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7"/>
  </p:notesMasterIdLst>
  <p:sldIdLst>
    <p:sldId id="256" r:id="rId2"/>
    <p:sldId id="337" r:id="rId3"/>
    <p:sldId id="335" r:id="rId4"/>
    <p:sldId id="362" r:id="rId5"/>
    <p:sldId id="363" r:id="rId6"/>
    <p:sldId id="364" r:id="rId7"/>
    <p:sldId id="365" r:id="rId8"/>
    <p:sldId id="373" r:id="rId9"/>
    <p:sldId id="376" r:id="rId10"/>
    <p:sldId id="377" r:id="rId11"/>
    <p:sldId id="367" r:id="rId12"/>
    <p:sldId id="374" r:id="rId13"/>
    <p:sldId id="378" r:id="rId14"/>
    <p:sldId id="379" r:id="rId15"/>
    <p:sldId id="380" r:id="rId16"/>
  </p:sldIdLst>
  <p:sldSz cx="9144000" cy="6858000" type="screen4x3"/>
  <p:notesSz cx="6858000" cy="9144000"/>
  <p:embeddedFontLst>
    <p:embeddedFont>
      <p:font typeface="B Yekan" panose="00000400000000000000" pitchFamily="2" charset="-78"/>
      <p:regular r:id="rId18"/>
    </p:embeddedFont>
    <p:embeddedFont>
      <p:font typeface="Titr" panose="00000700000000000000" pitchFamily="2" charset="-78"/>
      <p:bold r:id="rId19"/>
    </p:embeddedFont>
    <p:embeddedFont>
      <p:font typeface="Wingdings 2" panose="05020102010507070707" pitchFamily="18" charset="2"/>
      <p:regular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B Lotus" panose="00000400000000000000" pitchFamily="2" charset="-78"/>
      <p:regular r:id="rId25"/>
      <p:bold r:id="rId26"/>
    </p:embeddedFont>
    <p:embeddedFont>
      <p:font typeface="B Roya" panose="00000400000000000000" pitchFamily="2" charset="-78"/>
      <p:regular r:id="rId27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Nazanin" panose="00000400000000000000" pitchFamily="2" charset="-78"/>
      <p:regular r:id="rId33"/>
      <p:bold r:id="rId34"/>
    </p:embeddedFont>
    <p:embeddedFont>
      <p:font typeface="B Nazanin" panose="00000400000000000000" pitchFamily="2" charset="-78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AAE4-2CC8-45B5-B6DD-8593E23A52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2EAFCF-5C14-4E19-A4CE-6280D8C72B44}">
      <dgm:prSet phldrT="[Text]"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معرفی </a:t>
          </a:r>
          <a:r>
            <a:rPr lang="en-US" dirty="0" smtClean="0">
              <a:cs typeface="B Nazanin" pitchFamily="2" charset="-78"/>
            </a:rPr>
            <a:t>Frame Relay</a:t>
          </a:r>
          <a:endParaRPr lang="fa-IR" dirty="0"/>
        </a:p>
      </dgm:t>
    </dgm:pt>
    <dgm:pt modelId="{AEC3F7DA-B375-4FC4-8DD4-EC3D648F3DD0}" type="par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E9406B26-F138-4009-B7B5-9026179CA31B}" type="sib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4D07C11B-F537-4147-B9A7-F4F57E5EBA43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یک تکنولوژی انتقال مبتنی بر </a:t>
          </a:r>
          <a:r>
            <a:rPr lang="en-US" sz="1600" b="1" dirty="0" smtClean="0">
              <a:cs typeface="B Nazanin" pitchFamily="2" charset="-78"/>
            </a:rPr>
            <a:t>Virtual Circuit</a:t>
          </a:r>
          <a:endParaRPr lang="fa-IR" sz="1600" b="1" dirty="0">
            <a:cs typeface="B Nazanin" pitchFamily="2" charset="-78"/>
          </a:endParaRPr>
        </a:p>
      </dgm:t>
    </dgm:pt>
    <dgm:pt modelId="{1E35488E-2584-4047-8A9D-E67A72939225}" type="par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577AD4BC-3F3D-49FA-AB35-C773AE75EF85}" type="sib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74B50471-7753-4177-B41A-D881DD227637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ابداع به منظور رفع نقاط ظعف </a:t>
          </a:r>
          <a:r>
            <a:rPr lang="en-US" sz="1600" b="1" dirty="0" smtClean="0">
              <a:cs typeface="B Nazanin" pitchFamily="2" charset="-78"/>
            </a:rPr>
            <a:t>X.25</a:t>
          </a:r>
          <a:endParaRPr lang="fa-IR" sz="1600" b="1" dirty="0">
            <a:cs typeface="B Nazanin" pitchFamily="2" charset="-78"/>
          </a:endParaRPr>
        </a:p>
      </dgm:t>
    </dgm:pt>
    <dgm:pt modelId="{B2DDF6BA-87D7-49C5-B333-443BAD79DB0F}" type="par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35407413-6235-4B56-A4B9-F2379A70429F}" type="sib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064ACC44-2F04-4922-AAE0-FAB6467B7501}">
      <dgm:prSet phldrT="[Text]" custT="1"/>
      <dgm:spPr/>
      <dgm:t>
        <a:bodyPr/>
        <a:lstStyle/>
        <a:p>
          <a:pPr rtl="1"/>
          <a:r>
            <a:rPr lang="fa-IR" sz="1600" b="1" smtClean="0">
              <a:cs typeface="B Nazanin" pitchFamily="2" charset="-78"/>
            </a:rPr>
            <a:t>تمرکز بر دسترسی و ارسال – عدم پرداختن به عملیات درونی شبکه ها</a:t>
          </a:r>
          <a:endParaRPr lang="fa-IR" sz="1600" b="1" dirty="0">
            <a:cs typeface="B Nazanin" pitchFamily="2" charset="-78"/>
          </a:endParaRPr>
        </a:p>
      </dgm:t>
    </dgm:pt>
    <dgm:pt modelId="{0D3F54EF-820C-44CA-AAC6-8999E536908C}" type="parTrans" cxnId="{3A672E5B-9653-441D-88B0-3580DFC8C85E}">
      <dgm:prSet/>
      <dgm:spPr/>
      <dgm:t>
        <a:bodyPr/>
        <a:lstStyle/>
        <a:p>
          <a:pPr rtl="1"/>
          <a:endParaRPr lang="fa-IR"/>
        </a:p>
      </dgm:t>
    </dgm:pt>
    <dgm:pt modelId="{7634BC54-3637-4F03-A3D5-522940FBC53C}" type="sibTrans" cxnId="{3A672E5B-9653-441D-88B0-3580DFC8C85E}">
      <dgm:prSet/>
      <dgm:spPr/>
      <dgm:t>
        <a:bodyPr/>
        <a:lstStyle/>
        <a:p>
          <a:pPr rtl="1"/>
          <a:endParaRPr lang="fa-IR"/>
        </a:p>
      </dgm:t>
    </dgm:pt>
    <dgm:pt modelId="{FB65D7FE-E49F-4D8B-8C40-6686CB82A3F2}" type="pres">
      <dgm:prSet presAssocID="{0812AAE4-2CC8-45B5-B6DD-8593E23A52D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931995-45B7-45FD-939F-858A2DBDA34D}" type="pres">
      <dgm:prSet presAssocID="{2A2EAFCF-5C14-4E19-A4CE-6280D8C72B44}" presName="root1" presStyleCnt="0"/>
      <dgm:spPr/>
    </dgm:pt>
    <dgm:pt modelId="{9F052355-CCBE-4098-9F8F-B67CBDAC1D96}" type="pres">
      <dgm:prSet presAssocID="{2A2EAFCF-5C14-4E19-A4CE-6280D8C72B44}" presName="LevelOneTextNode" presStyleLbl="node0" presStyleIdx="0" presStyleCnt="1" custScaleX="1352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F7148A-ED11-4BB3-B652-BE35A93F090B}" type="pres">
      <dgm:prSet presAssocID="{2A2EAFCF-5C14-4E19-A4CE-6280D8C72B44}" presName="level2hierChild" presStyleCnt="0"/>
      <dgm:spPr/>
    </dgm:pt>
    <dgm:pt modelId="{06BB2621-0AF0-480F-9934-FE4E2174835D}" type="pres">
      <dgm:prSet presAssocID="{1E35488E-2584-4047-8A9D-E67A72939225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56D11DB-34EF-45F8-A91F-6F8039F5DFA0}" type="pres">
      <dgm:prSet presAssocID="{1E35488E-2584-4047-8A9D-E67A72939225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523C9A7-C5E4-4F69-A937-D887AE0F3CAA}" type="pres">
      <dgm:prSet presAssocID="{4D07C11B-F537-4147-B9A7-F4F57E5EBA43}" presName="root2" presStyleCnt="0"/>
      <dgm:spPr/>
    </dgm:pt>
    <dgm:pt modelId="{6512C499-B653-42A7-BA33-0DA3F2C7B707}" type="pres">
      <dgm:prSet presAssocID="{4D07C11B-F537-4147-B9A7-F4F57E5EBA43}" presName="LevelTwoTextNode" presStyleLbl="node2" presStyleIdx="0" presStyleCnt="3" custScaleX="47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8F7D77-5658-46C4-8B4A-7A898165772E}" type="pres">
      <dgm:prSet presAssocID="{4D07C11B-F537-4147-B9A7-F4F57E5EBA43}" presName="level3hierChild" presStyleCnt="0"/>
      <dgm:spPr/>
    </dgm:pt>
    <dgm:pt modelId="{40CBBD01-9279-4E19-AC4B-3E959DC9E899}" type="pres">
      <dgm:prSet presAssocID="{B2DDF6BA-87D7-49C5-B333-443BAD79DB0F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CA2CB9A-C54A-40EF-8559-918A248ACC60}" type="pres">
      <dgm:prSet presAssocID="{B2DDF6BA-87D7-49C5-B333-443BAD79DB0F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1812632-4C9E-4C57-B086-3424B44773A6}" type="pres">
      <dgm:prSet presAssocID="{74B50471-7753-4177-B41A-D881DD227637}" presName="root2" presStyleCnt="0"/>
      <dgm:spPr/>
    </dgm:pt>
    <dgm:pt modelId="{7CD9A39F-28BD-4976-BC85-F045045A4136}" type="pres">
      <dgm:prSet presAssocID="{74B50471-7753-4177-B41A-D881DD227637}" presName="LevelTwoTextNode" presStyleLbl="node2" presStyleIdx="1" presStyleCnt="3" custScaleX="47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71EF66-AEBC-4440-ACFD-75C69509F7AA}" type="pres">
      <dgm:prSet presAssocID="{74B50471-7753-4177-B41A-D881DD227637}" presName="level3hierChild" presStyleCnt="0"/>
      <dgm:spPr/>
    </dgm:pt>
    <dgm:pt modelId="{16197393-1121-435D-B7E1-CBCD902390D2}" type="pres">
      <dgm:prSet presAssocID="{0D3F54EF-820C-44CA-AAC6-8999E536908C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F428ED5-5E29-42D1-8479-A3E46901E365}" type="pres">
      <dgm:prSet presAssocID="{0D3F54EF-820C-44CA-AAC6-8999E536908C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5E120905-A85B-4029-80B3-627B6AB51AC8}" type="pres">
      <dgm:prSet presAssocID="{064ACC44-2F04-4922-AAE0-FAB6467B7501}" presName="root2" presStyleCnt="0"/>
      <dgm:spPr/>
    </dgm:pt>
    <dgm:pt modelId="{DC03EBC1-800D-45CE-ABD7-CB87443B7CD7}" type="pres">
      <dgm:prSet presAssocID="{064ACC44-2F04-4922-AAE0-FAB6467B7501}" presName="LevelTwoTextNode" presStyleLbl="node2" presStyleIdx="2" presStyleCnt="3" custScaleX="47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A6B688-92AF-4846-8891-33263ECA08B2}" type="pres">
      <dgm:prSet presAssocID="{064ACC44-2F04-4922-AAE0-FAB6467B7501}" presName="level3hierChild" presStyleCnt="0"/>
      <dgm:spPr/>
    </dgm:pt>
  </dgm:ptLst>
  <dgm:cxnLst>
    <dgm:cxn modelId="{2530DFB1-7BE8-4580-8A0A-557077A01C9F}" type="presOf" srcId="{1E35488E-2584-4047-8A9D-E67A72939225}" destId="{06BB2621-0AF0-480F-9934-FE4E2174835D}" srcOrd="0" destOrd="0" presId="urn:microsoft.com/office/officeart/2005/8/layout/hierarchy2"/>
    <dgm:cxn modelId="{8615C1B8-9545-49EA-96BE-96FF207669D3}" type="presOf" srcId="{0D3F54EF-820C-44CA-AAC6-8999E536908C}" destId="{4F428ED5-5E29-42D1-8479-A3E46901E365}" srcOrd="1" destOrd="0" presId="urn:microsoft.com/office/officeart/2005/8/layout/hierarchy2"/>
    <dgm:cxn modelId="{3E645B23-3272-4C0A-8BC9-F05CB4532998}" type="presOf" srcId="{2A2EAFCF-5C14-4E19-A4CE-6280D8C72B44}" destId="{9F052355-CCBE-4098-9F8F-B67CBDAC1D96}" srcOrd="0" destOrd="0" presId="urn:microsoft.com/office/officeart/2005/8/layout/hierarchy2"/>
    <dgm:cxn modelId="{65CE606D-CB37-4A66-BF7D-A07BE41BDD9E}" type="presOf" srcId="{0812AAE4-2CC8-45B5-B6DD-8593E23A52D2}" destId="{FB65D7FE-E49F-4D8B-8C40-6686CB82A3F2}" srcOrd="0" destOrd="0" presId="urn:microsoft.com/office/officeart/2005/8/layout/hierarchy2"/>
    <dgm:cxn modelId="{E313002B-AD84-4DD9-9681-5C679E8A8768}" type="presOf" srcId="{B2DDF6BA-87D7-49C5-B333-443BAD79DB0F}" destId="{40CBBD01-9279-4E19-AC4B-3E959DC9E899}" srcOrd="0" destOrd="0" presId="urn:microsoft.com/office/officeart/2005/8/layout/hierarchy2"/>
    <dgm:cxn modelId="{63EF4D11-0E11-4427-9B72-717949FF92BD}" srcId="{2A2EAFCF-5C14-4E19-A4CE-6280D8C72B44}" destId="{74B50471-7753-4177-B41A-D881DD227637}" srcOrd="1" destOrd="0" parTransId="{B2DDF6BA-87D7-49C5-B333-443BAD79DB0F}" sibTransId="{35407413-6235-4B56-A4B9-F2379A70429F}"/>
    <dgm:cxn modelId="{D88452BC-1662-4C3D-9007-D61547782E27}" type="presOf" srcId="{4D07C11B-F537-4147-B9A7-F4F57E5EBA43}" destId="{6512C499-B653-42A7-BA33-0DA3F2C7B707}" srcOrd="0" destOrd="0" presId="urn:microsoft.com/office/officeart/2005/8/layout/hierarchy2"/>
    <dgm:cxn modelId="{FE3E904F-1A00-43C2-8293-62C8243D916C}" type="presOf" srcId="{0D3F54EF-820C-44CA-AAC6-8999E536908C}" destId="{16197393-1121-435D-B7E1-CBCD902390D2}" srcOrd="0" destOrd="0" presId="urn:microsoft.com/office/officeart/2005/8/layout/hierarchy2"/>
    <dgm:cxn modelId="{C6EAA616-8C38-4FE5-B981-E69B288B40C2}" srcId="{2A2EAFCF-5C14-4E19-A4CE-6280D8C72B44}" destId="{4D07C11B-F537-4147-B9A7-F4F57E5EBA43}" srcOrd="0" destOrd="0" parTransId="{1E35488E-2584-4047-8A9D-E67A72939225}" sibTransId="{577AD4BC-3F3D-49FA-AB35-C773AE75EF85}"/>
    <dgm:cxn modelId="{0A3F1DDA-5221-4A9F-A1CE-75797A41B7E0}" srcId="{0812AAE4-2CC8-45B5-B6DD-8593E23A52D2}" destId="{2A2EAFCF-5C14-4E19-A4CE-6280D8C72B44}" srcOrd="0" destOrd="0" parTransId="{AEC3F7DA-B375-4FC4-8DD4-EC3D648F3DD0}" sibTransId="{E9406B26-F138-4009-B7B5-9026179CA31B}"/>
    <dgm:cxn modelId="{0BA26A1C-1D95-4F72-A262-4662133CEBAC}" type="presOf" srcId="{1E35488E-2584-4047-8A9D-E67A72939225}" destId="{556D11DB-34EF-45F8-A91F-6F8039F5DFA0}" srcOrd="1" destOrd="0" presId="urn:microsoft.com/office/officeart/2005/8/layout/hierarchy2"/>
    <dgm:cxn modelId="{3A672E5B-9653-441D-88B0-3580DFC8C85E}" srcId="{2A2EAFCF-5C14-4E19-A4CE-6280D8C72B44}" destId="{064ACC44-2F04-4922-AAE0-FAB6467B7501}" srcOrd="2" destOrd="0" parTransId="{0D3F54EF-820C-44CA-AAC6-8999E536908C}" sibTransId="{7634BC54-3637-4F03-A3D5-522940FBC53C}"/>
    <dgm:cxn modelId="{ACBE08C2-8462-4E10-81AD-B5EC8469F8C7}" type="presOf" srcId="{B2DDF6BA-87D7-49C5-B333-443BAD79DB0F}" destId="{5CA2CB9A-C54A-40EF-8559-918A248ACC60}" srcOrd="1" destOrd="0" presId="urn:microsoft.com/office/officeart/2005/8/layout/hierarchy2"/>
    <dgm:cxn modelId="{AE7FF0C3-74A8-4F1E-9E17-E64D3F585A09}" type="presOf" srcId="{064ACC44-2F04-4922-AAE0-FAB6467B7501}" destId="{DC03EBC1-800D-45CE-ABD7-CB87443B7CD7}" srcOrd="0" destOrd="0" presId="urn:microsoft.com/office/officeart/2005/8/layout/hierarchy2"/>
    <dgm:cxn modelId="{711A20AB-6E49-4379-8509-84449713B29F}" type="presOf" srcId="{74B50471-7753-4177-B41A-D881DD227637}" destId="{7CD9A39F-28BD-4976-BC85-F045045A4136}" srcOrd="0" destOrd="0" presId="urn:microsoft.com/office/officeart/2005/8/layout/hierarchy2"/>
    <dgm:cxn modelId="{3ED7F199-00CC-4035-A52A-170843BF79CF}" type="presParOf" srcId="{FB65D7FE-E49F-4D8B-8C40-6686CB82A3F2}" destId="{D1931995-45B7-45FD-939F-858A2DBDA34D}" srcOrd="0" destOrd="0" presId="urn:microsoft.com/office/officeart/2005/8/layout/hierarchy2"/>
    <dgm:cxn modelId="{BD4A17E1-9911-46D2-B758-79898563D789}" type="presParOf" srcId="{D1931995-45B7-45FD-939F-858A2DBDA34D}" destId="{9F052355-CCBE-4098-9F8F-B67CBDAC1D96}" srcOrd="0" destOrd="0" presId="urn:microsoft.com/office/officeart/2005/8/layout/hierarchy2"/>
    <dgm:cxn modelId="{2BD02AD6-3F81-4907-B9B1-EAC35EB69F4B}" type="presParOf" srcId="{D1931995-45B7-45FD-939F-858A2DBDA34D}" destId="{21F7148A-ED11-4BB3-B652-BE35A93F090B}" srcOrd="1" destOrd="0" presId="urn:microsoft.com/office/officeart/2005/8/layout/hierarchy2"/>
    <dgm:cxn modelId="{5435A612-EBC8-4BBB-95A1-D9A1AF155473}" type="presParOf" srcId="{21F7148A-ED11-4BB3-B652-BE35A93F090B}" destId="{06BB2621-0AF0-480F-9934-FE4E2174835D}" srcOrd="0" destOrd="0" presId="urn:microsoft.com/office/officeart/2005/8/layout/hierarchy2"/>
    <dgm:cxn modelId="{4B2B0865-BB48-40F0-A329-E65EE1C728FB}" type="presParOf" srcId="{06BB2621-0AF0-480F-9934-FE4E2174835D}" destId="{556D11DB-34EF-45F8-A91F-6F8039F5DFA0}" srcOrd="0" destOrd="0" presId="urn:microsoft.com/office/officeart/2005/8/layout/hierarchy2"/>
    <dgm:cxn modelId="{6976EC54-A9F3-4146-B6FF-677B3BEF53B1}" type="presParOf" srcId="{21F7148A-ED11-4BB3-B652-BE35A93F090B}" destId="{4523C9A7-C5E4-4F69-A937-D887AE0F3CAA}" srcOrd="1" destOrd="0" presId="urn:microsoft.com/office/officeart/2005/8/layout/hierarchy2"/>
    <dgm:cxn modelId="{04E2E910-7D4A-47EC-9BE8-E50D1C61D847}" type="presParOf" srcId="{4523C9A7-C5E4-4F69-A937-D887AE0F3CAA}" destId="{6512C499-B653-42A7-BA33-0DA3F2C7B707}" srcOrd="0" destOrd="0" presId="urn:microsoft.com/office/officeart/2005/8/layout/hierarchy2"/>
    <dgm:cxn modelId="{5A279F2B-59E6-4EBF-898C-9F4E3043CE35}" type="presParOf" srcId="{4523C9A7-C5E4-4F69-A937-D887AE0F3CAA}" destId="{F28F7D77-5658-46C4-8B4A-7A898165772E}" srcOrd="1" destOrd="0" presId="urn:microsoft.com/office/officeart/2005/8/layout/hierarchy2"/>
    <dgm:cxn modelId="{B514470A-5064-4FFC-A59E-EEA842CC6DB8}" type="presParOf" srcId="{21F7148A-ED11-4BB3-B652-BE35A93F090B}" destId="{40CBBD01-9279-4E19-AC4B-3E959DC9E899}" srcOrd="2" destOrd="0" presId="urn:microsoft.com/office/officeart/2005/8/layout/hierarchy2"/>
    <dgm:cxn modelId="{CEE4B2E5-EFBD-4469-8C1B-1DDA83335C6D}" type="presParOf" srcId="{40CBBD01-9279-4E19-AC4B-3E959DC9E899}" destId="{5CA2CB9A-C54A-40EF-8559-918A248ACC60}" srcOrd="0" destOrd="0" presId="urn:microsoft.com/office/officeart/2005/8/layout/hierarchy2"/>
    <dgm:cxn modelId="{6BE59566-5723-4AD7-8D7D-42D0019C75E1}" type="presParOf" srcId="{21F7148A-ED11-4BB3-B652-BE35A93F090B}" destId="{F1812632-4C9E-4C57-B086-3424B44773A6}" srcOrd="3" destOrd="0" presId="urn:microsoft.com/office/officeart/2005/8/layout/hierarchy2"/>
    <dgm:cxn modelId="{B61DA7D2-94A1-49CC-88B9-11B4CB2368D8}" type="presParOf" srcId="{F1812632-4C9E-4C57-B086-3424B44773A6}" destId="{7CD9A39F-28BD-4976-BC85-F045045A4136}" srcOrd="0" destOrd="0" presId="urn:microsoft.com/office/officeart/2005/8/layout/hierarchy2"/>
    <dgm:cxn modelId="{298D64BE-800D-4209-8584-B12CA1E85D66}" type="presParOf" srcId="{F1812632-4C9E-4C57-B086-3424B44773A6}" destId="{D571EF66-AEBC-4440-ACFD-75C69509F7AA}" srcOrd="1" destOrd="0" presId="urn:microsoft.com/office/officeart/2005/8/layout/hierarchy2"/>
    <dgm:cxn modelId="{1E6AD695-FD43-44BE-B78B-F3EB3DC2C0A7}" type="presParOf" srcId="{21F7148A-ED11-4BB3-B652-BE35A93F090B}" destId="{16197393-1121-435D-B7E1-CBCD902390D2}" srcOrd="4" destOrd="0" presId="urn:microsoft.com/office/officeart/2005/8/layout/hierarchy2"/>
    <dgm:cxn modelId="{098B88CE-EE1D-4A9B-A201-B6B3A0CF68EB}" type="presParOf" srcId="{16197393-1121-435D-B7E1-CBCD902390D2}" destId="{4F428ED5-5E29-42D1-8479-A3E46901E365}" srcOrd="0" destOrd="0" presId="urn:microsoft.com/office/officeart/2005/8/layout/hierarchy2"/>
    <dgm:cxn modelId="{EFEC2A1E-3B3B-481F-B3DA-94ABF6421E2A}" type="presParOf" srcId="{21F7148A-ED11-4BB3-B652-BE35A93F090B}" destId="{5E120905-A85B-4029-80B3-627B6AB51AC8}" srcOrd="5" destOrd="0" presId="urn:microsoft.com/office/officeart/2005/8/layout/hierarchy2"/>
    <dgm:cxn modelId="{E2E9C58F-C895-4083-A3CA-01D64563E06B}" type="presParOf" srcId="{5E120905-A85B-4029-80B3-627B6AB51AC8}" destId="{DC03EBC1-800D-45CE-ABD7-CB87443B7CD7}" srcOrd="0" destOrd="0" presId="urn:microsoft.com/office/officeart/2005/8/layout/hierarchy2"/>
    <dgm:cxn modelId="{29D07E30-E999-4543-BAC0-926263CE95AA}" type="presParOf" srcId="{5E120905-A85B-4029-80B3-627B6AB51AC8}" destId="{C1A6B688-92AF-4846-8891-33263ECA08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01F15-C8D4-45AB-9F42-272068EEB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04DF03-C846-42A4-B8F7-8DD0F09965F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پروتکل </a:t>
          </a:r>
          <a:r>
            <a:rPr lang="en-US" b="1" dirty="0" smtClean="0">
              <a:cs typeface="B Roya" pitchFamily="2" charset="-78"/>
            </a:rPr>
            <a:t>LAPD</a:t>
          </a:r>
          <a:endParaRPr lang="fa-IR" b="1" dirty="0">
            <a:cs typeface="B Roya" pitchFamily="2" charset="-78"/>
          </a:endParaRPr>
        </a:p>
      </dgm:t>
    </dgm:pt>
    <dgm:pt modelId="{9C0B5EDE-327D-42C8-AF48-1714E1CCEEEE}" type="par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5A6C75AC-F0ED-48E3-A476-78A4E6FF5326}" type="sib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1BD85878-A717-45A3-8EA1-D2218C87887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در سطح لایه </a:t>
          </a:r>
          <a:r>
            <a:rPr lang="en-US" sz="2000" b="1" dirty="0" err="1" smtClean="0">
              <a:cs typeface="B Nazanin" pitchFamily="2" charset="-78"/>
            </a:rPr>
            <a:t>DataLink</a:t>
          </a:r>
          <a:endParaRPr lang="fa-IR" sz="2000" b="1" dirty="0">
            <a:cs typeface="B Nazanin" pitchFamily="2" charset="-78"/>
          </a:endParaRPr>
        </a:p>
      </dgm:t>
    </dgm:pt>
    <dgm:pt modelId="{2F0E64EC-5D31-4577-ACAC-5C0AD1990F5A}" type="par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396804C8-9C3D-468D-BDCB-E34FCCFB5C8A}" type="sib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D1CB12BC-18EA-4365-960A-D3820BA1533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فراهم کننده سرویس مطمئن کنترل لینک</a:t>
          </a:r>
          <a:endParaRPr lang="fa-IR" sz="2000" b="1" dirty="0">
            <a:cs typeface="B Nazanin" pitchFamily="2" charset="-78"/>
          </a:endParaRPr>
        </a:p>
      </dgm:t>
    </dgm:pt>
    <dgm:pt modelId="{D6A22BEE-6883-4AE7-AC69-CF159C031029}" type="par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FAA7FFCE-3ACD-4208-B945-786D01406BB0}" type="sib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880CD9FB-BE06-4E76-8C6D-6C016285FE6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قابلیت کنترل خطا و کنترل جریان بین کاربر و شبکه</a:t>
          </a:r>
          <a:endParaRPr lang="fa-IR" sz="2000" b="1" dirty="0">
            <a:cs typeface="B Nazanin" pitchFamily="2" charset="-78"/>
          </a:endParaRPr>
        </a:p>
      </dgm:t>
    </dgm:pt>
    <dgm:pt modelId="{7531E967-B328-46FF-9500-79A41316AC19}" type="parTrans" cxnId="{822FFD6B-BB33-43EB-A4F3-3063991EBC93}">
      <dgm:prSet/>
      <dgm:spPr/>
      <dgm:t>
        <a:bodyPr/>
        <a:lstStyle/>
        <a:p>
          <a:pPr rtl="1"/>
          <a:endParaRPr lang="fa-IR"/>
        </a:p>
      </dgm:t>
    </dgm:pt>
    <dgm:pt modelId="{C5A8A94A-3271-4634-9447-5BAB77DB03D3}" type="sibTrans" cxnId="{822FFD6B-BB33-43EB-A4F3-3063991EBC93}">
      <dgm:prSet/>
      <dgm:spPr/>
      <dgm:t>
        <a:bodyPr/>
        <a:lstStyle/>
        <a:p>
          <a:pPr rtl="1"/>
          <a:endParaRPr lang="fa-IR"/>
        </a:p>
      </dgm:t>
    </dgm:pt>
    <dgm:pt modelId="{25D65C33-1BAB-45B5-BC9D-84BD902D9AC0}" type="pres">
      <dgm:prSet presAssocID="{61701F15-C8D4-45AB-9F42-272068EEB76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5D94A8D-8693-419A-896D-A083C685ECCE}" type="pres">
      <dgm:prSet presAssocID="{CE04DF03-C846-42A4-B8F7-8DD0F09965F9}" presName="root1" presStyleCnt="0"/>
      <dgm:spPr/>
    </dgm:pt>
    <dgm:pt modelId="{06C3459A-287A-48FA-9C36-6311EB9F9E8A}" type="pres">
      <dgm:prSet presAssocID="{CE04DF03-C846-42A4-B8F7-8DD0F0996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3580A0-84DD-482A-93DF-1F924FBE6CF2}" type="pres">
      <dgm:prSet presAssocID="{CE04DF03-C846-42A4-B8F7-8DD0F09965F9}" presName="level2hierChild" presStyleCnt="0"/>
      <dgm:spPr/>
    </dgm:pt>
    <dgm:pt modelId="{9D301E22-281D-4ADE-BF8C-D6C9B25283FF}" type="pres">
      <dgm:prSet presAssocID="{2F0E64EC-5D31-4577-ACAC-5C0AD1990F5A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598BE2A-D89D-493F-AFEA-10D0537B9385}" type="pres">
      <dgm:prSet presAssocID="{2F0E64EC-5D31-4577-ACAC-5C0AD1990F5A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9B5A84C-7CA6-48BC-88F3-05ECC8FFBEA1}" type="pres">
      <dgm:prSet presAssocID="{1BD85878-A717-45A3-8EA1-D2218C87887B}" presName="root2" presStyleCnt="0"/>
      <dgm:spPr/>
    </dgm:pt>
    <dgm:pt modelId="{29282A48-01E1-410B-A434-C5493C52FAE6}" type="pres">
      <dgm:prSet presAssocID="{1BD85878-A717-45A3-8EA1-D2218C87887B}" presName="LevelTwoTextNode" presStyleLbl="node2" presStyleIdx="0" presStyleCnt="3" custScaleX="414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56A40A-D370-456C-8306-53B2E4F3B017}" type="pres">
      <dgm:prSet presAssocID="{1BD85878-A717-45A3-8EA1-D2218C87887B}" presName="level3hierChild" presStyleCnt="0"/>
      <dgm:spPr/>
    </dgm:pt>
    <dgm:pt modelId="{FF774895-4E3C-40FD-8887-9F4EFB9B4E7D}" type="pres">
      <dgm:prSet presAssocID="{D6A22BEE-6883-4AE7-AC69-CF159C031029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5071769-9F94-4604-9D20-12F3882ABDC8}" type="pres">
      <dgm:prSet presAssocID="{D6A22BEE-6883-4AE7-AC69-CF159C031029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AD7A8C7-905D-4A78-BD65-B4B1E28841EA}" type="pres">
      <dgm:prSet presAssocID="{D1CB12BC-18EA-4365-960A-D3820BA15334}" presName="root2" presStyleCnt="0"/>
      <dgm:spPr/>
    </dgm:pt>
    <dgm:pt modelId="{688D4DBB-F856-45EB-86C8-D1F24DD8AEE9}" type="pres">
      <dgm:prSet presAssocID="{D1CB12BC-18EA-4365-960A-D3820BA15334}" presName="LevelTwoTextNode" presStyleLbl="node2" presStyleIdx="1" presStyleCnt="3" custScaleX="414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8B8E8F-A1E6-4019-BB16-DA25C647D78A}" type="pres">
      <dgm:prSet presAssocID="{D1CB12BC-18EA-4365-960A-D3820BA15334}" presName="level3hierChild" presStyleCnt="0"/>
      <dgm:spPr/>
    </dgm:pt>
    <dgm:pt modelId="{03CE3B62-BB75-4DF7-92EE-3410E608D077}" type="pres">
      <dgm:prSet presAssocID="{7531E967-B328-46FF-9500-79A41316AC19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3C4F8BE-F892-4235-B1A5-CB7EEA5FE8C3}" type="pres">
      <dgm:prSet presAssocID="{7531E967-B328-46FF-9500-79A41316AC19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7384C47A-EC21-4646-817C-C2822988CE2B}" type="pres">
      <dgm:prSet presAssocID="{880CD9FB-BE06-4E76-8C6D-6C016285FE64}" presName="root2" presStyleCnt="0"/>
      <dgm:spPr/>
    </dgm:pt>
    <dgm:pt modelId="{6C951758-9D9A-40AF-B6B6-BCD5C36FEAE1}" type="pres">
      <dgm:prSet presAssocID="{880CD9FB-BE06-4E76-8C6D-6C016285FE64}" presName="LevelTwoTextNode" presStyleLbl="node2" presStyleIdx="2" presStyleCnt="3" custScaleX="414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9C13F6-032C-4D51-9275-4F6271D64C6C}" type="pres">
      <dgm:prSet presAssocID="{880CD9FB-BE06-4E76-8C6D-6C016285FE64}" presName="level3hierChild" presStyleCnt="0"/>
      <dgm:spPr/>
    </dgm:pt>
  </dgm:ptLst>
  <dgm:cxnLst>
    <dgm:cxn modelId="{51841929-BE7E-4E50-B28D-E26F23A12255}" type="presOf" srcId="{7531E967-B328-46FF-9500-79A41316AC19}" destId="{A3C4F8BE-F892-4235-B1A5-CB7EEA5FE8C3}" srcOrd="1" destOrd="0" presId="urn:microsoft.com/office/officeart/2005/8/layout/hierarchy2"/>
    <dgm:cxn modelId="{04B166B6-44F8-4528-B01B-A77D5801590D}" type="presOf" srcId="{CE04DF03-C846-42A4-B8F7-8DD0F09965F9}" destId="{06C3459A-287A-48FA-9C36-6311EB9F9E8A}" srcOrd="0" destOrd="0" presId="urn:microsoft.com/office/officeart/2005/8/layout/hierarchy2"/>
    <dgm:cxn modelId="{5007D7BF-A8A0-4829-A29A-0C138C1BC62D}" type="presOf" srcId="{61701F15-C8D4-45AB-9F42-272068EEB76F}" destId="{25D65C33-1BAB-45B5-BC9D-84BD902D9AC0}" srcOrd="0" destOrd="0" presId="urn:microsoft.com/office/officeart/2005/8/layout/hierarchy2"/>
    <dgm:cxn modelId="{D53E7977-9392-4E9E-AED1-AEF166923491}" srcId="{CE04DF03-C846-42A4-B8F7-8DD0F09965F9}" destId="{D1CB12BC-18EA-4365-960A-D3820BA15334}" srcOrd="1" destOrd="0" parTransId="{D6A22BEE-6883-4AE7-AC69-CF159C031029}" sibTransId="{FAA7FFCE-3ACD-4208-B945-786D01406BB0}"/>
    <dgm:cxn modelId="{AA1BD99B-47FF-4652-8CC9-174D350BEA89}" type="presOf" srcId="{1BD85878-A717-45A3-8EA1-D2218C87887B}" destId="{29282A48-01E1-410B-A434-C5493C52FAE6}" srcOrd="0" destOrd="0" presId="urn:microsoft.com/office/officeart/2005/8/layout/hierarchy2"/>
    <dgm:cxn modelId="{E27069A9-29D0-469C-A505-7346BECC4F99}" srcId="{CE04DF03-C846-42A4-B8F7-8DD0F09965F9}" destId="{1BD85878-A717-45A3-8EA1-D2218C87887B}" srcOrd="0" destOrd="0" parTransId="{2F0E64EC-5D31-4577-ACAC-5C0AD1990F5A}" sibTransId="{396804C8-9C3D-468D-BDCB-E34FCCFB5C8A}"/>
    <dgm:cxn modelId="{942F5D2E-506B-45B0-AC80-F575C9793A04}" type="presOf" srcId="{880CD9FB-BE06-4E76-8C6D-6C016285FE64}" destId="{6C951758-9D9A-40AF-B6B6-BCD5C36FEAE1}" srcOrd="0" destOrd="0" presId="urn:microsoft.com/office/officeart/2005/8/layout/hierarchy2"/>
    <dgm:cxn modelId="{A0061EB5-CAE0-4B89-AA12-63008FCF4E2E}" type="presOf" srcId="{D6A22BEE-6883-4AE7-AC69-CF159C031029}" destId="{FF774895-4E3C-40FD-8887-9F4EFB9B4E7D}" srcOrd="0" destOrd="0" presId="urn:microsoft.com/office/officeart/2005/8/layout/hierarchy2"/>
    <dgm:cxn modelId="{42B266DB-965F-49CF-8736-66063558E438}" type="presOf" srcId="{2F0E64EC-5D31-4577-ACAC-5C0AD1990F5A}" destId="{7598BE2A-D89D-493F-AFEA-10D0537B9385}" srcOrd="1" destOrd="0" presId="urn:microsoft.com/office/officeart/2005/8/layout/hierarchy2"/>
    <dgm:cxn modelId="{3267905B-C96E-4D9F-961E-4D982DD95B79}" type="presOf" srcId="{D6A22BEE-6883-4AE7-AC69-CF159C031029}" destId="{C5071769-9F94-4604-9D20-12F3882ABDC8}" srcOrd="1" destOrd="0" presId="urn:microsoft.com/office/officeart/2005/8/layout/hierarchy2"/>
    <dgm:cxn modelId="{7708BBA4-6CC5-4225-90BE-A6A1A77830C1}" srcId="{61701F15-C8D4-45AB-9F42-272068EEB76F}" destId="{CE04DF03-C846-42A4-B8F7-8DD0F09965F9}" srcOrd="0" destOrd="0" parTransId="{9C0B5EDE-327D-42C8-AF48-1714E1CCEEEE}" sibTransId="{5A6C75AC-F0ED-48E3-A476-78A4E6FF5326}"/>
    <dgm:cxn modelId="{1A278B40-7342-4617-A971-C310A18E3A2E}" type="presOf" srcId="{D1CB12BC-18EA-4365-960A-D3820BA15334}" destId="{688D4DBB-F856-45EB-86C8-D1F24DD8AEE9}" srcOrd="0" destOrd="0" presId="urn:microsoft.com/office/officeart/2005/8/layout/hierarchy2"/>
    <dgm:cxn modelId="{52CD7B77-7D65-4964-A07C-3CCBB8A1059D}" type="presOf" srcId="{2F0E64EC-5D31-4577-ACAC-5C0AD1990F5A}" destId="{9D301E22-281D-4ADE-BF8C-D6C9B25283FF}" srcOrd="0" destOrd="0" presId="urn:microsoft.com/office/officeart/2005/8/layout/hierarchy2"/>
    <dgm:cxn modelId="{822FFD6B-BB33-43EB-A4F3-3063991EBC93}" srcId="{CE04DF03-C846-42A4-B8F7-8DD0F09965F9}" destId="{880CD9FB-BE06-4E76-8C6D-6C016285FE64}" srcOrd="2" destOrd="0" parTransId="{7531E967-B328-46FF-9500-79A41316AC19}" sibTransId="{C5A8A94A-3271-4634-9447-5BAB77DB03D3}"/>
    <dgm:cxn modelId="{C17687B2-A04A-431F-9B9C-9A84F2D37823}" type="presOf" srcId="{7531E967-B328-46FF-9500-79A41316AC19}" destId="{03CE3B62-BB75-4DF7-92EE-3410E608D077}" srcOrd="0" destOrd="0" presId="urn:microsoft.com/office/officeart/2005/8/layout/hierarchy2"/>
    <dgm:cxn modelId="{49CA1CA6-B638-45ED-A975-25679D55E894}" type="presParOf" srcId="{25D65C33-1BAB-45B5-BC9D-84BD902D9AC0}" destId="{45D94A8D-8693-419A-896D-A083C685ECCE}" srcOrd="0" destOrd="0" presId="urn:microsoft.com/office/officeart/2005/8/layout/hierarchy2"/>
    <dgm:cxn modelId="{85F38CFC-26CC-4554-B2C0-8739CEC59C64}" type="presParOf" srcId="{45D94A8D-8693-419A-896D-A083C685ECCE}" destId="{06C3459A-287A-48FA-9C36-6311EB9F9E8A}" srcOrd="0" destOrd="0" presId="urn:microsoft.com/office/officeart/2005/8/layout/hierarchy2"/>
    <dgm:cxn modelId="{BAD92497-1ACA-4C0E-88F6-807FADBFF36D}" type="presParOf" srcId="{45D94A8D-8693-419A-896D-A083C685ECCE}" destId="{673580A0-84DD-482A-93DF-1F924FBE6CF2}" srcOrd="1" destOrd="0" presId="urn:microsoft.com/office/officeart/2005/8/layout/hierarchy2"/>
    <dgm:cxn modelId="{517A23F5-F0FA-41FF-9284-6802694EA7F6}" type="presParOf" srcId="{673580A0-84DD-482A-93DF-1F924FBE6CF2}" destId="{9D301E22-281D-4ADE-BF8C-D6C9B25283FF}" srcOrd="0" destOrd="0" presId="urn:microsoft.com/office/officeart/2005/8/layout/hierarchy2"/>
    <dgm:cxn modelId="{97F54F50-FC17-412B-A63B-48EA5FE257B5}" type="presParOf" srcId="{9D301E22-281D-4ADE-BF8C-D6C9B25283FF}" destId="{7598BE2A-D89D-493F-AFEA-10D0537B9385}" srcOrd="0" destOrd="0" presId="urn:microsoft.com/office/officeart/2005/8/layout/hierarchy2"/>
    <dgm:cxn modelId="{15700C84-5D3F-4D2C-B3C6-99BF1C6924E5}" type="presParOf" srcId="{673580A0-84DD-482A-93DF-1F924FBE6CF2}" destId="{59B5A84C-7CA6-48BC-88F3-05ECC8FFBEA1}" srcOrd="1" destOrd="0" presId="urn:microsoft.com/office/officeart/2005/8/layout/hierarchy2"/>
    <dgm:cxn modelId="{03F5116F-9F4E-4A62-897D-957A284F9042}" type="presParOf" srcId="{59B5A84C-7CA6-48BC-88F3-05ECC8FFBEA1}" destId="{29282A48-01E1-410B-A434-C5493C52FAE6}" srcOrd="0" destOrd="0" presId="urn:microsoft.com/office/officeart/2005/8/layout/hierarchy2"/>
    <dgm:cxn modelId="{8F47EE96-DEED-4BA5-A623-9F8C2AA207A2}" type="presParOf" srcId="{59B5A84C-7CA6-48BC-88F3-05ECC8FFBEA1}" destId="{BE56A40A-D370-456C-8306-53B2E4F3B017}" srcOrd="1" destOrd="0" presId="urn:microsoft.com/office/officeart/2005/8/layout/hierarchy2"/>
    <dgm:cxn modelId="{2102B095-B585-4468-B05E-86024583C894}" type="presParOf" srcId="{673580A0-84DD-482A-93DF-1F924FBE6CF2}" destId="{FF774895-4E3C-40FD-8887-9F4EFB9B4E7D}" srcOrd="2" destOrd="0" presId="urn:microsoft.com/office/officeart/2005/8/layout/hierarchy2"/>
    <dgm:cxn modelId="{9E367C9A-9E46-4A3A-AFBA-E381033D9B0C}" type="presParOf" srcId="{FF774895-4E3C-40FD-8887-9F4EFB9B4E7D}" destId="{C5071769-9F94-4604-9D20-12F3882ABDC8}" srcOrd="0" destOrd="0" presId="urn:microsoft.com/office/officeart/2005/8/layout/hierarchy2"/>
    <dgm:cxn modelId="{3A3D9881-3A86-413D-906B-870CAF283D6B}" type="presParOf" srcId="{673580A0-84DD-482A-93DF-1F924FBE6CF2}" destId="{DAD7A8C7-905D-4A78-BD65-B4B1E28841EA}" srcOrd="3" destOrd="0" presId="urn:microsoft.com/office/officeart/2005/8/layout/hierarchy2"/>
    <dgm:cxn modelId="{7A031B1B-94C3-48B5-AB7D-63BDFCD32FE3}" type="presParOf" srcId="{DAD7A8C7-905D-4A78-BD65-B4B1E28841EA}" destId="{688D4DBB-F856-45EB-86C8-D1F24DD8AEE9}" srcOrd="0" destOrd="0" presId="urn:microsoft.com/office/officeart/2005/8/layout/hierarchy2"/>
    <dgm:cxn modelId="{250ECC68-2D91-45A7-B918-AD3B9CCDA869}" type="presParOf" srcId="{DAD7A8C7-905D-4A78-BD65-B4B1E28841EA}" destId="{EA8B8E8F-A1E6-4019-BB16-DA25C647D78A}" srcOrd="1" destOrd="0" presId="urn:microsoft.com/office/officeart/2005/8/layout/hierarchy2"/>
    <dgm:cxn modelId="{7E419641-7C00-46FD-8852-0261B931EBC4}" type="presParOf" srcId="{673580A0-84DD-482A-93DF-1F924FBE6CF2}" destId="{03CE3B62-BB75-4DF7-92EE-3410E608D077}" srcOrd="4" destOrd="0" presId="urn:microsoft.com/office/officeart/2005/8/layout/hierarchy2"/>
    <dgm:cxn modelId="{8973D2C6-F9A8-4A6B-80A1-6DFB7042E95F}" type="presParOf" srcId="{03CE3B62-BB75-4DF7-92EE-3410E608D077}" destId="{A3C4F8BE-F892-4235-B1A5-CB7EEA5FE8C3}" srcOrd="0" destOrd="0" presId="urn:microsoft.com/office/officeart/2005/8/layout/hierarchy2"/>
    <dgm:cxn modelId="{FBB38AB8-7FEE-4E5B-9CB2-FDC7943B2784}" type="presParOf" srcId="{673580A0-84DD-482A-93DF-1F924FBE6CF2}" destId="{7384C47A-EC21-4646-817C-C2822988CE2B}" srcOrd="5" destOrd="0" presId="urn:microsoft.com/office/officeart/2005/8/layout/hierarchy2"/>
    <dgm:cxn modelId="{669D51A0-08C6-42DB-8E92-D9716C103E19}" type="presParOf" srcId="{7384C47A-EC21-4646-817C-C2822988CE2B}" destId="{6C951758-9D9A-40AF-B6B6-BCD5C36FEAE1}" srcOrd="0" destOrd="0" presId="urn:microsoft.com/office/officeart/2005/8/layout/hierarchy2"/>
    <dgm:cxn modelId="{C67DCE7A-5315-4204-84F0-A4CE3D13A79C}" type="presParOf" srcId="{7384C47A-EC21-4646-817C-C2822988CE2B}" destId="{C19C13F6-032C-4D51-9275-4F6271D64C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701F15-C8D4-45AB-9F42-272068EEB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04DF03-C846-42A4-B8F7-8DD0F09965F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پروتکل </a:t>
          </a:r>
          <a:r>
            <a:rPr lang="en-US" b="1" dirty="0" smtClean="0">
              <a:cs typeface="B Roya" pitchFamily="2" charset="-78"/>
            </a:rPr>
            <a:t>LAPF</a:t>
          </a:r>
          <a:endParaRPr lang="fa-IR" b="1" dirty="0">
            <a:cs typeface="B Roya" pitchFamily="2" charset="-78"/>
          </a:endParaRPr>
        </a:p>
      </dgm:t>
    </dgm:pt>
    <dgm:pt modelId="{9C0B5EDE-327D-42C8-AF48-1714E1CCEEEE}" type="par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5A6C75AC-F0ED-48E3-A476-78A4E6FF5326}" type="sib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1BD85878-A717-45A3-8EA1-D2218C87887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ساختن فریمها و کلیه عملیات مربوطه</a:t>
          </a:r>
          <a:endParaRPr lang="fa-IR" sz="2000" b="1" dirty="0">
            <a:cs typeface="B Nazanin" pitchFamily="2" charset="-78"/>
          </a:endParaRPr>
        </a:p>
      </dgm:t>
    </dgm:pt>
    <dgm:pt modelId="{2F0E64EC-5D31-4577-ACAC-5C0AD1990F5A}" type="par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396804C8-9C3D-468D-BDCB-E34FCCFB5C8A}" type="sib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D1CB12BC-18EA-4365-960A-D3820BA153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مالتی پلکسینگ با استفاده از فیلدهای آدرس</a:t>
          </a:r>
          <a:endParaRPr lang="fa-IR" sz="2000" b="1" dirty="0">
            <a:cs typeface="B Nazanin" pitchFamily="2" charset="-78"/>
          </a:endParaRPr>
        </a:p>
      </dgm:t>
    </dgm:pt>
    <dgm:pt modelId="{D6A22BEE-6883-4AE7-AC69-CF159C031029}" type="par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FAA7FFCE-3ACD-4208-B945-786D01406BB0}" type="sib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880CD9FB-BE06-4E76-8C6D-6C016285FE6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کشف خطا در فریمها</a:t>
          </a:r>
          <a:endParaRPr lang="fa-IR" sz="2000" b="1" dirty="0">
            <a:cs typeface="B Nazanin" pitchFamily="2" charset="-78"/>
          </a:endParaRPr>
        </a:p>
      </dgm:t>
    </dgm:pt>
    <dgm:pt modelId="{7531E967-B328-46FF-9500-79A41316AC19}" type="parTrans" cxnId="{822FFD6B-BB33-43EB-A4F3-3063991EBC93}">
      <dgm:prSet/>
      <dgm:spPr/>
      <dgm:t>
        <a:bodyPr/>
        <a:lstStyle/>
        <a:p>
          <a:pPr rtl="1"/>
          <a:endParaRPr lang="fa-IR"/>
        </a:p>
      </dgm:t>
    </dgm:pt>
    <dgm:pt modelId="{C5A8A94A-3271-4634-9447-5BAB77DB03D3}" type="sibTrans" cxnId="{822FFD6B-BB33-43EB-A4F3-3063991EBC93}">
      <dgm:prSet/>
      <dgm:spPr/>
      <dgm:t>
        <a:bodyPr/>
        <a:lstStyle/>
        <a:p>
          <a:pPr rtl="1"/>
          <a:endParaRPr lang="fa-IR"/>
        </a:p>
      </dgm:t>
    </dgm:pt>
    <dgm:pt modelId="{5F529278-0633-4EEF-9D8E-CEABB44A7BB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عملیات مدیریت و کنترل ازدحام</a:t>
          </a:r>
          <a:endParaRPr lang="fa-IR" sz="2000" b="1" dirty="0">
            <a:cs typeface="B Nazanin" pitchFamily="2" charset="-78"/>
          </a:endParaRPr>
        </a:p>
      </dgm:t>
    </dgm:pt>
    <dgm:pt modelId="{20E01D47-5DDA-4BF1-B479-CD5BDC1B2ED3}" type="parTrans" cxnId="{80D068E7-2FDC-4983-B07F-64C2EE5F163C}">
      <dgm:prSet/>
      <dgm:spPr/>
      <dgm:t>
        <a:bodyPr/>
        <a:lstStyle/>
        <a:p>
          <a:pPr rtl="1"/>
          <a:endParaRPr lang="fa-IR"/>
        </a:p>
      </dgm:t>
    </dgm:pt>
    <dgm:pt modelId="{B35030D1-A34D-4ABE-96EF-EBD2B6BA983D}" type="sibTrans" cxnId="{80D068E7-2FDC-4983-B07F-64C2EE5F163C}">
      <dgm:prSet/>
      <dgm:spPr/>
      <dgm:t>
        <a:bodyPr/>
        <a:lstStyle/>
        <a:p>
          <a:pPr rtl="1"/>
          <a:endParaRPr lang="fa-IR"/>
        </a:p>
      </dgm:t>
    </dgm:pt>
    <dgm:pt modelId="{25D65C33-1BAB-45B5-BC9D-84BD902D9AC0}" type="pres">
      <dgm:prSet presAssocID="{61701F15-C8D4-45AB-9F42-272068EEB76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5D94A8D-8693-419A-896D-A083C685ECCE}" type="pres">
      <dgm:prSet presAssocID="{CE04DF03-C846-42A4-B8F7-8DD0F09965F9}" presName="root1" presStyleCnt="0"/>
      <dgm:spPr/>
    </dgm:pt>
    <dgm:pt modelId="{06C3459A-287A-48FA-9C36-6311EB9F9E8A}" type="pres">
      <dgm:prSet presAssocID="{CE04DF03-C846-42A4-B8F7-8DD0F09965F9}" presName="LevelOneTextNode" presStyleLbl="node0" presStyleIdx="0" presStyleCnt="1" custScaleX="146534" custScaleY="1324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3580A0-84DD-482A-93DF-1F924FBE6CF2}" type="pres">
      <dgm:prSet presAssocID="{CE04DF03-C846-42A4-B8F7-8DD0F09965F9}" presName="level2hierChild" presStyleCnt="0"/>
      <dgm:spPr/>
    </dgm:pt>
    <dgm:pt modelId="{9D301E22-281D-4ADE-BF8C-D6C9B25283FF}" type="pres">
      <dgm:prSet presAssocID="{2F0E64EC-5D31-4577-ACAC-5C0AD1990F5A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598BE2A-D89D-493F-AFEA-10D0537B9385}" type="pres">
      <dgm:prSet presAssocID="{2F0E64EC-5D31-4577-ACAC-5C0AD1990F5A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59B5A84C-7CA6-48BC-88F3-05ECC8FFBEA1}" type="pres">
      <dgm:prSet presAssocID="{1BD85878-A717-45A3-8EA1-D2218C87887B}" presName="root2" presStyleCnt="0"/>
      <dgm:spPr/>
    </dgm:pt>
    <dgm:pt modelId="{29282A48-01E1-410B-A434-C5493C52FAE6}" type="pres">
      <dgm:prSet presAssocID="{1BD85878-A717-45A3-8EA1-D2218C87887B}" presName="LevelTwoTextNode" presStyleLbl="node2" presStyleIdx="0" presStyleCnt="4" custScaleX="5458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56A40A-D370-456C-8306-53B2E4F3B017}" type="pres">
      <dgm:prSet presAssocID="{1BD85878-A717-45A3-8EA1-D2218C87887B}" presName="level3hierChild" presStyleCnt="0"/>
      <dgm:spPr/>
    </dgm:pt>
    <dgm:pt modelId="{FF774895-4E3C-40FD-8887-9F4EFB9B4E7D}" type="pres">
      <dgm:prSet presAssocID="{D6A22BEE-6883-4AE7-AC69-CF159C031029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C5071769-9F94-4604-9D20-12F3882ABDC8}" type="pres">
      <dgm:prSet presAssocID="{D6A22BEE-6883-4AE7-AC69-CF159C031029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DAD7A8C7-905D-4A78-BD65-B4B1E28841EA}" type="pres">
      <dgm:prSet presAssocID="{D1CB12BC-18EA-4365-960A-D3820BA15334}" presName="root2" presStyleCnt="0"/>
      <dgm:spPr/>
    </dgm:pt>
    <dgm:pt modelId="{688D4DBB-F856-45EB-86C8-D1F24DD8AEE9}" type="pres">
      <dgm:prSet presAssocID="{D1CB12BC-18EA-4365-960A-D3820BA15334}" presName="LevelTwoTextNode" presStyleLbl="node2" presStyleIdx="1" presStyleCnt="4" custScaleX="5458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8B8E8F-A1E6-4019-BB16-DA25C647D78A}" type="pres">
      <dgm:prSet presAssocID="{D1CB12BC-18EA-4365-960A-D3820BA15334}" presName="level3hierChild" presStyleCnt="0"/>
      <dgm:spPr/>
    </dgm:pt>
    <dgm:pt modelId="{03CE3B62-BB75-4DF7-92EE-3410E608D077}" type="pres">
      <dgm:prSet presAssocID="{7531E967-B328-46FF-9500-79A41316AC19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A3C4F8BE-F892-4235-B1A5-CB7EEA5FE8C3}" type="pres">
      <dgm:prSet presAssocID="{7531E967-B328-46FF-9500-79A41316AC19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7384C47A-EC21-4646-817C-C2822988CE2B}" type="pres">
      <dgm:prSet presAssocID="{880CD9FB-BE06-4E76-8C6D-6C016285FE64}" presName="root2" presStyleCnt="0"/>
      <dgm:spPr/>
    </dgm:pt>
    <dgm:pt modelId="{6C951758-9D9A-40AF-B6B6-BCD5C36FEAE1}" type="pres">
      <dgm:prSet presAssocID="{880CD9FB-BE06-4E76-8C6D-6C016285FE64}" presName="LevelTwoTextNode" presStyleLbl="node2" presStyleIdx="2" presStyleCnt="4" custScaleX="5458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19C13F6-032C-4D51-9275-4F6271D64C6C}" type="pres">
      <dgm:prSet presAssocID="{880CD9FB-BE06-4E76-8C6D-6C016285FE64}" presName="level3hierChild" presStyleCnt="0"/>
      <dgm:spPr/>
    </dgm:pt>
    <dgm:pt modelId="{E1DE75C0-640B-42E1-866F-DCFE0CECA874}" type="pres">
      <dgm:prSet presAssocID="{20E01D47-5DDA-4BF1-B479-CD5BDC1B2ED3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F5AE4E2-7F74-4649-973A-2617E7E09DC2}" type="pres">
      <dgm:prSet presAssocID="{20E01D47-5DDA-4BF1-B479-CD5BDC1B2ED3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8D11D643-A8ED-4BF5-9619-AC55372B4772}" type="pres">
      <dgm:prSet presAssocID="{5F529278-0633-4EEF-9D8E-CEABB44A7BB2}" presName="root2" presStyleCnt="0"/>
      <dgm:spPr/>
    </dgm:pt>
    <dgm:pt modelId="{8DF5B914-CFFF-4CBE-BCF8-66CF2B0B55ED}" type="pres">
      <dgm:prSet presAssocID="{5F529278-0633-4EEF-9D8E-CEABB44A7BB2}" presName="LevelTwoTextNode" presStyleLbl="node2" presStyleIdx="3" presStyleCnt="4" custScaleX="5458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1902DB4-D4FE-4789-AEA3-AA40BDA76C4B}" type="pres">
      <dgm:prSet presAssocID="{5F529278-0633-4EEF-9D8E-CEABB44A7BB2}" presName="level3hierChild" presStyleCnt="0"/>
      <dgm:spPr/>
    </dgm:pt>
  </dgm:ptLst>
  <dgm:cxnLst>
    <dgm:cxn modelId="{C58A31DD-0F75-48EB-AD2D-63309B93B126}" type="presOf" srcId="{D6A22BEE-6883-4AE7-AC69-CF159C031029}" destId="{C5071769-9F94-4604-9D20-12F3882ABDC8}" srcOrd="1" destOrd="0" presId="urn:microsoft.com/office/officeart/2005/8/layout/hierarchy2"/>
    <dgm:cxn modelId="{80D068E7-2FDC-4983-B07F-64C2EE5F163C}" srcId="{CE04DF03-C846-42A4-B8F7-8DD0F09965F9}" destId="{5F529278-0633-4EEF-9D8E-CEABB44A7BB2}" srcOrd="3" destOrd="0" parTransId="{20E01D47-5DDA-4BF1-B479-CD5BDC1B2ED3}" sibTransId="{B35030D1-A34D-4ABE-96EF-EBD2B6BA983D}"/>
    <dgm:cxn modelId="{D53E7977-9392-4E9E-AED1-AEF166923491}" srcId="{CE04DF03-C846-42A4-B8F7-8DD0F09965F9}" destId="{D1CB12BC-18EA-4365-960A-D3820BA15334}" srcOrd="1" destOrd="0" parTransId="{D6A22BEE-6883-4AE7-AC69-CF159C031029}" sibTransId="{FAA7FFCE-3ACD-4208-B945-786D01406BB0}"/>
    <dgm:cxn modelId="{C24213B2-95D6-4A0D-A31A-875484A2A73C}" type="presOf" srcId="{2F0E64EC-5D31-4577-ACAC-5C0AD1990F5A}" destId="{9D301E22-281D-4ADE-BF8C-D6C9B25283FF}" srcOrd="0" destOrd="0" presId="urn:microsoft.com/office/officeart/2005/8/layout/hierarchy2"/>
    <dgm:cxn modelId="{B9E715B7-087B-4E83-9309-FE5A31A2F5FF}" type="presOf" srcId="{D1CB12BC-18EA-4365-960A-D3820BA15334}" destId="{688D4DBB-F856-45EB-86C8-D1F24DD8AEE9}" srcOrd="0" destOrd="0" presId="urn:microsoft.com/office/officeart/2005/8/layout/hierarchy2"/>
    <dgm:cxn modelId="{E27069A9-29D0-469C-A505-7346BECC4F99}" srcId="{CE04DF03-C846-42A4-B8F7-8DD0F09965F9}" destId="{1BD85878-A717-45A3-8EA1-D2218C87887B}" srcOrd="0" destOrd="0" parTransId="{2F0E64EC-5D31-4577-ACAC-5C0AD1990F5A}" sibTransId="{396804C8-9C3D-468D-BDCB-E34FCCFB5C8A}"/>
    <dgm:cxn modelId="{2B436277-FB86-44F4-A1B6-58EED6E3F39E}" type="presOf" srcId="{880CD9FB-BE06-4E76-8C6D-6C016285FE64}" destId="{6C951758-9D9A-40AF-B6B6-BCD5C36FEAE1}" srcOrd="0" destOrd="0" presId="urn:microsoft.com/office/officeart/2005/8/layout/hierarchy2"/>
    <dgm:cxn modelId="{5FA5DB80-0B8A-407A-9CB1-AF4BAC94353B}" type="presOf" srcId="{20E01D47-5DDA-4BF1-B479-CD5BDC1B2ED3}" destId="{4F5AE4E2-7F74-4649-973A-2617E7E09DC2}" srcOrd="1" destOrd="0" presId="urn:microsoft.com/office/officeart/2005/8/layout/hierarchy2"/>
    <dgm:cxn modelId="{2A6680CC-D514-4A69-A830-AF48FC0D7277}" type="presOf" srcId="{5F529278-0633-4EEF-9D8E-CEABB44A7BB2}" destId="{8DF5B914-CFFF-4CBE-BCF8-66CF2B0B55ED}" srcOrd="0" destOrd="0" presId="urn:microsoft.com/office/officeart/2005/8/layout/hierarchy2"/>
    <dgm:cxn modelId="{BDE708C3-64F6-4433-A55D-458DB041FA3F}" type="presOf" srcId="{CE04DF03-C846-42A4-B8F7-8DD0F09965F9}" destId="{06C3459A-287A-48FA-9C36-6311EB9F9E8A}" srcOrd="0" destOrd="0" presId="urn:microsoft.com/office/officeart/2005/8/layout/hierarchy2"/>
    <dgm:cxn modelId="{253E47AC-A2EC-458F-843D-4E056C22FC4C}" type="presOf" srcId="{1BD85878-A717-45A3-8EA1-D2218C87887B}" destId="{29282A48-01E1-410B-A434-C5493C52FAE6}" srcOrd="0" destOrd="0" presId="urn:microsoft.com/office/officeart/2005/8/layout/hierarchy2"/>
    <dgm:cxn modelId="{FBB0D44F-A8CB-44BF-8413-8933DDA5100A}" type="presOf" srcId="{D6A22BEE-6883-4AE7-AC69-CF159C031029}" destId="{FF774895-4E3C-40FD-8887-9F4EFB9B4E7D}" srcOrd="0" destOrd="0" presId="urn:microsoft.com/office/officeart/2005/8/layout/hierarchy2"/>
    <dgm:cxn modelId="{F2D1FDAE-091D-4C35-8EC8-1D51054EB373}" type="presOf" srcId="{7531E967-B328-46FF-9500-79A41316AC19}" destId="{03CE3B62-BB75-4DF7-92EE-3410E608D077}" srcOrd="0" destOrd="0" presId="urn:microsoft.com/office/officeart/2005/8/layout/hierarchy2"/>
    <dgm:cxn modelId="{7708BBA4-6CC5-4225-90BE-A6A1A77830C1}" srcId="{61701F15-C8D4-45AB-9F42-272068EEB76F}" destId="{CE04DF03-C846-42A4-B8F7-8DD0F09965F9}" srcOrd="0" destOrd="0" parTransId="{9C0B5EDE-327D-42C8-AF48-1714E1CCEEEE}" sibTransId="{5A6C75AC-F0ED-48E3-A476-78A4E6FF5326}"/>
    <dgm:cxn modelId="{08067E45-7571-47C6-9563-3B70A5A1E26A}" type="presOf" srcId="{2F0E64EC-5D31-4577-ACAC-5C0AD1990F5A}" destId="{7598BE2A-D89D-493F-AFEA-10D0537B9385}" srcOrd="1" destOrd="0" presId="urn:microsoft.com/office/officeart/2005/8/layout/hierarchy2"/>
    <dgm:cxn modelId="{5AC3C2C2-09CB-409A-90CF-04AA627E51BC}" type="presOf" srcId="{61701F15-C8D4-45AB-9F42-272068EEB76F}" destId="{25D65C33-1BAB-45B5-BC9D-84BD902D9AC0}" srcOrd="0" destOrd="0" presId="urn:microsoft.com/office/officeart/2005/8/layout/hierarchy2"/>
    <dgm:cxn modelId="{C3CC8D21-4142-490E-81F6-610775BB99DD}" type="presOf" srcId="{7531E967-B328-46FF-9500-79A41316AC19}" destId="{A3C4F8BE-F892-4235-B1A5-CB7EEA5FE8C3}" srcOrd="1" destOrd="0" presId="urn:microsoft.com/office/officeart/2005/8/layout/hierarchy2"/>
    <dgm:cxn modelId="{F2851C7B-9C4F-41DA-9C52-92A471EB1830}" type="presOf" srcId="{20E01D47-5DDA-4BF1-B479-CD5BDC1B2ED3}" destId="{E1DE75C0-640B-42E1-866F-DCFE0CECA874}" srcOrd="0" destOrd="0" presId="urn:microsoft.com/office/officeart/2005/8/layout/hierarchy2"/>
    <dgm:cxn modelId="{822FFD6B-BB33-43EB-A4F3-3063991EBC93}" srcId="{CE04DF03-C846-42A4-B8F7-8DD0F09965F9}" destId="{880CD9FB-BE06-4E76-8C6D-6C016285FE64}" srcOrd="2" destOrd="0" parTransId="{7531E967-B328-46FF-9500-79A41316AC19}" sibTransId="{C5A8A94A-3271-4634-9447-5BAB77DB03D3}"/>
    <dgm:cxn modelId="{E59FAD35-E393-478C-8E71-3E18D71338E6}" type="presParOf" srcId="{25D65C33-1BAB-45B5-BC9D-84BD902D9AC0}" destId="{45D94A8D-8693-419A-896D-A083C685ECCE}" srcOrd="0" destOrd="0" presId="urn:microsoft.com/office/officeart/2005/8/layout/hierarchy2"/>
    <dgm:cxn modelId="{76595FC5-63E7-4B53-90DB-7FE2F9D527C0}" type="presParOf" srcId="{45D94A8D-8693-419A-896D-A083C685ECCE}" destId="{06C3459A-287A-48FA-9C36-6311EB9F9E8A}" srcOrd="0" destOrd="0" presId="urn:microsoft.com/office/officeart/2005/8/layout/hierarchy2"/>
    <dgm:cxn modelId="{F63F7980-370B-4EF7-A7C2-98438E3F0395}" type="presParOf" srcId="{45D94A8D-8693-419A-896D-A083C685ECCE}" destId="{673580A0-84DD-482A-93DF-1F924FBE6CF2}" srcOrd="1" destOrd="0" presId="urn:microsoft.com/office/officeart/2005/8/layout/hierarchy2"/>
    <dgm:cxn modelId="{38EB6B6C-BC5F-423A-A85C-873E426AA4E9}" type="presParOf" srcId="{673580A0-84DD-482A-93DF-1F924FBE6CF2}" destId="{9D301E22-281D-4ADE-BF8C-D6C9B25283FF}" srcOrd="0" destOrd="0" presId="urn:microsoft.com/office/officeart/2005/8/layout/hierarchy2"/>
    <dgm:cxn modelId="{63E3DE8D-8F86-410C-9AA7-2D54A1AA83E2}" type="presParOf" srcId="{9D301E22-281D-4ADE-BF8C-D6C9B25283FF}" destId="{7598BE2A-D89D-493F-AFEA-10D0537B9385}" srcOrd="0" destOrd="0" presId="urn:microsoft.com/office/officeart/2005/8/layout/hierarchy2"/>
    <dgm:cxn modelId="{8E068D32-3D5D-4171-A497-4EB6AE0AF2D1}" type="presParOf" srcId="{673580A0-84DD-482A-93DF-1F924FBE6CF2}" destId="{59B5A84C-7CA6-48BC-88F3-05ECC8FFBEA1}" srcOrd="1" destOrd="0" presId="urn:microsoft.com/office/officeart/2005/8/layout/hierarchy2"/>
    <dgm:cxn modelId="{896CFB93-4917-4623-8257-1C1EF7358B7D}" type="presParOf" srcId="{59B5A84C-7CA6-48BC-88F3-05ECC8FFBEA1}" destId="{29282A48-01E1-410B-A434-C5493C52FAE6}" srcOrd="0" destOrd="0" presId="urn:microsoft.com/office/officeart/2005/8/layout/hierarchy2"/>
    <dgm:cxn modelId="{8F10AF0E-DEF2-460F-8D9E-4ACC025439FB}" type="presParOf" srcId="{59B5A84C-7CA6-48BC-88F3-05ECC8FFBEA1}" destId="{BE56A40A-D370-456C-8306-53B2E4F3B017}" srcOrd="1" destOrd="0" presId="urn:microsoft.com/office/officeart/2005/8/layout/hierarchy2"/>
    <dgm:cxn modelId="{25BDFD01-56C7-46BA-AF6C-43CEAB52735B}" type="presParOf" srcId="{673580A0-84DD-482A-93DF-1F924FBE6CF2}" destId="{FF774895-4E3C-40FD-8887-9F4EFB9B4E7D}" srcOrd="2" destOrd="0" presId="urn:microsoft.com/office/officeart/2005/8/layout/hierarchy2"/>
    <dgm:cxn modelId="{200BF647-FF98-4AFD-8379-95DBA2B30079}" type="presParOf" srcId="{FF774895-4E3C-40FD-8887-9F4EFB9B4E7D}" destId="{C5071769-9F94-4604-9D20-12F3882ABDC8}" srcOrd="0" destOrd="0" presId="urn:microsoft.com/office/officeart/2005/8/layout/hierarchy2"/>
    <dgm:cxn modelId="{E7E1DC91-DB7A-42AA-9D65-DA16E3D2145E}" type="presParOf" srcId="{673580A0-84DD-482A-93DF-1F924FBE6CF2}" destId="{DAD7A8C7-905D-4A78-BD65-B4B1E28841EA}" srcOrd="3" destOrd="0" presId="urn:microsoft.com/office/officeart/2005/8/layout/hierarchy2"/>
    <dgm:cxn modelId="{236CD1FD-72ED-4A00-8DB8-A90346773A6C}" type="presParOf" srcId="{DAD7A8C7-905D-4A78-BD65-B4B1E28841EA}" destId="{688D4DBB-F856-45EB-86C8-D1F24DD8AEE9}" srcOrd="0" destOrd="0" presId="urn:microsoft.com/office/officeart/2005/8/layout/hierarchy2"/>
    <dgm:cxn modelId="{F377F1D3-01F2-43C5-BA11-8822C90864F3}" type="presParOf" srcId="{DAD7A8C7-905D-4A78-BD65-B4B1E28841EA}" destId="{EA8B8E8F-A1E6-4019-BB16-DA25C647D78A}" srcOrd="1" destOrd="0" presId="urn:microsoft.com/office/officeart/2005/8/layout/hierarchy2"/>
    <dgm:cxn modelId="{D1E370B8-3A63-4BB4-85FE-8EA9E6CBD2FF}" type="presParOf" srcId="{673580A0-84DD-482A-93DF-1F924FBE6CF2}" destId="{03CE3B62-BB75-4DF7-92EE-3410E608D077}" srcOrd="4" destOrd="0" presId="urn:microsoft.com/office/officeart/2005/8/layout/hierarchy2"/>
    <dgm:cxn modelId="{C554E09D-5F15-4CDE-8DD9-BCD2C999CF49}" type="presParOf" srcId="{03CE3B62-BB75-4DF7-92EE-3410E608D077}" destId="{A3C4F8BE-F892-4235-B1A5-CB7EEA5FE8C3}" srcOrd="0" destOrd="0" presId="urn:microsoft.com/office/officeart/2005/8/layout/hierarchy2"/>
    <dgm:cxn modelId="{D885F258-758D-47A6-8399-BFAF77A9B5A2}" type="presParOf" srcId="{673580A0-84DD-482A-93DF-1F924FBE6CF2}" destId="{7384C47A-EC21-4646-817C-C2822988CE2B}" srcOrd="5" destOrd="0" presId="urn:microsoft.com/office/officeart/2005/8/layout/hierarchy2"/>
    <dgm:cxn modelId="{AA245484-3268-4796-B03A-CC6EACB01D67}" type="presParOf" srcId="{7384C47A-EC21-4646-817C-C2822988CE2B}" destId="{6C951758-9D9A-40AF-B6B6-BCD5C36FEAE1}" srcOrd="0" destOrd="0" presId="urn:microsoft.com/office/officeart/2005/8/layout/hierarchy2"/>
    <dgm:cxn modelId="{AB68CEC4-280A-483C-BD02-DC5C1AA7A8F0}" type="presParOf" srcId="{7384C47A-EC21-4646-817C-C2822988CE2B}" destId="{C19C13F6-032C-4D51-9275-4F6271D64C6C}" srcOrd="1" destOrd="0" presId="urn:microsoft.com/office/officeart/2005/8/layout/hierarchy2"/>
    <dgm:cxn modelId="{C44FBD4C-8BF3-4930-AE37-959FE32B165F}" type="presParOf" srcId="{673580A0-84DD-482A-93DF-1F924FBE6CF2}" destId="{E1DE75C0-640B-42E1-866F-DCFE0CECA874}" srcOrd="6" destOrd="0" presId="urn:microsoft.com/office/officeart/2005/8/layout/hierarchy2"/>
    <dgm:cxn modelId="{0F2332EA-41DD-4D6A-A040-816290223630}" type="presParOf" srcId="{E1DE75C0-640B-42E1-866F-DCFE0CECA874}" destId="{4F5AE4E2-7F74-4649-973A-2617E7E09DC2}" srcOrd="0" destOrd="0" presId="urn:microsoft.com/office/officeart/2005/8/layout/hierarchy2"/>
    <dgm:cxn modelId="{D583E3C6-201A-4CBA-8C7D-69BB6704123E}" type="presParOf" srcId="{673580A0-84DD-482A-93DF-1F924FBE6CF2}" destId="{8D11D643-A8ED-4BF5-9619-AC55372B4772}" srcOrd="7" destOrd="0" presId="urn:microsoft.com/office/officeart/2005/8/layout/hierarchy2"/>
    <dgm:cxn modelId="{A29B782B-0443-4AC9-B41B-8B300482B6CA}" type="presParOf" srcId="{8D11D643-A8ED-4BF5-9619-AC55372B4772}" destId="{8DF5B914-CFFF-4CBE-BCF8-66CF2B0B55ED}" srcOrd="0" destOrd="0" presId="urn:microsoft.com/office/officeart/2005/8/layout/hierarchy2"/>
    <dgm:cxn modelId="{6F38F9C4-76D7-4B75-84F5-B2E3FAB428E9}" type="presParOf" srcId="{8D11D643-A8ED-4BF5-9619-AC55372B4772}" destId="{41902DB4-D4FE-4789-AEA3-AA40BDA76C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01F15-C8D4-45AB-9F42-272068EEB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04DF03-C846-42A4-B8F7-8DD0F09965F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انواع تجهیزات واسط</a:t>
          </a:r>
          <a:endParaRPr lang="fa-IR" b="1" dirty="0">
            <a:cs typeface="B Roya" pitchFamily="2" charset="-78"/>
          </a:endParaRPr>
        </a:p>
      </dgm:t>
    </dgm:pt>
    <dgm:pt modelId="{9C0B5EDE-327D-42C8-AF48-1714E1CCEEEE}" type="par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5A6C75AC-F0ED-48E3-A476-78A4E6FF5326}" type="sib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1BD85878-A717-45A3-8EA1-D2218C87887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b="1" dirty="0" smtClean="0">
              <a:cs typeface="B Nazanin" pitchFamily="2" charset="-78"/>
            </a:rPr>
            <a:t>FRAD ( Frame Relay Access Device)</a:t>
          </a:r>
          <a:endParaRPr lang="fa-IR" sz="2000" b="1" dirty="0">
            <a:cs typeface="B Nazanin" pitchFamily="2" charset="-78"/>
          </a:endParaRPr>
        </a:p>
      </dgm:t>
    </dgm:pt>
    <dgm:pt modelId="{2F0E64EC-5D31-4577-ACAC-5C0AD1990F5A}" type="par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396804C8-9C3D-468D-BDCB-E34FCCFB5C8A}" type="sib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D1CB12BC-18EA-4365-960A-D3820BA1533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b="1" dirty="0" smtClean="0">
              <a:cs typeface="B Nazanin" pitchFamily="2" charset="-78"/>
            </a:rPr>
            <a:t>FRND ( Frame Relay Network Device)</a:t>
          </a:r>
          <a:endParaRPr lang="fa-IR" sz="2000" b="1" dirty="0">
            <a:cs typeface="B Nazanin" pitchFamily="2" charset="-78"/>
          </a:endParaRPr>
        </a:p>
      </dgm:t>
    </dgm:pt>
    <dgm:pt modelId="{D6A22BEE-6883-4AE7-AC69-CF159C031029}" type="par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FAA7FFCE-3ACD-4208-B945-786D01406BB0}" type="sib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32A37D7B-5613-4F0F-8E85-B0238BB4EC0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نقش </a:t>
          </a:r>
          <a:r>
            <a:rPr lang="en-US" sz="2000" b="1" dirty="0" smtClean="0">
              <a:cs typeface="B Nazanin" pitchFamily="2" charset="-78"/>
            </a:rPr>
            <a:t>DTE</a:t>
          </a:r>
          <a:endParaRPr lang="fa-IR" sz="2000" b="1" dirty="0">
            <a:cs typeface="B Nazanin" pitchFamily="2" charset="-78"/>
          </a:endParaRPr>
        </a:p>
      </dgm:t>
    </dgm:pt>
    <dgm:pt modelId="{3164FFD5-1E8A-4FC3-9E22-03779F5E7596}" type="parTrans" cxnId="{77D01EF8-6D98-4204-8DF0-2D5B0384F96B}">
      <dgm:prSet/>
      <dgm:spPr/>
      <dgm:t>
        <a:bodyPr/>
        <a:lstStyle/>
        <a:p>
          <a:pPr rtl="1"/>
          <a:endParaRPr lang="fa-IR"/>
        </a:p>
      </dgm:t>
    </dgm:pt>
    <dgm:pt modelId="{72E677E2-56F2-4C09-94CF-1741701BF014}" type="sibTrans" cxnId="{77D01EF8-6D98-4204-8DF0-2D5B0384F96B}">
      <dgm:prSet/>
      <dgm:spPr/>
      <dgm:t>
        <a:bodyPr/>
        <a:lstStyle/>
        <a:p>
          <a:pPr rtl="1"/>
          <a:endParaRPr lang="fa-IR"/>
        </a:p>
      </dgm:t>
    </dgm:pt>
    <dgm:pt modelId="{5C063DD9-DD6B-4851-B5AE-696301CDDB93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اتصال </a:t>
          </a:r>
          <a:r>
            <a:rPr lang="en-US" sz="2000" b="1" dirty="0" smtClean="0">
              <a:cs typeface="B Nazanin" pitchFamily="2" charset="-78"/>
            </a:rPr>
            <a:t>FRAD</a:t>
          </a:r>
          <a:r>
            <a:rPr lang="fa-IR" sz="2000" b="1" dirty="0" smtClean="0">
              <a:cs typeface="B Nazanin" pitchFamily="2" charset="-78"/>
            </a:rPr>
            <a:t> به شبکه </a:t>
          </a:r>
          <a:r>
            <a:rPr lang="en-US" sz="2000" b="1" dirty="0" smtClean="0">
              <a:cs typeface="B Nazanin" pitchFamily="2" charset="-78"/>
            </a:rPr>
            <a:t>Frame Relay</a:t>
          </a:r>
          <a:endParaRPr lang="fa-IR" sz="2000" b="1" dirty="0">
            <a:cs typeface="B Nazanin" pitchFamily="2" charset="-78"/>
          </a:endParaRPr>
        </a:p>
      </dgm:t>
    </dgm:pt>
    <dgm:pt modelId="{8A635E47-7636-4507-8D75-438D40E455DE}" type="parTrans" cxnId="{33F294E6-0DCB-47AC-8F46-19B79822F5DC}">
      <dgm:prSet/>
      <dgm:spPr/>
      <dgm:t>
        <a:bodyPr/>
        <a:lstStyle/>
        <a:p>
          <a:pPr rtl="1"/>
          <a:endParaRPr lang="fa-IR"/>
        </a:p>
      </dgm:t>
    </dgm:pt>
    <dgm:pt modelId="{7CCE5061-AB3E-4CFA-BF34-B31F0327264E}" type="sibTrans" cxnId="{33F294E6-0DCB-47AC-8F46-19B79822F5DC}">
      <dgm:prSet/>
      <dgm:spPr/>
      <dgm:t>
        <a:bodyPr/>
        <a:lstStyle/>
        <a:p>
          <a:pPr rtl="1"/>
          <a:endParaRPr lang="fa-IR"/>
        </a:p>
      </dgm:t>
    </dgm:pt>
    <dgm:pt modelId="{A7853945-00C0-4D1A-90C1-DDE1A68772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اتصال تجهیزات سمت کاربر به </a:t>
          </a:r>
          <a:r>
            <a:rPr lang="en-US" sz="2000" b="1" dirty="0" smtClean="0">
              <a:cs typeface="B Nazanin" pitchFamily="2" charset="-78"/>
            </a:rPr>
            <a:t>FRND</a:t>
          </a:r>
          <a:endParaRPr lang="fa-IR" sz="2000" b="1" dirty="0">
            <a:cs typeface="B Nazanin" pitchFamily="2" charset="-78"/>
          </a:endParaRPr>
        </a:p>
      </dgm:t>
    </dgm:pt>
    <dgm:pt modelId="{887094BD-405E-4789-BC0B-462465466E94}" type="parTrans" cxnId="{228EF466-C0B5-4EEB-BB60-5DCAA10C0CB5}">
      <dgm:prSet/>
      <dgm:spPr/>
      <dgm:t>
        <a:bodyPr/>
        <a:lstStyle/>
        <a:p>
          <a:pPr rtl="1"/>
          <a:endParaRPr lang="fa-IR"/>
        </a:p>
      </dgm:t>
    </dgm:pt>
    <dgm:pt modelId="{C51D27A9-4C8B-4156-8631-EDF6EEA760E1}" type="sibTrans" cxnId="{228EF466-C0B5-4EEB-BB60-5DCAA10C0CB5}">
      <dgm:prSet/>
      <dgm:spPr/>
      <dgm:t>
        <a:bodyPr/>
        <a:lstStyle/>
        <a:p>
          <a:pPr rtl="1"/>
          <a:endParaRPr lang="fa-IR"/>
        </a:p>
      </dgm:t>
    </dgm:pt>
    <dgm:pt modelId="{2FD3944D-82A1-4A2F-901B-46427446888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نقش </a:t>
          </a:r>
          <a:r>
            <a:rPr lang="en-US" sz="2000" b="1" dirty="0" smtClean="0">
              <a:cs typeface="B Nazanin" pitchFamily="2" charset="-78"/>
            </a:rPr>
            <a:t>DCE</a:t>
          </a:r>
          <a:endParaRPr lang="fa-IR" sz="2000" b="1" dirty="0">
            <a:cs typeface="B Nazanin" pitchFamily="2" charset="-78"/>
          </a:endParaRPr>
        </a:p>
      </dgm:t>
    </dgm:pt>
    <dgm:pt modelId="{85E1B59B-ABDE-4325-A05C-A28C9C56F689}" type="parTrans" cxnId="{DEBD082D-00A2-419F-A716-5AFFFC0CFCCE}">
      <dgm:prSet/>
      <dgm:spPr/>
      <dgm:t>
        <a:bodyPr/>
        <a:lstStyle/>
        <a:p>
          <a:pPr rtl="1"/>
          <a:endParaRPr lang="fa-IR"/>
        </a:p>
      </dgm:t>
    </dgm:pt>
    <dgm:pt modelId="{9B2F9459-C38E-46B4-98C6-F54B780A0FE6}" type="sibTrans" cxnId="{DEBD082D-00A2-419F-A716-5AFFFC0CFCCE}">
      <dgm:prSet/>
      <dgm:spPr/>
      <dgm:t>
        <a:bodyPr/>
        <a:lstStyle/>
        <a:p>
          <a:pPr rtl="1"/>
          <a:endParaRPr lang="fa-IR"/>
        </a:p>
      </dgm:t>
    </dgm:pt>
    <dgm:pt modelId="{25D65C33-1BAB-45B5-BC9D-84BD902D9AC0}" type="pres">
      <dgm:prSet presAssocID="{61701F15-C8D4-45AB-9F42-272068EEB76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5D94A8D-8693-419A-896D-A083C685ECCE}" type="pres">
      <dgm:prSet presAssocID="{CE04DF03-C846-42A4-B8F7-8DD0F09965F9}" presName="root1" presStyleCnt="0"/>
      <dgm:spPr/>
    </dgm:pt>
    <dgm:pt modelId="{06C3459A-287A-48FA-9C36-6311EB9F9E8A}" type="pres">
      <dgm:prSet presAssocID="{CE04DF03-C846-42A4-B8F7-8DD0F0996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3580A0-84DD-482A-93DF-1F924FBE6CF2}" type="pres">
      <dgm:prSet presAssocID="{CE04DF03-C846-42A4-B8F7-8DD0F09965F9}" presName="level2hierChild" presStyleCnt="0"/>
      <dgm:spPr/>
    </dgm:pt>
    <dgm:pt modelId="{9D301E22-281D-4ADE-BF8C-D6C9B25283FF}" type="pres">
      <dgm:prSet presAssocID="{2F0E64EC-5D31-4577-ACAC-5C0AD1990F5A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598BE2A-D89D-493F-AFEA-10D0537B9385}" type="pres">
      <dgm:prSet presAssocID="{2F0E64EC-5D31-4577-ACAC-5C0AD1990F5A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9B5A84C-7CA6-48BC-88F3-05ECC8FFBEA1}" type="pres">
      <dgm:prSet presAssocID="{1BD85878-A717-45A3-8EA1-D2218C87887B}" presName="root2" presStyleCnt="0"/>
      <dgm:spPr/>
    </dgm:pt>
    <dgm:pt modelId="{29282A48-01E1-410B-A434-C5493C52FAE6}" type="pres">
      <dgm:prSet presAssocID="{1BD85878-A717-45A3-8EA1-D2218C87887B}" presName="LevelTwoTextNode" presStyleLbl="node2" presStyleIdx="0" presStyleCnt="2" custScaleX="210397" custScaleY="1674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56A40A-D370-456C-8306-53B2E4F3B017}" type="pres">
      <dgm:prSet presAssocID="{1BD85878-A717-45A3-8EA1-D2218C87887B}" presName="level3hierChild" presStyleCnt="0"/>
      <dgm:spPr/>
    </dgm:pt>
    <dgm:pt modelId="{B56E3074-15C8-4153-A01E-F8CBA9B702C7}" type="pres">
      <dgm:prSet presAssocID="{887094BD-405E-4789-BC0B-462465466E94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5BD1031C-D5AB-4193-AF3B-7ABDCAA629F4}" type="pres">
      <dgm:prSet presAssocID="{887094BD-405E-4789-BC0B-462465466E94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0A1DD23D-F8B5-4CBA-8F95-F891ADE23F2D}" type="pres">
      <dgm:prSet presAssocID="{A7853945-00C0-4D1A-90C1-DDE1A68772DA}" presName="root2" presStyleCnt="0"/>
      <dgm:spPr/>
    </dgm:pt>
    <dgm:pt modelId="{E42A813F-F4E5-45DF-A203-DA7365118CA4}" type="pres">
      <dgm:prSet presAssocID="{A7853945-00C0-4D1A-90C1-DDE1A68772DA}" presName="LevelTwoTextNode" presStyleLbl="node3" presStyleIdx="0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E5FF73-4C9F-4EA1-BC36-803D5D84AAD8}" type="pres">
      <dgm:prSet presAssocID="{A7853945-00C0-4D1A-90C1-DDE1A68772DA}" presName="level3hierChild" presStyleCnt="0"/>
      <dgm:spPr/>
    </dgm:pt>
    <dgm:pt modelId="{89116FEB-F3DE-4EC1-94EE-55C9B0D76B4B}" type="pres">
      <dgm:prSet presAssocID="{3164FFD5-1E8A-4FC3-9E22-03779F5E7596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8C9B4A71-DBCA-4D1B-8E25-16243C8282B0}" type="pres">
      <dgm:prSet presAssocID="{3164FFD5-1E8A-4FC3-9E22-03779F5E7596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1FF4AE70-7D41-43D0-979E-0AFC26BC3419}" type="pres">
      <dgm:prSet presAssocID="{32A37D7B-5613-4F0F-8E85-B0238BB4EC00}" presName="root2" presStyleCnt="0"/>
      <dgm:spPr/>
    </dgm:pt>
    <dgm:pt modelId="{076AE47E-A6A3-43F9-80D5-E6C1F266D62E}" type="pres">
      <dgm:prSet presAssocID="{32A37D7B-5613-4F0F-8E85-B0238BB4EC00}" presName="LevelTwoTextNode" presStyleLbl="node3" presStyleIdx="1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28A929-EC8D-4DE9-B569-E9AEFDE1162F}" type="pres">
      <dgm:prSet presAssocID="{32A37D7B-5613-4F0F-8E85-B0238BB4EC00}" presName="level3hierChild" presStyleCnt="0"/>
      <dgm:spPr/>
    </dgm:pt>
    <dgm:pt modelId="{FF774895-4E3C-40FD-8887-9F4EFB9B4E7D}" type="pres">
      <dgm:prSet presAssocID="{D6A22BEE-6883-4AE7-AC69-CF159C03102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5071769-9F94-4604-9D20-12F3882ABDC8}" type="pres">
      <dgm:prSet presAssocID="{D6A22BEE-6883-4AE7-AC69-CF159C03102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AD7A8C7-905D-4A78-BD65-B4B1E28841EA}" type="pres">
      <dgm:prSet presAssocID="{D1CB12BC-18EA-4365-960A-D3820BA15334}" presName="root2" presStyleCnt="0"/>
      <dgm:spPr/>
    </dgm:pt>
    <dgm:pt modelId="{688D4DBB-F856-45EB-86C8-D1F24DD8AEE9}" type="pres">
      <dgm:prSet presAssocID="{D1CB12BC-18EA-4365-960A-D3820BA15334}" presName="LevelTwoTextNode" presStyleLbl="node2" presStyleIdx="1" presStyleCnt="2" custScaleX="210397" custScaleY="1674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8B8E8F-A1E6-4019-BB16-DA25C647D78A}" type="pres">
      <dgm:prSet presAssocID="{D1CB12BC-18EA-4365-960A-D3820BA15334}" presName="level3hierChild" presStyleCnt="0"/>
      <dgm:spPr/>
    </dgm:pt>
    <dgm:pt modelId="{1431FC49-D9C8-4EB7-9B73-EB49E3914D90}" type="pres">
      <dgm:prSet presAssocID="{8A635E47-7636-4507-8D75-438D40E455DE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4B2A02BB-4063-427F-9DCD-47846A14E4B1}" type="pres">
      <dgm:prSet presAssocID="{8A635E47-7636-4507-8D75-438D40E455DE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9F900030-19D3-4CC1-A49E-73DEA1543E7B}" type="pres">
      <dgm:prSet presAssocID="{5C063DD9-DD6B-4851-B5AE-696301CDDB93}" presName="root2" presStyleCnt="0"/>
      <dgm:spPr/>
    </dgm:pt>
    <dgm:pt modelId="{EA1D82A4-9EB2-4960-A36E-939DEA6AA462}" type="pres">
      <dgm:prSet presAssocID="{5C063DD9-DD6B-4851-B5AE-696301CDDB93}" presName="LevelTwoTextNode" presStyleLbl="node3" presStyleIdx="2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89B017-B2E6-45A4-87C6-E03E29BFC35F}" type="pres">
      <dgm:prSet presAssocID="{5C063DD9-DD6B-4851-B5AE-696301CDDB93}" presName="level3hierChild" presStyleCnt="0"/>
      <dgm:spPr/>
    </dgm:pt>
    <dgm:pt modelId="{BDF7C143-3995-4673-94EE-FBAF0D24AD9B}" type="pres">
      <dgm:prSet presAssocID="{85E1B59B-ABDE-4325-A05C-A28C9C56F689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031C232F-A781-422F-8E5C-5125DD801759}" type="pres">
      <dgm:prSet presAssocID="{85E1B59B-ABDE-4325-A05C-A28C9C56F689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5A07B747-1015-4A18-8433-E119891610F6}" type="pres">
      <dgm:prSet presAssocID="{2FD3944D-82A1-4A2F-901B-464274468882}" presName="root2" presStyleCnt="0"/>
      <dgm:spPr/>
    </dgm:pt>
    <dgm:pt modelId="{60230D3E-C589-4523-BEE9-A21B778EFD41}" type="pres">
      <dgm:prSet presAssocID="{2FD3944D-82A1-4A2F-901B-464274468882}" presName="LevelTwoTextNode" presStyleLbl="node3" presStyleIdx="3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AE167D-7F98-43CD-9ED6-F68B88FD8D64}" type="pres">
      <dgm:prSet presAssocID="{2FD3944D-82A1-4A2F-901B-464274468882}" presName="level3hierChild" presStyleCnt="0"/>
      <dgm:spPr/>
    </dgm:pt>
  </dgm:ptLst>
  <dgm:cxnLst>
    <dgm:cxn modelId="{11C5C1BE-A3DC-4685-BE40-4CBF6484CB86}" type="presOf" srcId="{A7853945-00C0-4D1A-90C1-DDE1A68772DA}" destId="{E42A813F-F4E5-45DF-A203-DA7365118CA4}" srcOrd="0" destOrd="0" presId="urn:microsoft.com/office/officeart/2005/8/layout/hierarchy2"/>
    <dgm:cxn modelId="{2695885D-3757-4A03-BA9D-35D755A0CECA}" type="presOf" srcId="{D1CB12BC-18EA-4365-960A-D3820BA15334}" destId="{688D4DBB-F856-45EB-86C8-D1F24DD8AEE9}" srcOrd="0" destOrd="0" presId="urn:microsoft.com/office/officeart/2005/8/layout/hierarchy2"/>
    <dgm:cxn modelId="{804E1D67-D084-48A8-9CB8-6654F0034235}" type="presOf" srcId="{887094BD-405E-4789-BC0B-462465466E94}" destId="{B56E3074-15C8-4153-A01E-F8CBA9B702C7}" srcOrd="0" destOrd="0" presId="urn:microsoft.com/office/officeart/2005/8/layout/hierarchy2"/>
    <dgm:cxn modelId="{D1CF558F-6CA2-4371-879A-1A11F24E4465}" type="presOf" srcId="{3164FFD5-1E8A-4FC3-9E22-03779F5E7596}" destId="{8C9B4A71-DBCA-4D1B-8E25-16243C8282B0}" srcOrd="1" destOrd="0" presId="urn:microsoft.com/office/officeart/2005/8/layout/hierarchy2"/>
    <dgm:cxn modelId="{E27069A9-29D0-469C-A505-7346BECC4F99}" srcId="{CE04DF03-C846-42A4-B8F7-8DD0F09965F9}" destId="{1BD85878-A717-45A3-8EA1-D2218C87887B}" srcOrd="0" destOrd="0" parTransId="{2F0E64EC-5D31-4577-ACAC-5C0AD1990F5A}" sibTransId="{396804C8-9C3D-468D-BDCB-E34FCCFB5C8A}"/>
    <dgm:cxn modelId="{D53E7977-9392-4E9E-AED1-AEF166923491}" srcId="{CE04DF03-C846-42A4-B8F7-8DD0F09965F9}" destId="{D1CB12BC-18EA-4365-960A-D3820BA15334}" srcOrd="1" destOrd="0" parTransId="{D6A22BEE-6883-4AE7-AC69-CF159C031029}" sibTransId="{FAA7FFCE-3ACD-4208-B945-786D01406BB0}"/>
    <dgm:cxn modelId="{CF4E2BA8-5E84-4BA9-B1FE-148E438DDBEE}" type="presOf" srcId="{3164FFD5-1E8A-4FC3-9E22-03779F5E7596}" destId="{89116FEB-F3DE-4EC1-94EE-55C9B0D76B4B}" srcOrd="0" destOrd="0" presId="urn:microsoft.com/office/officeart/2005/8/layout/hierarchy2"/>
    <dgm:cxn modelId="{B3058E50-4233-4FA1-8045-E5063811BF50}" type="presOf" srcId="{8A635E47-7636-4507-8D75-438D40E455DE}" destId="{4B2A02BB-4063-427F-9DCD-47846A14E4B1}" srcOrd="1" destOrd="0" presId="urn:microsoft.com/office/officeart/2005/8/layout/hierarchy2"/>
    <dgm:cxn modelId="{33F294E6-0DCB-47AC-8F46-19B79822F5DC}" srcId="{D1CB12BC-18EA-4365-960A-D3820BA15334}" destId="{5C063DD9-DD6B-4851-B5AE-696301CDDB93}" srcOrd="0" destOrd="0" parTransId="{8A635E47-7636-4507-8D75-438D40E455DE}" sibTransId="{7CCE5061-AB3E-4CFA-BF34-B31F0327264E}"/>
    <dgm:cxn modelId="{86ADC960-D278-4F30-8DB8-EE6A19245957}" type="presOf" srcId="{85E1B59B-ABDE-4325-A05C-A28C9C56F689}" destId="{031C232F-A781-422F-8E5C-5125DD801759}" srcOrd="1" destOrd="0" presId="urn:microsoft.com/office/officeart/2005/8/layout/hierarchy2"/>
    <dgm:cxn modelId="{E206E283-B323-4CB2-908A-F3DBF07B109E}" type="presOf" srcId="{8A635E47-7636-4507-8D75-438D40E455DE}" destId="{1431FC49-D9C8-4EB7-9B73-EB49E3914D90}" srcOrd="0" destOrd="0" presId="urn:microsoft.com/office/officeart/2005/8/layout/hierarchy2"/>
    <dgm:cxn modelId="{2E3EAF0B-76B7-4BC8-9729-C41219EAB7E6}" type="presOf" srcId="{887094BD-405E-4789-BC0B-462465466E94}" destId="{5BD1031C-D5AB-4193-AF3B-7ABDCAA629F4}" srcOrd="1" destOrd="0" presId="urn:microsoft.com/office/officeart/2005/8/layout/hierarchy2"/>
    <dgm:cxn modelId="{63B0213B-420D-4C88-8260-1864F6D4ACBF}" type="presOf" srcId="{85E1B59B-ABDE-4325-A05C-A28C9C56F689}" destId="{BDF7C143-3995-4673-94EE-FBAF0D24AD9B}" srcOrd="0" destOrd="0" presId="urn:microsoft.com/office/officeart/2005/8/layout/hierarchy2"/>
    <dgm:cxn modelId="{AE1F4412-ADC3-4ABE-B4E3-43563E3D4C55}" type="presOf" srcId="{2FD3944D-82A1-4A2F-901B-464274468882}" destId="{60230D3E-C589-4523-BEE9-A21B778EFD41}" srcOrd="0" destOrd="0" presId="urn:microsoft.com/office/officeart/2005/8/layout/hierarchy2"/>
    <dgm:cxn modelId="{7708BBA4-6CC5-4225-90BE-A6A1A77830C1}" srcId="{61701F15-C8D4-45AB-9F42-272068EEB76F}" destId="{CE04DF03-C846-42A4-B8F7-8DD0F09965F9}" srcOrd="0" destOrd="0" parTransId="{9C0B5EDE-327D-42C8-AF48-1714E1CCEEEE}" sibTransId="{5A6C75AC-F0ED-48E3-A476-78A4E6FF5326}"/>
    <dgm:cxn modelId="{8612FA47-D95F-44CE-95CB-C3C4BCFAC699}" type="presOf" srcId="{32A37D7B-5613-4F0F-8E85-B0238BB4EC00}" destId="{076AE47E-A6A3-43F9-80D5-E6C1F266D62E}" srcOrd="0" destOrd="0" presId="urn:microsoft.com/office/officeart/2005/8/layout/hierarchy2"/>
    <dgm:cxn modelId="{6BA0BCAF-E845-4FF1-8835-484205E124B4}" type="presOf" srcId="{2F0E64EC-5D31-4577-ACAC-5C0AD1990F5A}" destId="{9D301E22-281D-4ADE-BF8C-D6C9B25283FF}" srcOrd="0" destOrd="0" presId="urn:microsoft.com/office/officeart/2005/8/layout/hierarchy2"/>
    <dgm:cxn modelId="{62DAF94A-9730-4126-9B60-0E73B6D568DE}" type="presOf" srcId="{61701F15-C8D4-45AB-9F42-272068EEB76F}" destId="{25D65C33-1BAB-45B5-BC9D-84BD902D9AC0}" srcOrd="0" destOrd="0" presId="urn:microsoft.com/office/officeart/2005/8/layout/hierarchy2"/>
    <dgm:cxn modelId="{3521E382-68EA-4D50-A222-F1ED2DC2BEBB}" type="presOf" srcId="{5C063DD9-DD6B-4851-B5AE-696301CDDB93}" destId="{EA1D82A4-9EB2-4960-A36E-939DEA6AA462}" srcOrd="0" destOrd="0" presId="urn:microsoft.com/office/officeart/2005/8/layout/hierarchy2"/>
    <dgm:cxn modelId="{6AB56E95-9128-4714-8EAD-F52035C4E4EA}" type="presOf" srcId="{D6A22BEE-6883-4AE7-AC69-CF159C031029}" destId="{C5071769-9F94-4604-9D20-12F3882ABDC8}" srcOrd="1" destOrd="0" presId="urn:microsoft.com/office/officeart/2005/8/layout/hierarchy2"/>
    <dgm:cxn modelId="{77D01EF8-6D98-4204-8DF0-2D5B0384F96B}" srcId="{1BD85878-A717-45A3-8EA1-D2218C87887B}" destId="{32A37D7B-5613-4F0F-8E85-B0238BB4EC00}" srcOrd="1" destOrd="0" parTransId="{3164FFD5-1E8A-4FC3-9E22-03779F5E7596}" sibTransId="{72E677E2-56F2-4C09-94CF-1741701BF014}"/>
    <dgm:cxn modelId="{DEBD082D-00A2-419F-A716-5AFFFC0CFCCE}" srcId="{D1CB12BC-18EA-4365-960A-D3820BA15334}" destId="{2FD3944D-82A1-4A2F-901B-464274468882}" srcOrd="1" destOrd="0" parTransId="{85E1B59B-ABDE-4325-A05C-A28C9C56F689}" sibTransId="{9B2F9459-C38E-46B4-98C6-F54B780A0FE6}"/>
    <dgm:cxn modelId="{4FE95D89-7531-4745-AAFB-F14AC8AB1B75}" type="presOf" srcId="{1BD85878-A717-45A3-8EA1-D2218C87887B}" destId="{29282A48-01E1-410B-A434-C5493C52FAE6}" srcOrd="0" destOrd="0" presId="urn:microsoft.com/office/officeart/2005/8/layout/hierarchy2"/>
    <dgm:cxn modelId="{228EF466-C0B5-4EEB-BB60-5DCAA10C0CB5}" srcId="{1BD85878-A717-45A3-8EA1-D2218C87887B}" destId="{A7853945-00C0-4D1A-90C1-DDE1A68772DA}" srcOrd="0" destOrd="0" parTransId="{887094BD-405E-4789-BC0B-462465466E94}" sibTransId="{C51D27A9-4C8B-4156-8631-EDF6EEA760E1}"/>
    <dgm:cxn modelId="{D2CD53B9-A3F4-47EF-BE34-915E5CA7F838}" type="presOf" srcId="{2F0E64EC-5D31-4577-ACAC-5C0AD1990F5A}" destId="{7598BE2A-D89D-493F-AFEA-10D0537B9385}" srcOrd="1" destOrd="0" presId="urn:microsoft.com/office/officeart/2005/8/layout/hierarchy2"/>
    <dgm:cxn modelId="{936AAC11-1A17-4DA3-9FB8-5BED20ACE91A}" type="presOf" srcId="{CE04DF03-C846-42A4-B8F7-8DD0F09965F9}" destId="{06C3459A-287A-48FA-9C36-6311EB9F9E8A}" srcOrd="0" destOrd="0" presId="urn:microsoft.com/office/officeart/2005/8/layout/hierarchy2"/>
    <dgm:cxn modelId="{4E46A916-A299-442E-B9AC-867A03792E1F}" type="presOf" srcId="{D6A22BEE-6883-4AE7-AC69-CF159C031029}" destId="{FF774895-4E3C-40FD-8887-9F4EFB9B4E7D}" srcOrd="0" destOrd="0" presId="urn:microsoft.com/office/officeart/2005/8/layout/hierarchy2"/>
    <dgm:cxn modelId="{F85ADE9D-C520-4BA4-B525-BB27208B9A02}" type="presParOf" srcId="{25D65C33-1BAB-45B5-BC9D-84BD902D9AC0}" destId="{45D94A8D-8693-419A-896D-A083C685ECCE}" srcOrd="0" destOrd="0" presId="urn:microsoft.com/office/officeart/2005/8/layout/hierarchy2"/>
    <dgm:cxn modelId="{500AE4D7-1FF9-4CD6-9994-B565977E8251}" type="presParOf" srcId="{45D94A8D-8693-419A-896D-A083C685ECCE}" destId="{06C3459A-287A-48FA-9C36-6311EB9F9E8A}" srcOrd="0" destOrd="0" presId="urn:microsoft.com/office/officeart/2005/8/layout/hierarchy2"/>
    <dgm:cxn modelId="{D4CBF01C-D990-4709-92E3-15380CF2D036}" type="presParOf" srcId="{45D94A8D-8693-419A-896D-A083C685ECCE}" destId="{673580A0-84DD-482A-93DF-1F924FBE6CF2}" srcOrd="1" destOrd="0" presId="urn:microsoft.com/office/officeart/2005/8/layout/hierarchy2"/>
    <dgm:cxn modelId="{152C1C2B-1C29-453C-BDDB-20AF7C8CB36A}" type="presParOf" srcId="{673580A0-84DD-482A-93DF-1F924FBE6CF2}" destId="{9D301E22-281D-4ADE-BF8C-D6C9B25283FF}" srcOrd="0" destOrd="0" presId="urn:microsoft.com/office/officeart/2005/8/layout/hierarchy2"/>
    <dgm:cxn modelId="{54985BBA-2759-4F96-B4A2-80727227BCCC}" type="presParOf" srcId="{9D301E22-281D-4ADE-BF8C-D6C9B25283FF}" destId="{7598BE2A-D89D-493F-AFEA-10D0537B9385}" srcOrd="0" destOrd="0" presId="urn:microsoft.com/office/officeart/2005/8/layout/hierarchy2"/>
    <dgm:cxn modelId="{3F2312BC-2001-47EA-994E-E8350BE40F1D}" type="presParOf" srcId="{673580A0-84DD-482A-93DF-1F924FBE6CF2}" destId="{59B5A84C-7CA6-48BC-88F3-05ECC8FFBEA1}" srcOrd="1" destOrd="0" presId="urn:microsoft.com/office/officeart/2005/8/layout/hierarchy2"/>
    <dgm:cxn modelId="{57A6A2C8-B990-4E5E-906F-A5E60F8E4631}" type="presParOf" srcId="{59B5A84C-7CA6-48BC-88F3-05ECC8FFBEA1}" destId="{29282A48-01E1-410B-A434-C5493C52FAE6}" srcOrd="0" destOrd="0" presId="urn:microsoft.com/office/officeart/2005/8/layout/hierarchy2"/>
    <dgm:cxn modelId="{D7E970E7-8A41-421D-A871-AE7B37E870DE}" type="presParOf" srcId="{59B5A84C-7CA6-48BC-88F3-05ECC8FFBEA1}" destId="{BE56A40A-D370-456C-8306-53B2E4F3B017}" srcOrd="1" destOrd="0" presId="urn:microsoft.com/office/officeart/2005/8/layout/hierarchy2"/>
    <dgm:cxn modelId="{B29E6844-E754-4E7E-AC18-739253B371C8}" type="presParOf" srcId="{BE56A40A-D370-456C-8306-53B2E4F3B017}" destId="{B56E3074-15C8-4153-A01E-F8CBA9B702C7}" srcOrd="0" destOrd="0" presId="urn:microsoft.com/office/officeart/2005/8/layout/hierarchy2"/>
    <dgm:cxn modelId="{68AD2995-03B2-4D3C-BDDC-068C2E0C870C}" type="presParOf" srcId="{B56E3074-15C8-4153-A01E-F8CBA9B702C7}" destId="{5BD1031C-D5AB-4193-AF3B-7ABDCAA629F4}" srcOrd="0" destOrd="0" presId="urn:microsoft.com/office/officeart/2005/8/layout/hierarchy2"/>
    <dgm:cxn modelId="{5BDA1DC7-8D76-4C40-ADDC-DC1B974C9DDB}" type="presParOf" srcId="{BE56A40A-D370-456C-8306-53B2E4F3B017}" destId="{0A1DD23D-F8B5-4CBA-8F95-F891ADE23F2D}" srcOrd="1" destOrd="0" presId="urn:microsoft.com/office/officeart/2005/8/layout/hierarchy2"/>
    <dgm:cxn modelId="{FCE89A7F-DCF9-4801-B547-71586929BEBA}" type="presParOf" srcId="{0A1DD23D-F8B5-4CBA-8F95-F891ADE23F2D}" destId="{E42A813F-F4E5-45DF-A203-DA7365118CA4}" srcOrd="0" destOrd="0" presId="urn:microsoft.com/office/officeart/2005/8/layout/hierarchy2"/>
    <dgm:cxn modelId="{56F43D49-5E05-49F0-82A5-739E760DFEF1}" type="presParOf" srcId="{0A1DD23D-F8B5-4CBA-8F95-F891ADE23F2D}" destId="{06E5FF73-4C9F-4EA1-BC36-803D5D84AAD8}" srcOrd="1" destOrd="0" presId="urn:microsoft.com/office/officeart/2005/8/layout/hierarchy2"/>
    <dgm:cxn modelId="{99F535DB-573B-4C3F-A0C7-AAA6275C5984}" type="presParOf" srcId="{BE56A40A-D370-456C-8306-53B2E4F3B017}" destId="{89116FEB-F3DE-4EC1-94EE-55C9B0D76B4B}" srcOrd="2" destOrd="0" presId="urn:microsoft.com/office/officeart/2005/8/layout/hierarchy2"/>
    <dgm:cxn modelId="{A3CE140D-E22E-4E95-9B37-B04EDB0370D3}" type="presParOf" srcId="{89116FEB-F3DE-4EC1-94EE-55C9B0D76B4B}" destId="{8C9B4A71-DBCA-4D1B-8E25-16243C8282B0}" srcOrd="0" destOrd="0" presId="urn:microsoft.com/office/officeart/2005/8/layout/hierarchy2"/>
    <dgm:cxn modelId="{EF9D484C-0DEF-463C-80AE-86CF95321B8C}" type="presParOf" srcId="{BE56A40A-D370-456C-8306-53B2E4F3B017}" destId="{1FF4AE70-7D41-43D0-979E-0AFC26BC3419}" srcOrd="3" destOrd="0" presId="urn:microsoft.com/office/officeart/2005/8/layout/hierarchy2"/>
    <dgm:cxn modelId="{4E35294B-9D1D-4ECA-990E-2ED079065E1C}" type="presParOf" srcId="{1FF4AE70-7D41-43D0-979E-0AFC26BC3419}" destId="{076AE47E-A6A3-43F9-80D5-E6C1F266D62E}" srcOrd="0" destOrd="0" presId="urn:microsoft.com/office/officeart/2005/8/layout/hierarchy2"/>
    <dgm:cxn modelId="{C7910DD3-5271-431B-90A0-393A082D794D}" type="presParOf" srcId="{1FF4AE70-7D41-43D0-979E-0AFC26BC3419}" destId="{0E28A929-EC8D-4DE9-B569-E9AEFDE1162F}" srcOrd="1" destOrd="0" presId="urn:microsoft.com/office/officeart/2005/8/layout/hierarchy2"/>
    <dgm:cxn modelId="{8579DF77-DD07-45AB-A126-1BF09E548941}" type="presParOf" srcId="{673580A0-84DD-482A-93DF-1F924FBE6CF2}" destId="{FF774895-4E3C-40FD-8887-9F4EFB9B4E7D}" srcOrd="2" destOrd="0" presId="urn:microsoft.com/office/officeart/2005/8/layout/hierarchy2"/>
    <dgm:cxn modelId="{40000840-65EB-4665-944B-F74CE2E2C10F}" type="presParOf" srcId="{FF774895-4E3C-40FD-8887-9F4EFB9B4E7D}" destId="{C5071769-9F94-4604-9D20-12F3882ABDC8}" srcOrd="0" destOrd="0" presId="urn:microsoft.com/office/officeart/2005/8/layout/hierarchy2"/>
    <dgm:cxn modelId="{2D82AE9C-FADD-4D99-B8F1-97B5716F6AFA}" type="presParOf" srcId="{673580A0-84DD-482A-93DF-1F924FBE6CF2}" destId="{DAD7A8C7-905D-4A78-BD65-B4B1E28841EA}" srcOrd="3" destOrd="0" presId="urn:microsoft.com/office/officeart/2005/8/layout/hierarchy2"/>
    <dgm:cxn modelId="{C99BD7C8-5689-41B7-9351-0F0A5DC9ECCA}" type="presParOf" srcId="{DAD7A8C7-905D-4A78-BD65-B4B1E28841EA}" destId="{688D4DBB-F856-45EB-86C8-D1F24DD8AEE9}" srcOrd="0" destOrd="0" presId="urn:microsoft.com/office/officeart/2005/8/layout/hierarchy2"/>
    <dgm:cxn modelId="{9BC224D7-E8DC-4BA0-9D4A-EC599B2FB495}" type="presParOf" srcId="{DAD7A8C7-905D-4A78-BD65-B4B1E28841EA}" destId="{EA8B8E8F-A1E6-4019-BB16-DA25C647D78A}" srcOrd="1" destOrd="0" presId="urn:microsoft.com/office/officeart/2005/8/layout/hierarchy2"/>
    <dgm:cxn modelId="{1304FEB9-73B5-4416-8622-7B4BB2EE77C1}" type="presParOf" srcId="{EA8B8E8F-A1E6-4019-BB16-DA25C647D78A}" destId="{1431FC49-D9C8-4EB7-9B73-EB49E3914D90}" srcOrd="0" destOrd="0" presId="urn:microsoft.com/office/officeart/2005/8/layout/hierarchy2"/>
    <dgm:cxn modelId="{36669933-F3A0-4A45-9AFB-C6DE801CB6DE}" type="presParOf" srcId="{1431FC49-D9C8-4EB7-9B73-EB49E3914D90}" destId="{4B2A02BB-4063-427F-9DCD-47846A14E4B1}" srcOrd="0" destOrd="0" presId="urn:microsoft.com/office/officeart/2005/8/layout/hierarchy2"/>
    <dgm:cxn modelId="{A2DADED6-DEFA-47DB-AAC3-0110B92F2884}" type="presParOf" srcId="{EA8B8E8F-A1E6-4019-BB16-DA25C647D78A}" destId="{9F900030-19D3-4CC1-A49E-73DEA1543E7B}" srcOrd="1" destOrd="0" presId="urn:microsoft.com/office/officeart/2005/8/layout/hierarchy2"/>
    <dgm:cxn modelId="{29364999-C3E2-451A-B711-AE3719852372}" type="presParOf" srcId="{9F900030-19D3-4CC1-A49E-73DEA1543E7B}" destId="{EA1D82A4-9EB2-4960-A36E-939DEA6AA462}" srcOrd="0" destOrd="0" presId="urn:microsoft.com/office/officeart/2005/8/layout/hierarchy2"/>
    <dgm:cxn modelId="{2521E032-00D0-49C9-936A-C552829F7946}" type="presParOf" srcId="{9F900030-19D3-4CC1-A49E-73DEA1543E7B}" destId="{EE89B017-B2E6-45A4-87C6-E03E29BFC35F}" srcOrd="1" destOrd="0" presId="urn:microsoft.com/office/officeart/2005/8/layout/hierarchy2"/>
    <dgm:cxn modelId="{EB30EC4F-4673-4F7A-BBC1-0B8F603ADDCE}" type="presParOf" srcId="{EA8B8E8F-A1E6-4019-BB16-DA25C647D78A}" destId="{BDF7C143-3995-4673-94EE-FBAF0D24AD9B}" srcOrd="2" destOrd="0" presId="urn:microsoft.com/office/officeart/2005/8/layout/hierarchy2"/>
    <dgm:cxn modelId="{E04A9656-B65C-42A5-A32F-5E7D07E16C2F}" type="presParOf" srcId="{BDF7C143-3995-4673-94EE-FBAF0D24AD9B}" destId="{031C232F-A781-422F-8E5C-5125DD801759}" srcOrd="0" destOrd="0" presId="urn:microsoft.com/office/officeart/2005/8/layout/hierarchy2"/>
    <dgm:cxn modelId="{573124BC-5C1F-4EB3-BB50-AC042A9F3549}" type="presParOf" srcId="{EA8B8E8F-A1E6-4019-BB16-DA25C647D78A}" destId="{5A07B747-1015-4A18-8433-E119891610F6}" srcOrd="3" destOrd="0" presId="urn:microsoft.com/office/officeart/2005/8/layout/hierarchy2"/>
    <dgm:cxn modelId="{C3649B67-0DB8-41CC-9E81-08D205A6C007}" type="presParOf" srcId="{5A07B747-1015-4A18-8433-E119891610F6}" destId="{60230D3E-C589-4523-BEE9-A21B778EFD41}" srcOrd="0" destOrd="0" presId="urn:microsoft.com/office/officeart/2005/8/layout/hierarchy2"/>
    <dgm:cxn modelId="{BA8C8377-7D6B-4C60-91E6-F6FE9136D9BC}" type="presParOf" srcId="{5A07B747-1015-4A18-8433-E119891610F6}" destId="{28AE167D-7F98-43CD-9ED6-F68B88FD8D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701F15-C8D4-45AB-9F42-272068EEB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04DF03-C846-42A4-B8F7-8DD0F09965F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cs typeface="B Roya" pitchFamily="2" charset="-78"/>
            </a:rPr>
            <a:t>انواع واسط</a:t>
          </a:r>
          <a:endParaRPr lang="fa-IR" b="1" dirty="0">
            <a:cs typeface="B Roya" pitchFamily="2" charset="-78"/>
          </a:endParaRPr>
        </a:p>
      </dgm:t>
    </dgm:pt>
    <dgm:pt modelId="{9C0B5EDE-327D-42C8-AF48-1714E1CCEEEE}" type="par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5A6C75AC-F0ED-48E3-A476-78A4E6FF5326}" type="sibTrans" cxnId="{7708BBA4-6CC5-4225-90BE-A6A1A77830C1}">
      <dgm:prSet/>
      <dgm:spPr/>
      <dgm:t>
        <a:bodyPr/>
        <a:lstStyle/>
        <a:p>
          <a:pPr rtl="1"/>
          <a:endParaRPr lang="fa-IR"/>
        </a:p>
      </dgm:t>
    </dgm:pt>
    <dgm:pt modelId="{1BD85878-A717-45A3-8EA1-D2218C87887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b="1" dirty="0" smtClean="0">
              <a:cs typeface="B Nazanin" pitchFamily="2" charset="-78"/>
            </a:rPr>
            <a:t>UNI (User Network Interface)</a:t>
          </a:r>
          <a:endParaRPr lang="fa-IR" sz="2000" b="1" dirty="0">
            <a:cs typeface="B Nazanin" pitchFamily="2" charset="-78"/>
          </a:endParaRPr>
        </a:p>
      </dgm:t>
    </dgm:pt>
    <dgm:pt modelId="{2F0E64EC-5D31-4577-ACAC-5C0AD1990F5A}" type="par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396804C8-9C3D-468D-BDCB-E34FCCFB5C8A}" type="sibTrans" cxnId="{E27069A9-29D0-469C-A505-7346BECC4F99}">
      <dgm:prSet/>
      <dgm:spPr/>
      <dgm:t>
        <a:bodyPr/>
        <a:lstStyle/>
        <a:p>
          <a:pPr rtl="1"/>
          <a:endParaRPr lang="fa-IR"/>
        </a:p>
      </dgm:t>
    </dgm:pt>
    <dgm:pt modelId="{D1CB12BC-18EA-4365-960A-D3820BA1533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b="1" dirty="0" smtClean="0">
              <a:cs typeface="B Nazanin" pitchFamily="2" charset="-78"/>
            </a:rPr>
            <a:t>NNI (Network to Network Interface)</a:t>
          </a:r>
          <a:endParaRPr lang="fa-IR" sz="2000" b="1" dirty="0">
            <a:cs typeface="B Nazanin" pitchFamily="2" charset="-78"/>
          </a:endParaRPr>
        </a:p>
      </dgm:t>
    </dgm:pt>
    <dgm:pt modelId="{D6A22BEE-6883-4AE7-AC69-CF159C031029}" type="par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FAA7FFCE-3ACD-4208-B945-786D01406BB0}" type="sibTrans" cxnId="{D53E7977-9392-4E9E-AED1-AEF166923491}">
      <dgm:prSet/>
      <dgm:spPr/>
      <dgm:t>
        <a:bodyPr/>
        <a:lstStyle/>
        <a:p>
          <a:pPr rtl="1"/>
          <a:endParaRPr lang="fa-IR"/>
        </a:p>
      </dgm:t>
    </dgm:pt>
    <dgm:pt modelId="{32A37D7B-5613-4F0F-8E85-B0238BB4EC0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شامل </a:t>
          </a:r>
          <a:r>
            <a:rPr lang="en-US" sz="2000" b="1" dirty="0" smtClean="0">
              <a:cs typeface="B Nazanin" pitchFamily="2" charset="-78"/>
            </a:rPr>
            <a:t>FRAD</a:t>
          </a:r>
          <a:r>
            <a:rPr lang="fa-IR" sz="2000" b="1" dirty="0" smtClean="0">
              <a:cs typeface="B Nazanin" pitchFamily="2" charset="-78"/>
            </a:rPr>
            <a:t> و </a:t>
          </a:r>
          <a:r>
            <a:rPr lang="en-US" sz="2000" b="1" dirty="0" smtClean="0">
              <a:cs typeface="B Nazanin" pitchFamily="2" charset="-78"/>
            </a:rPr>
            <a:t>FRND</a:t>
          </a:r>
          <a:endParaRPr lang="fa-IR" sz="2000" b="1" dirty="0">
            <a:cs typeface="B Nazanin" pitchFamily="2" charset="-78"/>
          </a:endParaRPr>
        </a:p>
      </dgm:t>
    </dgm:pt>
    <dgm:pt modelId="{3164FFD5-1E8A-4FC3-9E22-03779F5E7596}" type="parTrans" cxnId="{77D01EF8-6D98-4204-8DF0-2D5B0384F96B}">
      <dgm:prSet/>
      <dgm:spPr/>
      <dgm:t>
        <a:bodyPr/>
        <a:lstStyle/>
        <a:p>
          <a:pPr rtl="1"/>
          <a:endParaRPr lang="fa-IR"/>
        </a:p>
      </dgm:t>
    </dgm:pt>
    <dgm:pt modelId="{72E677E2-56F2-4C09-94CF-1741701BF014}" type="sibTrans" cxnId="{77D01EF8-6D98-4204-8DF0-2D5B0384F96B}">
      <dgm:prSet/>
      <dgm:spPr/>
      <dgm:t>
        <a:bodyPr/>
        <a:lstStyle/>
        <a:p>
          <a:pPr rtl="1"/>
          <a:endParaRPr lang="fa-IR"/>
        </a:p>
      </dgm:t>
    </dgm:pt>
    <dgm:pt modelId="{5C063DD9-DD6B-4851-B5AE-696301CDDB93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واسط بین شبکه های </a:t>
          </a:r>
          <a:r>
            <a:rPr lang="en-US" sz="1800" b="1" dirty="0" smtClean="0">
              <a:cs typeface="B Nazanin" pitchFamily="2" charset="-78"/>
            </a:rPr>
            <a:t>Frame Relay</a:t>
          </a:r>
          <a:r>
            <a:rPr lang="fa-IR" sz="1800" b="1" dirty="0" smtClean="0">
              <a:cs typeface="B Nazanin" pitchFamily="2" charset="-78"/>
            </a:rPr>
            <a:t> مختلف</a:t>
          </a:r>
          <a:endParaRPr lang="fa-IR" sz="1800" b="1" dirty="0">
            <a:cs typeface="B Nazanin" pitchFamily="2" charset="-78"/>
          </a:endParaRPr>
        </a:p>
      </dgm:t>
    </dgm:pt>
    <dgm:pt modelId="{8A635E47-7636-4507-8D75-438D40E455DE}" type="parTrans" cxnId="{33F294E6-0DCB-47AC-8F46-19B79822F5DC}">
      <dgm:prSet/>
      <dgm:spPr/>
      <dgm:t>
        <a:bodyPr/>
        <a:lstStyle/>
        <a:p>
          <a:pPr rtl="1"/>
          <a:endParaRPr lang="fa-IR"/>
        </a:p>
      </dgm:t>
    </dgm:pt>
    <dgm:pt modelId="{7CCE5061-AB3E-4CFA-BF34-B31F0327264E}" type="sibTrans" cxnId="{33F294E6-0DCB-47AC-8F46-19B79822F5DC}">
      <dgm:prSet/>
      <dgm:spPr/>
      <dgm:t>
        <a:bodyPr/>
        <a:lstStyle/>
        <a:p>
          <a:pPr rtl="1"/>
          <a:endParaRPr lang="fa-IR"/>
        </a:p>
      </dgm:t>
    </dgm:pt>
    <dgm:pt modelId="{A7853945-00C0-4D1A-90C1-DDE1A68772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یک </a:t>
          </a:r>
          <a:r>
            <a:rPr lang="en-US" sz="1800" b="1" dirty="0" err="1" smtClean="0">
              <a:cs typeface="B Nazanin" pitchFamily="2" charset="-78"/>
            </a:rPr>
            <a:t>Demorcation</a:t>
          </a:r>
          <a:r>
            <a:rPr lang="en-US" sz="1800" b="1" dirty="0" smtClean="0">
              <a:cs typeface="B Nazanin" pitchFamily="2" charset="-78"/>
            </a:rPr>
            <a:t> Point</a:t>
          </a:r>
          <a:r>
            <a:rPr lang="fa-IR" sz="1800" b="1" dirty="0" smtClean="0">
              <a:cs typeface="B Nazanin" pitchFamily="2" charset="-78"/>
            </a:rPr>
            <a:t> بین </a:t>
          </a:r>
          <a:r>
            <a:rPr lang="en-US" sz="1800" b="1" dirty="0" smtClean="0">
              <a:cs typeface="B Nazanin" pitchFamily="2" charset="-78"/>
            </a:rPr>
            <a:t>DTE</a:t>
          </a:r>
          <a:r>
            <a:rPr lang="fa-IR" sz="1800" b="1" dirty="0" smtClean="0">
              <a:cs typeface="B Nazanin" pitchFamily="2" charset="-78"/>
            </a:rPr>
            <a:t> و شبکه</a:t>
          </a:r>
          <a:endParaRPr lang="fa-IR" sz="1800" b="1" dirty="0">
            <a:cs typeface="B Nazanin" pitchFamily="2" charset="-78"/>
          </a:endParaRPr>
        </a:p>
      </dgm:t>
    </dgm:pt>
    <dgm:pt modelId="{887094BD-405E-4789-BC0B-462465466E94}" type="parTrans" cxnId="{228EF466-C0B5-4EEB-BB60-5DCAA10C0CB5}">
      <dgm:prSet/>
      <dgm:spPr/>
      <dgm:t>
        <a:bodyPr/>
        <a:lstStyle/>
        <a:p>
          <a:pPr rtl="1"/>
          <a:endParaRPr lang="fa-IR"/>
        </a:p>
      </dgm:t>
    </dgm:pt>
    <dgm:pt modelId="{C51D27A9-4C8B-4156-8631-EDF6EEA760E1}" type="sibTrans" cxnId="{228EF466-C0B5-4EEB-BB60-5DCAA10C0CB5}">
      <dgm:prSet/>
      <dgm:spPr/>
      <dgm:t>
        <a:bodyPr/>
        <a:lstStyle/>
        <a:p>
          <a:pPr rtl="1"/>
          <a:endParaRPr lang="fa-IR"/>
        </a:p>
      </dgm:t>
    </dgm:pt>
    <dgm:pt modelId="{2FD3944D-82A1-4A2F-901B-46427446888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فقط شامل </a:t>
          </a:r>
          <a:r>
            <a:rPr lang="en-US" sz="2000" b="1" dirty="0" smtClean="0">
              <a:cs typeface="B Nazanin" pitchFamily="2" charset="-78"/>
            </a:rPr>
            <a:t>FRND</a:t>
          </a:r>
          <a:endParaRPr lang="fa-IR" sz="2000" b="1" dirty="0">
            <a:cs typeface="B Nazanin" pitchFamily="2" charset="-78"/>
          </a:endParaRPr>
        </a:p>
      </dgm:t>
    </dgm:pt>
    <dgm:pt modelId="{85E1B59B-ABDE-4325-A05C-A28C9C56F689}" type="parTrans" cxnId="{DEBD082D-00A2-419F-A716-5AFFFC0CFCCE}">
      <dgm:prSet/>
      <dgm:spPr/>
      <dgm:t>
        <a:bodyPr/>
        <a:lstStyle/>
        <a:p>
          <a:pPr rtl="1"/>
          <a:endParaRPr lang="fa-IR"/>
        </a:p>
      </dgm:t>
    </dgm:pt>
    <dgm:pt modelId="{9B2F9459-C38E-46B4-98C6-F54B780A0FE6}" type="sibTrans" cxnId="{DEBD082D-00A2-419F-A716-5AFFFC0CFCCE}">
      <dgm:prSet/>
      <dgm:spPr/>
      <dgm:t>
        <a:bodyPr/>
        <a:lstStyle/>
        <a:p>
          <a:pPr rtl="1"/>
          <a:endParaRPr lang="fa-IR"/>
        </a:p>
      </dgm:t>
    </dgm:pt>
    <dgm:pt modelId="{25D65C33-1BAB-45B5-BC9D-84BD902D9AC0}" type="pres">
      <dgm:prSet presAssocID="{61701F15-C8D4-45AB-9F42-272068EEB76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5D94A8D-8693-419A-896D-A083C685ECCE}" type="pres">
      <dgm:prSet presAssocID="{CE04DF03-C846-42A4-B8F7-8DD0F09965F9}" presName="root1" presStyleCnt="0"/>
      <dgm:spPr/>
    </dgm:pt>
    <dgm:pt modelId="{06C3459A-287A-48FA-9C36-6311EB9F9E8A}" type="pres">
      <dgm:prSet presAssocID="{CE04DF03-C846-42A4-B8F7-8DD0F0996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3580A0-84DD-482A-93DF-1F924FBE6CF2}" type="pres">
      <dgm:prSet presAssocID="{CE04DF03-C846-42A4-B8F7-8DD0F09965F9}" presName="level2hierChild" presStyleCnt="0"/>
      <dgm:spPr/>
    </dgm:pt>
    <dgm:pt modelId="{9D301E22-281D-4ADE-BF8C-D6C9B25283FF}" type="pres">
      <dgm:prSet presAssocID="{2F0E64EC-5D31-4577-ACAC-5C0AD1990F5A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598BE2A-D89D-493F-AFEA-10D0537B9385}" type="pres">
      <dgm:prSet presAssocID="{2F0E64EC-5D31-4577-ACAC-5C0AD1990F5A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9B5A84C-7CA6-48BC-88F3-05ECC8FFBEA1}" type="pres">
      <dgm:prSet presAssocID="{1BD85878-A717-45A3-8EA1-D2218C87887B}" presName="root2" presStyleCnt="0"/>
      <dgm:spPr/>
    </dgm:pt>
    <dgm:pt modelId="{29282A48-01E1-410B-A434-C5493C52FAE6}" type="pres">
      <dgm:prSet presAssocID="{1BD85878-A717-45A3-8EA1-D2218C87887B}" presName="LevelTwoTextNode" presStyleLbl="node2" presStyleIdx="0" presStyleCnt="2" custScaleX="210397" custScaleY="1674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56A40A-D370-456C-8306-53B2E4F3B017}" type="pres">
      <dgm:prSet presAssocID="{1BD85878-A717-45A3-8EA1-D2218C87887B}" presName="level3hierChild" presStyleCnt="0"/>
      <dgm:spPr/>
    </dgm:pt>
    <dgm:pt modelId="{B56E3074-15C8-4153-A01E-F8CBA9B702C7}" type="pres">
      <dgm:prSet presAssocID="{887094BD-405E-4789-BC0B-462465466E94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5BD1031C-D5AB-4193-AF3B-7ABDCAA629F4}" type="pres">
      <dgm:prSet presAssocID="{887094BD-405E-4789-BC0B-462465466E94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0A1DD23D-F8B5-4CBA-8F95-F891ADE23F2D}" type="pres">
      <dgm:prSet presAssocID="{A7853945-00C0-4D1A-90C1-DDE1A68772DA}" presName="root2" presStyleCnt="0"/>
      <dgm:spPr/>
    </dgm:pt>
    <dgm:pt modelId="{E42A813F-F4E5-45DF-A203-DA7365118CA4}" type="pres">
      <dgm:prSet presAssocID="{A7853945-00C0-4D1A-90C1-DDE1A68772DA}" presName="LevelTwoTextNode" presStyleLbl="node3" presStyleIdx="0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6E5FF73-4C9F-4EA1-BC36-803D5D84AAD8}" type="pres">
      <dgm:prSet presAssocID="{A7853945-00C0-4D1A-90C1-DDE1A68772DA}" presName="level3hierChild" presStyleCnt="0"/>
      <dgm:spPr/>
    </dgm:pt>
    <dgm:pt modelId="{89116FEB-F3DE-4EC1-94EE-55C9B0D76B4B}" type="pres">
      <dgm:prSet presAssocID="{3164FFD5-1E8A-4FC3-9E22-03779F5E7596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8C9B4A71-DBCA-4D1B-8E25-16243C8282B0}" type="pres">
      <dgm:prSet presAssocID="{3164FFD5-1E8A-4FC3-9E22-03779F5E7596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1FF4AE70-7D41-43D0-979E-0AFC26BC3419}" type="pres">
      <dgm:prSet presAssocID="{32A37D7B-5613-4F0F-8E85-B0238BB4EC00}" presName="root2" presStyleCnt="0"/>
      <dgm:spPr/>
    </dgm:pt>
    <dgm:pt modelId="{076AE47E-A6A3-43F9-80D5-E6C1F266D62E}" type="pres">
      <dgm:prSet presAssocID="{32A37D7B-5613-4F0F-8E85-B0238BB4EC00}" presName="LevelTwoTextNode" presStyleLbl="node3" presStyleIdx="1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28A929-EC8D-4DE9-B569-E9AEFDE1162F}" type="pres">
      <dgm:prSet presAssocID="{32A37D7B-5613-4F0F-8E85-B0238BB4EC00}" presName="level3hierChild" presStyleCnt="0"/>
      <dgm:spPr/>
    </dgm:pt>
    <dgm:pt modelId="{FF774895-4E3C-40FD-8887-9F4EFB9B4E7D}" type="pres">
      <dgm:prSet presAssocID="{D6A22BEE-6883-4AE7-AC69-CF159C03102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5071769-9F94-4604-9D20-12F3882ABDC8}" type="pres">
      <dgm:prSet presAssocID="{D6A22BEE-6883-4AE7-AC69-CF159C03102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AD7A8C7-905D-4A78-BD65-B4B1E28841EA}" type="pres">
      <dgm:prSet presAssocID="{D1CB12BC-18EA-4365-960A-D3820BA15334}" presName="root2" presStyleCnt="0"/>
      <dgm:spPr/>
    </dgm:pt>
    <dgm:pt modelId="{688D4DBB-F856-45EB-86C8-D1F24DD8AEE9}" type="pres">
      <dgm:prSet presAssocID="{D1CB12BC-18EA-4365-960A-D3820BA15334}" presName="LevelTwoTextNode" presStyleLbl="node2" presStyleIdx="1" presStyleCnt="2" custScaleX="210397" custScaleY="1674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A8B8E8F-A1E6-4019-BB16-DA25C647D78A}" type="pres">
      <dgm:prSet presAssocID="{D1CB12BC-18EA-4365-960A-D3820BA15334}" presName="level3hierChild" presStyleCnt="0"/>
      <dgm:spPr/>
    </dgm:pt>
    <dgm:pt modelId="{1431FC49-D9C8-4EB7-9B73-EB49E3914D90}" type="pres">
      <dgm:prSet presAssocID="{8A635E47-7636-4507-8D75-438D40E455DE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4B2A02BB-4063-427F-9DCD-47846A14E4B1}" type="pres">
      <dgm:prSet presAssocID="{8A635E47-7636-4507-8D75-438D40E455DE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9F900030-19D3-4CC1-A49E-73DEA1543E7B}" type="pres">
      <dgm:prSet presAssocID="{5C063DD9-DD6B-4851-B5AE-696301CDDB93}" presName="root2" presStyleCnt="0"/>
      <dgm:spPr/>
    </dgm:pt>
    <dgm:pt modelId="{EA1D82A4-9EB2-4960-A36E-939DEA6AA462}" type="pres">
      <dgm:prSet presAssocID="{5C063DD9-DD6B-4851-B5AE-696301CDDB93}" presName="LevelTwoTextNode" presStyleLbl="node3" presStyleIdx="2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E89B017-B2E6-45A4-87C6-E03E29BFC35F}" type="pres">
      <dgm:prSet presAssocID="{5C063DD9-DD6B-4851-B5AE-696301CDDB93}" presName="level3hierChild" presStyleCnt="0"/>
      <dgm:spPr/>
    </dgm:pt>
    <dgm:pt modelId="{BDF7C143-3995-4673-94EE-FBAF0D24AD9B}" type="pres">
      <dgm:prSet presAssocID="{85E1B59B-ABDE-4325-A05C-A28C9C56F689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031C232F-A781-422F-8E5C-5125DD801759}" type="pres">
      <dgm:prSet presAssocID="{85E1B59B-ABDE-4325-A05C-A28C9C56F689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5A07B747-1015-4A18-8433-E119891610F6}" type="pres">
      <dgm:prSet presAssocID="{2FD3944D-82A1-4A2F-901B-464274468882}" presName="root2" presStyleCnt="0"/>
      <dgm:spPr/>
    </dgm:pt>
    <dgm:pt modelId="{60230D3E-C589-4523-BEE9-A21B778EFD41}" type="pres">
      <dgm:prSet presAssocID="{2FD3944D-82A1-4A2F-901B-464274468882}" presName="LevelTwoTextNode" presStyleLbl="node3" presStyleIdx="3" presStyleCnt="4" custScaleX="3548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8AE167D-7F98-43CD-9ED6-F68B88FD8D64}" type="pres">
      <dgm:prSet presAssocID="{2FD3944D-82A1-4A2F-901B-464274468882}" presName="level3hierChild" presStyleCnt="0"/>
      <dgm:spPr/>
    </dgm:pt>
  </dgm:ptLst>
  <dgm:cxnLst>
    <dgm:cxn modelId="{72C4002D-7FFE-48B6-BBEF-16C0D87107E1}" type="presOf" srcId="{D6A22BEE-6883-4AE7-AC69-CF159C031029}" destId="{FF774895-4E3C-40FD-8887-9F4EFB9B4E7D}" srcOrd="0" destOrd="0" presId="urn:microsoft.com/office/officeart/2005/8/layout/hierarchy2"/>
    <dgm:cxn modelId="{E27069A9-29D0-469C-A505-7346BECC4F99}" srcId="{CE04DF03-C846-42A4-B8F7-8DD0F09965F9}" destId="{1BD85878-A717-45A3-8EA1-D2218C87887B}" srcOrd="0" destOrd="0" parTransId="{2F0E64EC-5D31-4577-ACAC-5C0AD1990F5A}" sibTransId="{396804C8-9C3D-468D-BDCB-E34FCCFB5C8A}"/>
    <dgm:cxn modelId="{D53E7977-9392-4E9E-AED1-AEF166923491}" srcId="{CE04DF03-C846-42A4-B8F7-8DD0F09965F9}" destId="{D1CB12BC-18EA-4365-960A-D3820BA15334}" srcOrd="1" destOrd="0" parTransId="{D6A22BEE-6883-4AE7-AC69-CF159C031029}" sibTransId="{FAA7FFCE-3ACD-4208-B945-786D01406BB0}"/>
    <dgm:cxn modelId="{39B1601F-8B50-4877-B397-32F27E50D09D}" type="presOf" srcId="{2FD3944D-82A1-4A2F-901B-464274468882}" destId="{60230D3E-C589-4523-BEE9-A21B778EFD41}" srcOrd="0" destOrd="0" presId="urn:microsoft.com/office/officeart/2005/8/layout/hierarchy2"/>
    <dgm:cxn modelId="{8EF1A349-3861-4CE7-9A7B-A71D2CD93F25}" type="presOf" srcId="{8A635E47-7636-4507-8D75-438D40E455DE}" destId="{1431FC49-D9C8-4EB7-9B73-EB49E3914D90}" srcOrd="0" destOrd="0" presId="urn:microsoft.com/office/officeart/2005/8/layout/hierarchy2"/>
    <dgm:cxn modelId="{A191E32F-870E-4214-A327-E1F3C5892E4E}" type="presOf" srcId="{85E1B59B-ABDE-4325-A05C-A28C9C56F689}" destId="{BDF7C143-3995-4673-94EE-FBAF0D24AD9B}" srcOrd="0" destOrd="0" presId="urn:microsoft.com/office/officeart/2005/8/layout/hierarchy2"/>
    <dgm:cxn modelId="{B3A1F923-2E8D-4D42-B5D1-E1F0E7E0D674}" type="presOf" srcId="{A7853945-00C0-4D1A-90C1-DDE1A68772DA}" destId="{E42A813F-F4E5-45DF-A203-DA7365118CA4}" srcOrd="0" destOrd="0" presId="urn:microsoft.com/office/officeart/2005/8/layout/hierarchy2"/>
    <dgm:cxn modelId="{33F294E6-0DCB-47AC-8F46-19B79822F5DC}" srcId="{D1CB12BC-18EA-4365-960A-D3820BA15334}" destId="{5C063DD9-DD6B-4851-B5AE-696301CDDB93}" srcOrd="0" destOrd="0" parTransId="{8A635E47-7636-4507-8D75-438D40E455DE}" sibTransId="{7CCE5061-AB3E-4CFA-BF34-B31F0327264E}"/>
    <dgm:cxn modelId="{F887A98E-34EC-4619-8C7F-10FA469390B3}" type="presOf" srcId="{D6A22BEE-6883-4AE7-AC69-CF159C031029}" destId="{C5071769-9F94-4604-9D20-12F3882ABDC8}" srcOrd="1" destOrd="0" presId="urn:microsoft.com/office/officeart/2005/8/layout/hierarchy2"/>
    <dgm:cxn modelId="{A881AC1B-1797-4EA9-A05D-2CAF0DB276A7}" type="presOf" srcId="{61701F15-C8D4-45AB-9F42-272068EEB76F}" destId="{25D65C33-1BAB-45B5-BC9D-84BD902D9AC0}" srcOrd="0" destOrd="0" presId="urn:microsoft.com/office/officeart/2005/8/layout/hierarchy2"/>
    <dgm:cxn modelId="{8DAFBAA0-2515-449C-81A0-26357B482D1B}" type="presOf" srcId="{3164FFD5-1E8A-4FC3-9E22-03779F5E7596}" destId="{8C9B4A71-DBCA-4D1B-8E25-16243C8282B0}" srcOrd="1" destOrd="0" presId="urn:microsoft.com/office/officeart/2005/8/layout/hierarchy2"/>
    <dgm:cxn modelId="{7708BBA4-6CC5-4225-90BE-A6A1A77830C1}" srcId="{61701F15-C8D4-45AB-9F42-272068EEB76F}" destId="{CE04DF03-C846-42A4-B8F7-8DD0F09965F9}" srcOrd="0" destOrd="0" parTransId="{9C0B5EDE-327D-42C8-AF48-1714E1CCEEEE}" sibTransId="{5A6C75AC-F0ED-48E3-A476-78A4E6FF5326}"/>
    <dgm:cxn modelId="{7AFE1033-2BD1-4866-BE5F-95B3BE5B4F8B}" type="presOf" srcId="{D1CB12BC-18EA-4365-960A-D3820BA15334}" destId="{688D4DBB-F856-45EB-86C8-D1F24DD8AEE9}" srcOrd="0" destOrd="0" presId="urn:microsoft.com/office/officeart/2005/8/layout/hierarchy2"/>
    <dgm:cxn modelId="{297A802F-6B60-4FA3-961E-4342BBE236FE}" type="presOf" srcId="{5C063DD9-DD6B-4851-B5AE-696301CDDB93}" destId="{EA1D82A4-9EB2-4960-A36E-939DEA6AA462}" srcOrd="0" destOrd="0" presId="urn:microsoft.com/office/officeart/2005/8/layout/hierarchy2"/>
    <dgm:cxn modelId="{BCD3D490-2E85-4FDE-8172-C0220BF22C99}" type="presOf" srcId="{887094BD-405E-4789-BC0B-462465466E94}" destId="{B56E3074-15C8-4153-A01E-F8CBA9B702C7}" srcOrd="0" destOrd="0" presId="urn:microsoft.com/office/officeart/2005/8/layout/hierarchy2"/>
    <dgm:cxn modelId="{62485EC1-9531-4980-8019-EF2D0AAA2E5A}" type="presOf" srcId="{887094BD-405E-4789-BC0B-462465466E94}" destId="{5BD1031C-D5AB-4193-AF3B-7ABDCAA629F4}" srcOrd="1" destOrd="0" presId="urn:microsoft.com/office/officeart/2005/8/layout/hierarchy2"/>
    <dgm:cxn modelId="{77D01EF8-6D98-4204-8DF0-2D5B0384F96B}" srcId="{1BD85878-A717-45A3-8EA1-D2218C87887B}" destId="{32A37D7B-5613-4F0F-8E85-B0238BB4EC00}" srcOrd="1" destOrd="0" parTransId="{3164FFD5-1E8A-4FC3-9E22-03779F5E7596}" sibTransId="{72E677E2-56F2-4C09-94CF-1741701BF014}"/>
    <dgm:cxn modelId="{009B8928-4886-4344-9C6D-0D1703F81B78}" type="presOf" srcId="{8A635E47-7636-4507-8D75-438D40E455DE}" destId="{4B2A02BB-4063-427F-9DCD-47846A14E4B1}" srcOrd="1" destOrd="0" presId="urn:microsoft.com/office/officeart/2005/8/layout/hierarchy2"/>
    <dgm:cxn modelId="{EB79BA8A-F8D2-4275-81CA-3C3ACF2427E1}" type="presOf" srcId="{CE04DF03-C846-42A4-B8F7-8DD0F09965F9}" destId="{06C3459A-287A-48FA-9C36-6311EB9F9E8A}" srcOrd="0" destOrd="0" presId="urn:microsoft.com/office/officeart/2005/8/layout/hierarchy2"/>
    <dgm:cxn modelId="{4386531C-C74A-4D6B-A84A-9EC6A019034A}" type="presOf" srcId="{1BD85878-A717-45A3-8EA1-D2218C87887B}" destId="{29282A48-01E1-410B-A434-C5493C52FAE6}" srcOrd="0" destOrd="0" presId="urn:microsoft.com/office/officeart/2005/8/layout/hierarchy2"/>
    <dgm:cxn modelId="{9A539A8A-277F-4873-B738-7D461041F69D}" type="presOf" srcId="{85E1B59B-ABDE-4325-A05C-A28C9C56F689}" destId="{031C232F-A781-422F-8E5C-5125DD801759}" srcOrd="1" destOrd="0" presId="urn:microsoft.com/office/officeart/2005/8/layout/hierarchy2"/>
    <dgm:cxn modelId="{DEBD082D-00A2-419F-A716-5AFFFC0CFCCE}" srcId="{D1CB12BC-18EA-4365-960A-D3820BA15334}" destId="{2FD3944D-82A1-4A2F-901B-464274468882}" srcOrd="1" destOrd="0" parTransId="{85E1B59B-ABDE-4325-A05C-A28C9C56F689}" sibTransId="{9B2F9459-C38E-46B4-98C6-F54B780A0FE6}"/>
    <dgm:cxn modelId="{89A628E7-48AC-4CD4-AEE5-DB68AF433C4E}" type="presOf" srcId="{2F0E64EC-5D31-4577-ACAC-5C0AD1990F5A}" destId="{7598BE2A-D89D-493F-AFEA-10D0537B9385}" srcOrd="1" destOrd="0" presId="urn:microsoft.com/office/officeart/2005/8/layout/hierarchy2"/>
    <dgm:cxn modelId="{228EF466-C0B5-4EEB-BB60-5DCAA10C0CB5}" srcId="{1BD85878-A717-45A3-8EA1-D2218C87887B}" destId="{A7853945-00C0-4D1A-90C1-DDE1A68772DA}" srcOrd="0" destOrd="0" parTransId="{887094BD-405E-4789-BC0B-462465466E94}" sibTransId="{C51D27A9-4C8B-4156-8631-EDF6EEA760E1}"/>
    <dgm:cxn modelId="{ED9608C9-52B5-42A0-B47E-253D6453C6C0}" type="presOf" srcId="{3164FFD5-1E8A-4FC3-9E22-03779F5E7596}" destId="{89116FEB-F3DE-4EC1-94EE-55C9B0D76B4B}" srcOrd="0" destOrd="0" presId="urn:microsoft.com/office/officeart/2005/8/layout/hierarchy2"/>
    <dgm:cxn modelId="{BEA78BA6-7A56-44AB-9DC4-D097188E8A9D}" type="presOf" srcId="{2F0E64EC-5D31-4577-ACAC-5C0AD1990F5A}" destId="{9D301E22-281D-4ADE-BF8C-D6C9B25283FF}" srcOrd="0" destOrd="0" presId="urn:microsoft.com/office/officeart/2005/8/layout/hierarchy2"/>
    <dgm:cxn modelId="{94201811-6515-486A-A868-D9909456D593}" type="presOf" srcId="{32A37D7B-5613-4F0F-8E85-B0238BB4EC00}" destId="{076AE47E-A6A3-43F9-80D5-E6C1F266D62E}" srcOrd="0" destOrd="0" presId="urn:microsoft.com/office/officeart/2005/8/layout/hierarchy2"/>
    <dgm:cxn modelId="{5B00F474-2C25-4163-B6DB-E503F5705B1A}" type="presParOf" srcId="{25D65C33-1BAB-45B5-BC9D-84BD902D9AC0}" destId="{45D94A8D-8693-419A-896D-A083C685ECCE}" srcOrd="0" destOrd="0" presId="urn:microsoft.com/office/officeart/2005/8/layout/hierarchy2"/>
    <dgm:cxn modelId="{19893D5E-AD2C-4982-8DD1-B0E76D9547DF}" type="presParOf" srcId="{45D94A8D-8693-419A-896D-A083C685ECCE}" destId="{06C3459A-287A-48FA-9C36-6311EB9F9E8A}" srcOrd="0" destOrd="0" presId="urn:microsoft.com/office/officeart/2005/8/layout/hierarchy2"/>
    <dgm:cxn modelId="{9391CFB6-988C-4E8F-A3E2-8D0D9243CA31}" type="presParOf" srcId="{45D94A8D-8693-419A-896D-A083C685ECCE}" destId="{673580A0-84DD-482A-93DF-1F924FBE6CF2}" srcOrd="1" destOrd="0" presId="urn:microsoft.com/office/officeart/2005/8/layout/hierarchy2"/>
    <dgm:cxn modelId="{C1A18B01-18F4-44D9-8C4C-670B261CF987}" type="presParOf" srcId="{673580A0-84DD-482A-93DF-1F924FBE6CF2}" destId="{9D301E22-281D-4ADE-BF8C-D6C9B25283FF}" srcOrd="0" destOrd="0" presId="urn:microsoft.com/office/officeart/2005/8/layout/hierarchy2"/>
    <dgm:cxn modelId="{EC1AF9D8-E8C3-43F8-8B64-144DDFD356C4}" type="presParOf" srcId="{9D301E22-281D-4ADE-BF8C-D6C9B25283FF}" destId="{7598BE2A-D89D-493F-AFEA-10D0537B9385}" srcOrd="0" destOrd="0" presId="urn:microsoft.com/office/officeart/2005/8/layout/hierarchy2"/>
    <dgm:cxn modelId="{81B7AE57-4FA3-4FA7-9350-8BF721259953}" type="presParOf" srcId="{673580A0-84DD-482A-93DF-1F924FBE6CF2}" destId="{59B5A84C-7CA6-48BC-88F3-05ECC8FFBEA1}" srcOrd="1" destOrd="0" presId="urn:microsoft.com/office/officeart/2005/8/layout/hierarchy2"/>
    <dgm:cxn modelId="{8D595447-ED85-4E15-9898-D210FE12898E}" type="presParOf" srcId="{59B5A84C-7CA6-48BC-88F3-05ECC8FFBEA1}" destId="{29282A48-01E1-410B-A434-C5493C52FAE6}" srcOrd="0" destOrd="0" presId="urn:microsoft.com/office/officeart/2005/8/layout/hierarchy2"/>
    <dgm:cxn modelId="{AE03FF10-6896-48CA-AF1F-5069C619CDCB}" type="presParOf" srcId="{59B5A84C-7CA6-48BC-88F3-05ECC8FFBEA1}" destId="{BE56A40A-D370-456C-8306-53B2E4F3B017}" srcOrd="1" destOrd="0" presId="urn:microsoft.com/office/officeart/2005/8/layout/hierarchy2"/>
    <dgm:cxn modelId="{AA618A04-074D-4DDE-8053-BD3698D82EC2}" type="presParOf" srcId="{BE56A40A-D370-456C-8306-53B2E4F3B017}" destId="{B56E3074-15C8-4153-A01E-F8CBA9B702C7}" srcOrd="0" destOrd="0" presId="urn:microsoft.com/office/officeart/2005/8/layout/hierarchy2"/>
    <dgm:cxn modelId="{FD2684D4-4A84-4A59-ACB2-DD4C85722DB6}" type="presParOf" srcId="{B56E3074-15C8-4153-A01E-F8CBA9B702C7}" destId="{5BD1031C-D5AB-4193-AF3B-7ABDCAA629F4}" srcOrd="0" destOrd="0" presId="urn:microsoft.com/office/officeart/2005/8/layout/hierarchy2"/>
    <dgm:cxn modelId="{C1F67A3C-261E-401E-9BA4-3216BA2D6C39}" type="presParOf" srcId="{BE56A40A-D370-456C-8306-53B2E4F3B017}" destId="{0A1DD23D-F8B5-4CBA-8F95-F891ADE23F2D}" srcOrd="1" destOrd="0" presId="urn:microsoft.com/office/officeart/2005/8/layout/hierarchy2"/>
    <dgm:cxn modelId="{3B1DF8ED-8283-4F77-B6BA-58C50757B26D}" type="presParOf" srcId="{0A1DD23D-F8B5-4CBA-8F95-F891ADE23F2D}" destId="{E42A813F-F4E5-45DF-A203-DA7365118CA4}" srcOrd="0" destOrd="0" presId="urn:microsoft.com/office/officeart/2005/8/layout/hierarchy2"/>
    <dgm:cxn modelId="{92D961FE-0314-45FC-8A3C-C206431E935E}" type="presParOf" srcId="{0A1DD23D-F8B5-4CBA-8F95-F891ADE23F2D}" destId="{06E5FF73-4C9F-4EA1-BC36-803D5D84AAD8}" srcOrd="1" destOrd="0" presId="urn:microsoft.com/office/officeart/2005/8/layout/hierarchy2"/>
    <dgm:cxn modelId="{264A60BD-F688-4FBB-B9A0-C10600C85827}" type="presParOf" srcId="{BE56A40A-D370-456C-8306-53B2E4F3B017}" destId="{89116FEB-F3DE-4EC1-94EE-55C9B0D76B4B}" srcOrd="2" destOrd="0" presId="urn:microsoft.com/office/officeart/2005/8/layout/hierarchy2"/>
    <dgm:cxn modelId="{AA960D92-8BCB-4481-BFBB-483C6716C52B}" type="presParOf" srcId="{89116FEB-F3DE-4EC1-94EE-55C9B0D76B4B}" destId="{8C9B4A71-DBCA-4D1B-8E25-16243C8282B0}" srcOrd="0" destOrd="0" presId="urn:microsoft.com/office/officeart/2005/8/layout/hierarchy2"/>
    <dgm:cxn modelId="{2BC90659-465A-4C21-B1E1-05802A25F8F2}" type="presParOf" srcId="{BE56A40A-D370-456C-8306-53B2E4F3B017}" destId="{1FF4AE70-7D41-43D0-979E-0AFC26BC3419}" srcOrd="3" destOrd="0" presId="urn:microsoft.com/office/officeart/2005/8/layout/hierarchy2"/>
    <dgm:cxn modelId="{4307B739-C53E-42E1-825C-9E86F3E733CA}" type="presParOf" srcId="{1FF4AE70-7D41-43D0-979E-0AFC26BC3419}" destId="{076AE47E-A6A3-43F9-80D5-E6C1F266D62E}" srcOrd="0" destOrd="0" presId="urn:microsoft.com/office/officeart/2005/8/layout/hierarchy2"/>
    <dgm:cxn modelId="{9DB7A3D7-C53A-4355-A073-649C2341DACF}" type="presParOf" srcId="{1FF4AE70-7D41-43D0-979E-0AFC26BC3419}" destId="{0E28A929-EC8D-4DE9-B569-E9AEFDE1162F}" srcOrd="1" destOrd="0" presId="urn:microsoft.com/office/officeart/2005/8/layout/hierarchy2"/>
    <dgm:cxn modelId="{D41DB713-F131-4299-ABC2-02F1FF35E1A5}" type="presParOf" srcId="{673580A0-84DD-482A-93DF-1F924FBE6CF2}" destId="{FF774895-4E3C-40FD-8887-9F4EFB9B4E7D}" srcOrd="2" destOrd="0" presId="urn:microsoft.com/office/officeart/2005/8/layout/hierarchy2"/>
    <dgm:cxn modelId="{6862B331-0AC2-4F51-8D47-DCACAA12F155}" type="presParOf" srcId="{FF774895-4E3C-40FD-8887-9F4EFB9B4E7D}" destId="{C5071769-9F94-4604-9D20-12F3882ABDC8}" srcOrd="0" destOrd="0" presId="urn:microsoft.com/office/officeart/2005/8/layout/hierarchy2"/>
    <dgm:cxn modelId="{527C42C1-B69E-47B2-97BB-763BC20B672E}" type="presParOf" srcId="{673580A0-84DD-482A-93DF-1F924FBE6CF2}" destId="{DAD7A8C7-905D-4A78-BD65-B4B1E28841EA}" srcOrd="3" destOrd="0" presId="urn:microsoft.com/office/officeart/2005/8/layout/hierarchy2"/>
    <dgm:cxn modelId="{81CD1355-E433-487A-92D9-98BAE822E3C8}" type="presParOf" srcId="{DAD7A8C7-905D-4A78-BD65-B4B1E28841EA}" destId="{688D4DBB-F856-45EB-86C8-D1F24DD8AEE9}" srcOrd="0" destOrd="0" presId="urn:microsoft.com/office/officeart/2005/8/layout/hierarchy2"/>
    <dgm:cxn modelId="{A05ABA86-85B1-4FA9-BEDE-B504CB5FDD17}" type="presParOf" srcId="{DAD7A8C7-905D-4A78-BD65-B4B1E28841EA}" destId="{EA8B8E8F-A1E6-4019-BB16-DA25C647D78A}" srcOrd="1" destOrd="0" presId="urn:microsoft.com/office/officeart/2005/8/layout/hierarchy2"/>
    <dgm:cxn modelId="{01579D7E-3D0B-4351-AFD7-33A2CF0E7315}" type="presParOf" srcId="{EA8B8E8F-A1E6-4019-BB16-DA25C647D78A}" destId="{1431FC49-D9C8-4EB7-9B73-EB49E3914D90}" srcOrd="0" destOrd="0" presId="urn:microsoft.com/office/officeart/2005/8/layout/hierarchy2"/>
    <dgm:cxn modelId="{45D1559A-DB89-4B79-AAE5-50D08666508B}" type="presParOf" srcId="{1431FC49-D9C8-4EB7-9B73-EB49E3914D90}" destId="{4B2A02BB-4063-427F-9DCD-47846A14E4B1}" srcOrd="0" destOrd="0" presId="urn:microsoft.com/office/officeart/2005/8/layout/hierarchy2"/>
    <dgm:cxn modelId="{97561C08-31A9-410E-B772-3D64B6368A78}" type="presParOf" srcId="{EA8B8E8F-A1E6-4019-BB16-DA25C647D78A}" destId="{9F900030-19D3-4CC1-A49E-73DEA1543E7B}" srcOrd="1" destOrd="0" presId="urn:microsoft.com/office/officeart/2005/8/layout/hierarchy2"/>
    <dgm:cxn modelId="{343B7CA7-2FE0-412E-A84D-A7D2666D507B}" type="presParOf" srcId="{9F900030-19D3-4CC1-A49E-73DEA1543E7B}" destId="{EA1D82A4-9EB2-4960-A36E-939DEA6AA462}" srcOrd="0" destOrd="0" presId="urn:microsoft.com/office/officeart/2005/8/layout/hierarchy2"/>
    <dgm:cxn modelId="{CFB07330-CE86-4C40-8684-9B4538BE49AB}" type="presParOf" srcId="{9F900030-19D3-4CC1-A49E-73DEA1543E7B}" destId="{EE89B017-B2E6-45A4-87C6-E03E29BFC35F}" srcOrd="1" destOrd="0" presId="urn:microsoft.com/office/officeart/2005/8/layout/hierarchy2"/>
    <dgm:cxn modelId="{40E0B028-79C4-49AC-B4F5-AB2BE84D610F}" type="presParOf" srcId="{EA8B8E8F-A1E6-4019-BB16-DA25C647D78A}" destId="{BDF7C143-3995-4673-94EE-FBAF0D24AD9B}" srcOrd="2" destOrd="0" presId="urn:microsoft.com/office/officeart/2005/8/layout/hierarchy2"/>
    <dgm:cxn modelId="{468D033C-F319-42E7-B338-CBBE117F5FB8}" type="presParOf" srcId="{BDF7C143-3995-4673-94EE-FBAF0D24AD9B}" destId="{031C232F-A781-422F-8E5C-5125DD801759}" srcOrd="0" destOrd="0" presId="urn:microsoft.com/office/officeart/2005/8/layout/hierarchy2"/>
    <dgm:cxn modelId="{7A4F4199-1AC0-4766-86CB-9295D1DE80E3}" type="presParOf" srcId="{EA8B8E8F-A1E6-4019-BB16-DA25C647D78A}" destId="{5A07B747-1015-4A18-8433-E119891610F6}" srcOrd="3" destOrd="0" presId="urn:microsoft.com/office/officeart/2005/8/layout/hierarchy2"/>
    <dgm:cxn modelId="{D9D98D48-0769-4E7A-842D-CFBABE5D0BD7}" type="presParOf" srcId="{5A07B747-1015-4A18-8433-E119891610F6}" destId="{60230D3E-C589-4523-BEE9-A21B778EFD41}" srcOrd="0" destOrd="0" presId="urn:microsoft.com/office/officeart/2005/8/layout/hierarchy2"/>
    <dgm:cxn modelId="{E1B3FC7B-90EA-42E0-8E0C-057195F744CF}" type="presParOf" srcId="{5A07B747-1015-4A18-8433-E119891610F6}" destId="{28AE167D-7F98-43CD-9ED6-F68B88FD8D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rtl="1"/>
          <a:r>
            <a:rPr lang="fa-IR" altLang="fa-IR" sz="2000" b="1" dirty="0" smtClean="0">
              <a:latin typeface="Calibri" pitchFamily="34" charset="0"/>
              <a:cs typeface="B Roya" pitchFamily="2" charset="-78"/>
            </a:rPr>
            <a:t>ویژگیهای </a:t>
          </a:r>
          <a:r>
            <a:rPr lang="en-US" altLang="fa-IR" sz="2000" b="1" dirty="0" smtClean="0">
              <a:latin typeface="Calibri" pitchFamily="34" charset="0"/>
              <a:cs typeface="B Roya" pitchFamily="2" charset="-78"/>
            </a:rPr>
            <a:t>Frame Relay</a:t>
          </a:r>
          <a:endParaRPr lang="fa-IR" sz="2000" b="1" dirty="0">
            <a:solidFill>
              <a:schemeClr val="bg1"/>
            </a:solidFill>
            <a:cs typeface="B Roya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latin typeface="Calibri" pitchFamily="34" charset="0"/>
              <a:cs typeface="Nazanin" pitchFamily="2" charset="-78"/>
            </a:rPr>
            <a:t>نرخ ارسال بالاتر با هزینه کمتر</a:t>
          </a:r>
          <a:endParaRPr lang="fa-IR" dirty="0"/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عدم نیاز به خطوط اختصاصی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T1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یا شبکه های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X.25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که هزینه بالاتری داشتند</a:t>
          </a:r>
          <a:endParaRPr lang="fa-IR" dirty="0"/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قابلیت ارسال ترافیک توده</a:t>
          </a:r>
          <a:r>
            <a:rPr lang="fa-IR" b="1" dirty="0" smtClean="0">
              <a:solidFill>
                <a:srgbClr val="C00000"/>
              </a:solidFill>
              <a:cs typeface="B Yekan" pitchFamily="2" charset="-78"/>
            </a:rPr>
            <a:t>‌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ای</a:t>
          </a:r>
          <a:endParaRPr lang="fa-IR" dirty="0"/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C9D91EC6-745C-4843-B907-6A262E26FDE1}">
      <dgm:prSet phldrT="[Text]"/>
      <dgm:spPr/>
      <dgm:t>
        <a:bodyPr/>
        <a:lstStyle/>
        <a:p>
          <a:pPr rtl="1"/>
          <a:r>
            <a:rPr lang="en-US" b="1" dirty="0" smtClean="0">
              <a:latin typeface="Calibri" pitchFamily="34" charset="0"/>
              <a:cs typeface="Nazanin" pitchFamily="2" charset="-78"/>
            </a:rPr>
            <a:t>Bandwidth </a:t>
          </a:r>
          <a:r>
            <a:rPr lang="en-US" b="1" dirty="0" err="1" smtClean="0">
              <a:latin typeface="Calibri" pitchFamily="34" charset="0"/>
              <a:cs typeface="Nazanin" pitchFamily="2" charset="-78"/>
            </a:rPr>
            <a:t>On_demande</a:t>
          </a:r>
          <a:endParaRPr lang="fa-IR" dirty="0"/>
        </a:p>
      </dgm:t>
    </dgm:pt>
    <dgm:pt modelId="{B4191614-528A-4C81-8C50-5BF6F7EE192C}" type="par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009219EF-A6BE-43BB-8D67-A020BDDE83DA}" type="sib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32F45A89-365A-4C2B-AA00-550C41A255D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سربار کمتر بدلیل بهبود کیفیت بسترهای انتقال</a:t>
          </a:r>
          <a:endParaRPr lang="fa-IR" dirty="0"/>
        </a:p>
      </dgm:t>
    </dgm:pt>
    <dgm:pt modelId="{60CD39C2-DCF5-434F-87AC-F37FF16F0087}" type="par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25DE3D1C-B233-44BA-9C47-D228139FE086}" type="sib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346E279F-633A-4000-B71D-CAC4D1A6FC64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قابلیت اطمینان بیشتر و میزان خطای کمتر</a:t>
          </a:r>
          <a:endParaRPr lang="fa-IR" dirty="0"/>
        </a:p>
      </dgm:t>
    </dgm:pt>
    <dgm:pt modelId="{AB2793B0-5AA5-4DB2-80D0-E6C246119EDE}" type="par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D0C7E4A5-947E-41B6-966C-2E0C47E5A687}" type="sibTrans" cxnId="{88F09ACD-5511-4092-9C72-5539E059DEE6}">
      <dgm:prSet/>
      <dgm:spPr/>
      <dgm:t>
        <a:bodyPr/>
        <a:lstStyle/>
        <a:p>
          <a:pPr rtl="1"/>
          <a:endParaRPr lang="fa-IR"/>
        </a:p>
      </dgm:t>
    </dgm:pt>
    <dgm:pt modelId="{04633907-ED5B-4D30-9698-9CD28DEE89B6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وجود روشهای مناسب کنترل خطا و کنترل جریان به صورت گام به گام و انتها به انتها</a:t>
          </a:r>
          <a:endParaRPr lang="fa-IR" dirty="0"/>
        </a:p>
      </dgm:t>
    </dgm:pt>
    <dgm:pt modelId="{21C3F84F-7A3A-41FE-913B-7B77E980C382}" type="par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751345FA-C8A9-4829-B182-82C22B5E8F3F}" type="sibTrans" cxnId="{321062C9-D1AD-4D04-8BF8-F09E9CCD57DA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37468" custLinFactNeighborX="-32967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03792581-5740-450A-BBA8-668384F13CE3}" type="pres">
      <dgm:prSet presAssocID="{AE3EB61A-CEAA-4908-B47A-1C403E296B4C}" presName="childText" presStyleLbl="bgAcc1" presStyleIdx="0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80CFC6C5-AA1D-42BB-B2EF-977034A27F3F}" type="pres">
      <dgm:prSet presAssocID="{5A3C25FC-A81D-4BCB-9D45-A0242CCBD40E}" presName="childText" presStyleLbl="bgAcc1" presStyleIdx="1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A13E1909-AD9E-49C3-9E8D-F069928CB4DB}" type="pres">
      <dgm:prSet presAssocID="{94550011-5483-4D78-B64B-57D7187C56C7}" presName="childText" presStyleLbl="bgAcc1" presStyleIdx="2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9AD53-078A-49DC-8D4F-B095D9559210}" type="pres">
      <dgm:prSet presAssocID="{B4191614-528A-4C81-8C50-5BF6F7EE192C}" presName="Name13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7B3C2B36-7987-435E-9981-A8ADF207F72A}" type="pres">
      <dgm:prSet presAssocID="{C9D91EC6-745C-4843-B907-6A262E26FDE1}" presName="childText" presStyleLbl="bgAcc1" presStyleIdx="3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92B76-746A-46C5-8912-44A00BD3FE2F}" type="pres">
      <dgm:prSet presAssocID="{60CD39C2-DCF5-434F-87AC-F37FF16F0087}" presName="Name13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A97A1265-1075-43BB-80E8-562EE9F6943F}" type="pres">
      <dgm:prSet presAssocID="{32F45A89-365A-4C2B-AA00-550C41A255DE}" presName="childText" presStyleLbl="bgAcc1" presStyleIdx="4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DEAD2F-D447-4B6F-843E-CB0E14B61D3E}" type="pres">
      <dgm:prSet presAssocID="{AB2793B0-5AA5-4DB2-80D0-E6C246119EDE}" presName="Name13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DE73F924-13EF-4A8F-B88D-59D3E8D95F4F}" type="pres">
      <dgm:prSet presAssocID="{346E279F-633A-4000-B71D-CAC4D1A6FC64}" presName="childText" presStyleLbl="bgAcc1" presStyleIdx="5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9252B1-3F7E-4A52-9BD7-DCB4C5FD67F8}" type="pres">
      <dgm:prSet presAssocID="{21C3F84F-7A3A-41FE-913B-7B77E980C382}" presName="Name13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74F7B514-63AC-4DE5-A813-91822E078BE3}" type="pres">
      <dgm:prSet presAssocID="{04633907-ED5B-4D30-9698-9CD28DEE89B6}" presName="childText" presStyleLbl="bgAcc1" presStyleIdx="6" presStyleCnt="7" custScaleX="1231955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60B823C-5AD7-4E5B-878F-E4133DC70278}" srcId="{4F7721C2-69AE-48D6-AE0B-C2A68CFAD53D}" destId="{32F45A89-365A-4C2B-AA00-550C41A255DE}" srcOrd="4" destOrd="0" parTransId="{60CD39C2-DCF5-434F-87AC-F37FF16F0087}" sibTransId="{25DE3D1C-B233-44BA-9C47-D228139FE086}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6CE36D55-6E42-4A10-9310-BB71898E518A}" type="presOf" srcId="{AE3EB61A-CEAA-4908-B47A-1C403E296B4C}" destId="{03792581-5740-450A-BBA8-668384F13CE3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C1EA33BF-1DE4-43A7-A40F-23C3DF0FE789}" type="presOf" srcId="{9697A2F6-5BFA-4EA6-BEB3-FBCCFEE551B9}" destId="{157849E0-294C-4CEB-AF5D-5F059F1AC419}" srcOrd="0" destOrd="0" presId="urn:microsoft.com/office/officeart/2005/8/layout/hierarchy3"/>
    <dgm:cxn modelId="{7592B653-51A7-44E4-875B-25B0072C0EDF}" type="presOf" srcId="{AB2793B0-5AA5-4DB2-80D0-E6C246119EDE}" destId="{88DEAD2F-D447-4B6F-843E-CB0E14B61D3E}" srcOrd="0" destOrd="0" presId="urn:microsoft.com/office/officeart/2005/8/layout/hierarchy3"/>
    <dgm:cxn modelId="{8B2381D9-BEBF-4399-A7E9-F14670A5CBB4}" type="presOf" srcId="{32F45A89-365A-4C2B-AA00-550C41A255DE}" destId="{A97A1265-1075-43BB-80E8-562EE9F6943F}" srcOrd="0" destOrd="0" presId="urn:microsoft.com/office/officeart/2005/8/layout/hierarchy3"/>
    <dgm:cxn modelId="{1B590C09-FA11-4606-B7D6-00C82AA0CCBA}" type="presOf" srcId="{346E279F-633A-4000-B71D-CAC4D1A6FC64}" destId="{DE73F924-13EF-4A8F-B88D-59D3E8D95F4F}" srcOrd="0" destOrd="0" presId="urn:microsoft.com/office/officeart/2005/8/layout/hierarchy3"/>
    <dgm:cxn modelId="{B0843699-4272-4E7F-B971-613D22CD4279}" type="presOf" srcId="{4F7721C2-69AE-48D6-AE0B-C2A68CFAD53D}" destId="{362E5521-EE9E-4B2D-A19C-4A8268346C1A}" srcOrd="1" destOrd="0" presId="urn:microsoft.com/office/officeart/2005/8/layout/hierarchy3"/>
    <dgm:cxn modelId="{2CE359C6-C77A-4E47-A630-1830ED1FA11E}" type="presOf" srcId="{94550011-5483-4D78-B64B-57D7187C56C7}" destId="{A13E1909-AD9E-49C3-9E8D-F069928CB4DB}" srcOrd="0" destOrd="0" presId="urn:microsoft.com/office/officeart/2005/8/layout/hierarchy3"/>
    <dgm:cxn modelId="{1CC670E9-48B3-4492-928F-153D3249BAC6}" type="presOf" srcId="{B4191614-528A-4C81-8C50-5BF6F7EE192C}" destId="{A7A9AD53-078A-49DC-8D4F-B095D9559210}" srcOrd="0" destOrd="0" presId="urn:microsoft.com/office/officeart/2005/8/layout/hierarchy3"/>
    <dgm:cxn modelId="{88F09ACD-5511-4092-9C72-5539E059DEE6}" srcId="{4F7721C2-69AE-48D6-AE0B-C2A68CFAD53D}" destId="{346E279F-633A-4000-B71D-CAC4D1A6FC64}" srcOrd="5" destOrd="0" parTransId="{AB2793B0-5AA5-4DB2-80D0-E6C246119EDE}" sibTransId="{D0C7E4A5-947E-41B6-966C-2E0C47E5A687}"/>
    <dgm:cxn modelId="{E560CEFD-FBED-4037-A50A-57E4981FC3BE}" type="presOf" srcId="{04633907-ED5B-4D30-9698-9CD28DEE89B6}" destId="{74F7B514-63AC-4DE5-A813-91822E078BE3}" srcOrd="0" destOrd="0" presId="urn:microsoft.com/office/officeart/2005/8/layout/hierarchy3"/>
    <dgm:cxn modelId="{7A707B71-4B90-4CC0-BCEF-B2D71F8C6F0F}" srcId="{4F7721C2-69AE-48D6-AE0B-C2A68CFAD53D}" destId="{C9D91EC6-745C-4843-B907-6A262E26FDE1}" srcOrd="3" destOrd="0" parTransId="{B4191614-528A-4C81-8C50-5BF6F7EE192C}" sibTransId="{009219EF-A6BE-43BB-8D67-A020BDDE83DA}"/>
    <dgm:cxn modelId="{ED0EEA2A-ACD9-4373-9941-D91059BC1C5A}" type="presOf" srcId="{99108E9A-7177-4948-8853-07957F256C83}" destId="{8F3FA77E-A9A4-4A60-AAE2-724BCBB1A8A8}" srcOrd="0" destOrd="0" presId="urn:microsoft.com/office/officeart/2005/8/layout/hierarchy3"/>
    <dgm:cxn modelId="{A6ACD460-4D9C-4974-8077-33395474579D}" type="presOf" srcId="{B96F1306-F2BA-468C-AB70-CB4CFF836470}" destId="{8DEB07F0-A7BF-429C-B50E-10EF013D5ABC}" srcOrd="0" destOrd="0" presId="urn:microsoft.com/office/officeart/2005/8/layout/hierarchy3"/>
    <dgm:cxn modelId="{90F2EC82-BA73-4C26-9C82-1B0BE0C66595}" type="presOf" srcId="{C9D91EC6-745C-4843-B907-6A262E26FDE1}" destId="{7B3C2B36-7987-435E-9981-A8ADF207F72A}" srcOrd="0" destOrd="0" presId="urn:microsoft.com/office/officeart/2005/8/layout/hierarchy3"/>
    <dgm:cxn modelId="{66487375-AF51-46A0-A704-2E2434EAEC60}" type="presOf" srcId="{5A3C25FC-A81D-4BCB-9D45-A0242CCBD40E}" destId="{80CFC6C5-AA1D-42BB-B2EF-977034A27F3F}" srcOrd="0" destOrd="0" presId="urn:microsoft.com/office/officeart/2005/8/layout/hierarchy3"/>
    <dgm:cxn modelId="{D4366811-D386-431A-A278-AF857D6E4D1D}" type="presOf" srcId="{4F7721C2-69AE-48D6-AE0B-C2A68CFAD53D}" destId="{BA0884FA-7C30-4C67-8FF5-6D4E499E4B75}" srcOrd="0" destOrd="0" presId="urn:microsoft.com/office/officeart/2005/8/layout/hierarchy3"/>
    <dgm:cxn modelId="{321062C9-D1AD-4D04-8BF8-F09E9CCD57DA}" srcId="{4F7721C2-69AE-48D6-AE0B-C2A68CFAD53D}" destId="{04633907-ED5B-4D30-9698-9CD28DEE89B6}" srcOrd="6" destOrd="0" parTransId="{21C3F84F-7A3A-41FE-913B-7B77E980C382}" sibTransId="{751345FA-C8A9-4829-B182-82C22B5E8F3F}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B75A3A5F-6539-4228-8606-DADA64084F02}" type="presOf" srcId="{5ED497A3-2FE5-481F-8476-C197D60126E8}" destId="{07FC93D7-2190-47FE-B577-EA104F23E43A}" srcOrd="0" destOrd="0" presId="urn:microsoft.com/office/officeart/2005/8/layout/hierarchy3"/>
    <dgm:cxn modelId="{F20A7845-8AC1-4E98-808D-3EE508454D9B}" type="presOf" srcId="{21C3F84F-7A3A-41FE-913B-7B77E980C382}" destId="{389252B1-3F7E-4A52-9BD7-DCB4C5FD67F8}" srcOrd="0" destOrd="0" presId="urn:microsoft.com/office/officeart/2005/8/layout/hierarchy3"/>
    <dgm:cxn modelId="{F99B7B1A-C08F-4AE6-8DAA-DF4E02872A19}" type="presOf" srcId="{60CD39C2-DCF5-434F-87AC-F37FF16F0087}" destId="{75B92B76-746A-46C5-8912-44A00BD3FE2F}" srcOrd="0" destOrd="0" presId="urn:microsoft.com/office/officeart/2005/8/layout/hierarchy3"/>
    <dgm:cxn modelId="{6232ECEE-D7DB-44CA-89B9-C15153BA9B79}" type="presParOf" srcId="{157849E0-294C-4CEB-AF5D-5F059F1AC419}" destId="{22E66CCB-24BE-4313-A01A-0F6C88BD2C77}" srcOrd="0" destOrd="0" presId="urn:microsoft.com/office/officeart/2005/8/layout/hierarchy3"/>
    <dgm:cxn modelId="{A6E4963F-BD5F-4213-AB42-6D98E1AD4540}" type="presParOf" srcId="{22E66CCB-24BE-4313-A01A-0F6C88BD2C77}" destId="{9F8A8454-42DD-435E-A7C2-0465F1CBB0E5}" srcOrd="0" destOrd="0" presId="urn:microsoft.com/office/officeart/2005/8/layout/hierarchy3"/>
    <dgm:cxn modelId="{473DDF36-AB00-4231-8A8E-F8DD1BE3CF98}" type="presParOf" srcId="{9F8A8454-42DD-435E-A7C2-0465F1CBB0E5}" destId="{BA0884FA-7C30-4C67-8FF5-6D4E499E4B75}" srcOrd="0" destOrd="0" presId="urn:microsoft.com/office/officeart/2005/8/layout/hierarchy3"/>
    <dgm:cxn modelId="{31832100-A73B-4249-AFA9-C2FE916519BD}" type="presParOf" srcId="{9F8A8454-42DD-435E-A7C2-0465F1CBB0E5}" destId="{362E5521-EE9E-4B2D-A19C-4A8268346C1A}" srcOrd="1" destOrd="0" presId="urn:microsoft.com/office/officeart/2005/8/layout/hierarchy3"/>
    <dgm:cxn modelId="{9AE9DCA7-7DC9-48B3-B347-809C14CF0B39}" type="presParOf" srcId="{22E66CCB-24BE-4313-A01A-0F6C88BD2C77}" destId="{36F7BD26-A1C6-4230-BCC2-F80B8BB28B90}" srcOrd="1" destOrd="0" presId="urn:microsoft.com/office/officeart/2005/8/layout/hierarchy3"/>
    <dgm:cxn modelId="{B1F12E62-BD96-4E20-8DDF-134660E36827}" type="presParOf" srcId="{36F7BD26-A1C6-4230-BCC2-F80B8BB28B90}" destId="{8DEB07F0-A7BF-429C-B50E-10EF013D5ABC}" srcOrd="0" destOrd="0" presId="urn:microsoft.com/office/officeart/2005/8/layout/hierarchy3"/>
    <dgm:cxn modelId="{F2D87361-BC3C-4708-8C03-D492206F2E21}" type="presParOf" srcId="{36F7BD26-A1C6-4230-BCC2-F80B8BB28B90}" destId="{03792581-5740-450A-BBA8-668384F13CE3}" srcOrd="1" destOrd="0" presId="urn:microsoft.com/office/officeart/2005/8/layout/hierarchy3"/>
    <dgm:cxn modelId="{1CAD89A7-543C-4632-8D8C-2586D1AB5845}" type="presParOf" srcId="{36F7BD26-A1C6-4230-BCC2-F80B8BB28B90}" destId="{8F3FA77E-A9A4-4A60-AAE2-724BCBB1A8A8}" srcOrd="2" destOrd="0" presId="urn:microsoft.com/office/officeart/2005/8/layout/hierarchy3"/>
    <dgm:cxn modelId="{55C5561B-0EE1-4546-9E81-4D4B62AB16A5}" type="presParOf" srcId="{36F7BD26-A1C6-4230-BCC2-F80B8BB28B90}" destId="{80CFC6C5-AA1D-42BB-B2EF-977034A27F3F}" srcOrd="3" destOrd="0" presId="urn:microsoft.com/office/officeart/2005/8/layout/hierarchy3"/>
    <dgm:cxn modelId="{95639762-34BA-444B-AB33-D73A82ABFB51}" type="presParOf" srcId="{36F7BD26-A1C6-4230-BCC2-F80B8BB28B90}" destId="{07FC93D7-2190-47FE-B577-EA104F23E43A}" srcOrd="4" destOrd="0" presId="urn:microsoft.com/office/officeart/2005/8/layout/hierarchy3"/>
    <dgm:cxn modelId="{6B1D4A55-D35E-4847-AC16-B618CCA36E80}" type="presParOf" srcId="{36F7BD26-A1C6-4230-BCC2-F80B8BB28B90}" destId="{A13E1909-AD9E-49C3-9E8D-F069928CB4DB}" srcOrd="5" destOrd="0" presId="urn:microsoft.com/office/officeart/2005/8/layout/hierarchy3"/>
    <dgm:cxn modelId="{5717E929-1BC6-4F87-85DB-EE910864E2BF}" type="presParOf" srcId="{36F7BD26-A1C6-4230-BCC2-F80B8BB28B90}" destId="{A7A9AD53-078A-49DC-8D4F-B095D9559210}" srcOrd="6" destOrd="0" presId="urn:microsoft.com/office/officeart/2005/8/layout/hierarchy3"/>
    <dgm:cxn modelId="{A6A6C30B-7BDE-4ED0-9C3F-CF40789AE90D}" type="presParOf" srcId="{36F7BD26-A1C6-4230-BCC2-F80B8BB28B90}" destId="{7B3C2B36-7987-435E-9981-A8ADF207F72A}" srcOrd="7" destOrd="0" presId="urn:microsoft.com/office/officeart/2005/8/layout/hierarchy3"/>
    <dgm:cxn modelId="{456B7353-7C03-41D2-8C01-1BED7E3BD4AD}" type="presParOf" srcId="{36F7BD26-A1C6-4230-BCC2-F80B8BB28B90}" destId="{75B92B76-746A-46C5-8912-44A00BD3FE2F}" srcOrd="8" destOrd="0" presId="urn:microsoft.com/office/officeart/2005/8/layout/hierarchy3"/>
    <dgm:cxn modelId="{73C08EF0-BD1B-40BE-9BFE-688D0565C09B}" type="presParOf" srcId="{36F7BD26-A1C6-4230-BCC2-F80B8BB28B90}" destId="{A97A1265-1075-43BB-80E8-562EE9F6943F}" srcOrd="9" destOrd="0" presId="urn:microsoft.com/office/officeart/2005/8/layout/hierarchy3"/>
    <dgm:cxn modelId="{E84BBC14-8214-462F-8D45-0A952C3082FF}" type="presParOf" srcId="{36F7BD26-A1C6-4230-BCC2-F80B8BB28B90}" destId="{88DEAD2F-D447-4B6F-843E-CB0E14B61D3E}" srcOrd="10" destOrd="0" presId="urn:microsoft.com/office/officeart/2005/8/layout/hierarchy3"/>
    <dgm:cxn modelId="{12333BEF-D899-42E5-9A24-124579B8EB06}" type="presParOf" srcId="{36F7BD26-A1C6-4230-BCC2-F80B8BB28B90}" destId="{DE73F924-13EF-4A8F-B88D-59D3E8D95F4F}" srcOrd="11" destOrd="0" presId="urn:microsoft.com/office/officeart/2005/8/layout/hierarchy3"/>
    <dgm:cxn modelId="{7D0F6315-EA6D-4FF8-99E8-B21A5C5E57EF}" type="presParOf" srcId="{36F7BD26-A1C6-4230-BCC2-F80B8BB28B90}" destId="{389252B1-3F7E-4A52-9BD7-DCB4C5FD67F8}" srcOrd="12" destOrd="0" presId="urn:microsoft.com/office/officeart/2005/8/layout/hierarchy3"/>
    <dgm:cxn modelId="{0C7AA8F1-17CD-4DA8-9C43-ABEED1611BCA}" type="presParOf" srcId="{36F7BD26-A1C6-4230-BCC2-F80B8BB28B90}" destId="{74F7B514-63AC-4DE5-A813-91822E078BE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A22DD-C732-4E14-ADAB-3B9995E46A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824BA4-851A-46BF-9DA4-3CE70912C216}">
      <dgm:prSet phldrT="[Text]" custT="1"/>
      <dgm:spPr/>
      <dgm:t>
        <a:bodyPr/>
        <a:lstStyle/>
        <a:p>
          <a:pPr rtl="1"/>
          <a:r>
            <a:rPr lang="en-US" sz="4000" dirty="0" smtClean="0"/>
            <a:t>attribute</a:t>
          </a:r>
          <a:endParaRPr lang="fa-IR" sz="4000" dirty="0"/>
        </a:p>
      </dgm:t>
    </dgm:pt>
    <dgm:pt modelId="{BB2FF0E3-902F-43E3-9D09-3555224B468D}" type="parTrans" cxnId="{B8206F82-C8ED-4302-81CB-2AD59007F026}">
      <dgm:prSet/>
      <dgm:spPr/>
      <dgm:t>
        <a:bodyPr/>
        <a:lstStyle/>
        <a:p>
          <a:pPr rtl="1"/>
          <a:endParaRPr lang="fa-IR"/>
        </a:p>
      </dgm:t>
    </dgm:pt>
    <dgm:pt modelId="{2BC19E42-5D17-4C5E-8A33-8155DDC59B4D}" type="sibTrans" cxnId="{B8206F82-C8ED-4302-81CB-2AD59007F026}">
      <dgm:prSet/>
      <dgm:spPr/>
      <dgm:t>
        <a:bodyPr/>
        <a:lstStyle/>
        <a:p>
          <a:pPr rtl="1"/>
          <a:endParaRPr lang="fa-IR"/>
        </a:p>
      </dgm:t>
    </dgm:pt>
    <dgm:pt modelId="{A9F262A7-0919-40B9-8171-5C78E3EE7E13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زیر ساخت</a:t>
          </a:r>
          <a:endParaRPr lang="fa-IR" sz="1800" b="1" dirty="0">
            <a:cs typeface="B Nazanin" pitchFamily="2" charset="-78"/>
          </a:endParaRPr>
        </a:p>
      </dgm:t>
    </dgm:pt>
    <dgm:pt modelId="{A6761217-1B8A-4EB4-8CA8-719B0E07BF34}" type="parTrans" cxnId="{5A6F9CE7-6324-4AED-91AA-96B3644AD4CD}">
      <dgm:prSet/>
      <dgm:spPr/>
      <dgm:t>
        <a:bodyPr/>
        <a:lstStyle/>
        <a:p>
          <a:pPr rtl="1"/>
          <a:endParaRPr lang="fa-IR"/>
        </a:p>
      </dgm:t>
    </dgm:pt>
    <dgm:pt modelId="{3DF7D860-848D-4822-A15C-136C81DA73CB}" type="sibTrans" cxnId="{5A6F9CE7-6324-4AED-91AA-96B3644AD4CD}">
      <dgm:prSet/>
      <dgm:spPr/>
      <dgm:t>
        <a:bodyPr/>
        <a:lstStyle/>
        <a:p>
          <a:pPr rtl="1"/>
          <a:endParaRPr lang="fa-IR"/>
        </a:p>
      </dgm:t>
    </dgm:pt>
    <dgm:pt modelId="{5C46AB1A-BD59-427C-A60B-8DD6DBF63AAC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حداکثر داده خالص</a:t>
          </a:r>
          <a:endParaRPr lang="fa-IR" sz="1800" b="1" dirty="0">
            <a:cs typeface="B Nazanin" pitchFamily="2" charset="-78"/>
          </a:endParaRPr>
        </a:p>
      </dgm:t>
    </dgm:pt>
    <dgm:pt modelId="{138F67D7-1850-4236-A439-6C878CAB4DAE}" type="parTrans" cxnId="{E34EFD2E-428D-4479-8439-86C8AA524826}">
      <dgm:prSet/>
      <dgm:spPr/>
      <dgm:t>
        <a:bodyPr/>
        <a:lstStyle/>
        <a:p>
          <a:pPr rtl="1"/>
          <a:endParaRPr lang="fa-IR"/>
        </a:p>
      </dgm:t>
    </dgm:pt>
    <dgm:pt modelId="{3E370C15-40DA-436A-828C-584C289B6B4C}" type="sibTrans" cxnId="{E34EFD2E-428D-4479-8439-86C8AA524826}">
      <dgm:prSet/>
      <dgm:spPr/>
      <dgm:t>
        <a:bodyPr/>
        <a:lstStyle/>
        <a:p>
          <a:pPr rtl="1"/>
          <a:endParaRPr lang="fa-IR"/>
        </a:p>
      </dgm:t>
    </dgm:pt>
    <dgm:pt modelId="{7D598AD6-8C41-42A7-96DC-50F451BAEB36}">
      <dgm:prSet phldrT="[Text]" custT="1"/>
      <dgm:spPr/>
      <dgm:t>
        <a:bodyPr/>
        <a:lstStyle/>
        <a:p>
          <a:pPr rtl="1"/>
          <a:r>
            <a:rPr lang="en-US" sz="4000" dirty="0" smtClean="0"/>
            <a:t>X.25</a:t>
          </a:r>
          <a:endParaRPr lang="fa-IR" sz="4000" dirty="0"/>
        </a:p>
      </dgm:t>
    </dgm:pt>
    <dgm:pt modelId="{321CD611-EA3F-442E-B836-878CA126634D}" type="parTrans" cxnId="{1FCF1A0C-5745-4091-B77D-198897B536D6}">
      <dgm:prSet/>
      <dgm:spPr/>
      <dgm:t>
        <a:bodyPr/>
        <a:lstStyle/>
        <a:p>
          <a:pPr rtl="1"/>
          <a:endParaRPr lang="fa-IR"/>
        </a:p>
      </dgm:t>
    </dgm:pt>
    <dgm:pt modelId="{4E4ED1FF-38F3-4AF0-A2BC-A2CAFC569685}" type="sibTrans" cxnId="{1FCF1A0C-5745-4091-B77D-198897B536D6}">
      <dgm:prSet/>
      <dgm:spPr/>
      <dgm:t>
        <a:bodyPr/>
        <a:lstStyle/>
        <a:p>
          <a:pPr rtl="1"/>
          <a:endParaRPr lang="fa-IR"/>
        </a:p>
      </dgm:t>
    </dgm:pt>
    <dgm:pt modelId="{F944C56F-2095-479C-81F4-B7DFE01B91C3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آنالوگ</a:t>
          </a:r>
          <a:endParaRPr lang="fa-IR" sz="1800" b="1" dirty="0">
            <a:cs typeface="B Nazanin" pitchFamily="2" charset="-78"/>
          </a:endParaRPr>
        </a:p>
      </dgm:t>
    </dgm:pt>
    <dgm:pt modelId="{F02CE7B3-4215-4D9D-817F-4F87DF579410}" type="parTrans" cxnId="{4A0DC5A8-9EA1-46BB-8A4D-404C148E432E}">
      <dgm:prSet/>
      <dgm:spPr/>
      <dgm:t>
        <a:bodyPr/>
        <a:lstStyle/>
        <a:p>
          <a:pPr rtl="1"/>
          <a:endParaRPr lang="fa-IR"/>
        </a:p>
      </dgm:t>
    </dgm:pt>
    <dgm:pt modelId="{99352BC5-66A7-4A4D-97F6-413CE3484240}" type="sibTrans" cxnId="{4A0DC5A8-9EA1-46BB-8A4D-404C148E432E}">
      <dgm:prSet/>
      <dgm:spPr/>
      <dgm:t>
        <a:bodyPr/>
        <a:lstStyle/>
        <a:p>
          <a:pPr rtl="1"/>
          <a:endParaRPr lang="fa-IR"/>
        </a:p>
      </dgm:t>
    </dgm:pt>
    <dgm:pt modelId="{E0B39971-2DDF-4A99-A4B1-F34EC99C92D5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300" b="1" dirty="0" smtClean="0">
              <a:latin typeface="Calibri" pitchFamily="34" charset="0"/>
              <a:cs typeface="B Nazanin" pitchFamily="2" charset="-78"/>
            </a:rPr>
            <a:t>16, 32, 64, 128, 256, 512, 1024</a:t>
          </a:r>
          <a:endParaRPr lang="fa-IR" sz="1300" b="1" dirty="0">
            <a:latin typeface="Calibri" pitchFamily="34" charset="0"/>
            <a:cs typeface="B Nazanin" pitchFamily="2" charset="-78"/>
          </a:endParaRPr>
        </a:p>
      </dgm:t>
    </dgm:pt>
    <dgm:pt modelId="{395A86D4-D7D9-4142-9F42-FEE15475DF88}" type="parTrans" cxnId="{1889566B-219E-435A-BC03-0A6A2D049B5E}">
      <dgm:prSet/>
      <dgm:spPr/>
      <dgm:t>
        <a:bodyPr/>
        <a:lstStyle/>
        <a:p>
          <a:pPr rtl="1"/>
          <a:endParaRPr lang="fa-IR"/>
        </a:p>
      </dgm:t>
    </dgm:pt>
    <dgm:pt modelId="{240B24D0-24C9-45F9-8998-0FC58E96C5C9}" type="sibTrans" cxnId="{1889566B-219E-435A-BC03-0A6A2D049B5E}">
      <dgm:prSet/>
      <dgm:spPr/>
      <dgm:t>
        <a:bodyPr/>
        <a:lstStyle/>
        <a:p>
          <a:pPr rtl="1"/>
          <a:endParaRPr lang="fa-IR"/>
        </a:p>
      </dgm:t>
    </dgm:pt>
    <dgm:pt modelId="{DFCEC38F-0355-46A3-A4DA-8CB1A2E0664B}">
      <dgm:prSet phldrT="[Text]" custT="1"/>
      <dgm:spPr/>
      <dgm:t>
        <a:bodyPr/>
        <a:lstStyle/>
        <a:p>
          <a:pPr rtl="1"/>
          <a:r>
            <a:rPr lang="en-US" sz="3200" dirty="0" smtClean="0"/>
            <a:t>Frame Relay</a:t>
          </a:r>
          <a:endParaRPr lang="fa-IR" sz="3200" dirty="0"/>
        </a:p>
      </dgm:t>
    </dgm:pt>
    <dgm:pt modelId="{6086F2B9-8DF8-4CC1-B0FC-4D70692108A7}" type="parTrans" cxnId="{1F52C87D-AD39-416A-BBA2-22AC5E2F85AD}">
      <dgm:prSet/>
      <dgm:spPr/>
      <dgm:t>
        <a:bodyPr/>
        <a:lstStyle/>
        <a:p>
          <a:pPr rtl="1"/>
          <a:endParaRPr lang="fa-IR"/>
        </a:p>
      </dgm:t>
    </dgm:pt>
    <dgm:pt modelId="{85EECE61-FE4B-4DFD-A640-64BBFFBDD2F9}" type="sibTrans" cxnId="{1F52C87D-AD39-416A-BBA2-22AC5E2F85AD}">
      <dgm:prSet/>
      <dgm:spPr/>
      <dgm:t>
        <a:bodyPr/>
        <a:lstStyle/>
        <a:p>
          <a:pPr rtl="1"/>
          <a:endParaRPr lang="fa-IR"/>
        </a:p>
      </dgm:t>
    </dgm:pt>
    <dgm:pt modelId="{47E942BE-636C-4C0B-897F-2FE5558C41D6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دیجیتال</a:t>
          </a:r>
          <a:endParaRPr lang="fa-IR" sz="1800" b="1" dirty="0">
            <a:cs typeface="B Nazanin" pitchFamily="2" charset="-78"/>
          </a:endParaRPr>
        </a:p>
      </dgm:t>
    </dgm:pt>
    <dgm:pt modelId="{73F83975-8B8D-4E11-9B1C-177AA2BF9CF7}" type="parTrans" cxnId="{310ADB06-59D3-4DDA-8A43-15EDCA1059A5}">
      <dgm:prSet/>
      <dgm:spPr/>
      <dgm:t>
        <a:bodyPr/>
        <a:lstStyle/>
        <a:p>
          <a:pPr rtl="1"/>
          <a:endParaRPr lang="fa-IR"/>
        </a:p>
      </dgm:t>
    </dgm:pt>
    <dgm:pt modelId="{85C37855-AAA7-4E91-878B-0844609F6533}" type="sibTrans" cxnId="{310ADB06-59D3-4DDA-8A43-15EDCA1059A5}">
      <dgm:prSet/>
      <dgm:spPr/>
      <dgm:t>
        <a:bodyPr/>
        <a:lstStyle/>
        <a:p>
          <a:pPr rtl="1"/>
          <a:endParaRPr lang="fa-IR"/>
        </a:p>
      </dgm:t>
    </dgm:pt>
    <dgm:pt modelId="{3D5E76BB-8C5C-4861-A18F-C1DB68605DAE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cs typeface="B Nazanin" pitchFamily="2" charset="-78"/>
            </a:rPr>
            <a:t>4096</a:t>
          </a:r>
          <a:endParaRPr lang="fa-IR" sz="1800" b="1" dirty="0">
            <a:cs typeface="B Nazanin" pitchFamily="2" charset="-78"/>
          </a:endParaRPr>
        </a:p>
      </dgm:t>
    </dgm:pt>
    <dgm:pt modelId="{C0E6998D-280E-4242-A8E7-5B36A88DE2AE}" type="parTrans" cxnId="{E3F14841-F792-4954-8262-2A5DF4D6A762}">
      <dgm:prSet/>
      <dgm:spPr/>
      <dgm:t>
        <a:bodyPr/>
        <a:lstStyle/>
        <a:p>
          <a:pPr rtl="1"/>
          <a:endParaRPr lang="fa-IR"/>
        </a:p>
      </dgm:t>
    </dgm:pt>
    <dgm:pt modelId="{C150EAED-3844-4B7D-9962-030C34210301}" type="sibTrans" cxnId="{E3F14841-F792-4954-8262-2A5DF4D6A762}">
      <dgm:prSet/>
      <dgm:spPr/>
      <dgm:t>
        <a:bodyPr/>
        <a:lstStyle/>
        <a:p>
          <a:pPr rtl="1"/>
          <a:endParaRPr lang="fa-IR"/>
        </a:p>
      </dgm:t>
    </dgm:pt>
    <dgm:pt modelId="{D6F1B5AA-454E-46F9-AA54-321B281D562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LAP-D / LAP-F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F9D6DF11-0615-4088-9A7C-A40F31067F3A}" type="parTrans" cxnId="{DBE80248-20A8-4911-9191-791A5B230D77}">
      <dgm:prSet/>
      <dgm:spPr/>
      <dgm:t>
        <a:bodyPr/>
        <a:lstStyle/>
        <a:p>
          <a:pPr rtl="1"/>
          <a:endParaRPr lang="fa-IR"/>
        </a:p>
      </dgm:t>
    </dgm:pt>
    <dgm:pt modelId="{D440B807-FAD7-4F53-8EEC-162F2DA56D7A}" type="sibTrans" cxnId="{DBE80248-20A8-4911-9191-791A5B230D77}">
      <dgm:prSet/>
      <dgm:spPr/>
      <dgm:t>
        <a:bodyPr/>
        <a:lstStyle/>
        <a:p>
          <a:pPr rtl="1"/>
          <a:endParaRPr lang="fa-IR"/>
        </a:p>
      </dgm:t>
    </dgm:pt>
    <dgm:pt modelId="{89FCC24B-D2B8-454F-9C48-972744802EF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LAP-B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C258FBDA-C21B-45D8-84AE-78F4D4F6A506}" type="parTrans" cxnId="{5B211FD4-21FE-4F3C-AA33-DC2BE1A4E868}">
      <dgm:prSet/>
      <dgm:spPr/>
      <dgm:t>
        <a:bodyPr/>
        <a:lstStyle/>
        <a:p>
          <a:pPr rtl="1"/>
          <a:endParaRPr lang="fa-IR"/>
        </a:p>
      </dgm:t>
    </dgm:pt>
    <dgm:pt modelId="{2504F1C1-F917-401F-B210-36BFE906D5B6}" type="sibTrans" cxnId="{5B211FD4-21FE-4F3C-AA33-DC2BE1A4E868}">
      <dgm:prSet/>
      <dgm:spPr/>
      <dgm:t>
        <a:bodyPr/>
        <a:lstStyle/>
        <a:p>
          <a:pPr rtl="1"/>
          <a:endParaRPr lang="fa-IR"/>
        </a:p>
      </dgm:t>
    </dgm:pt>
    <dgm:pt modelId="{4941E3FF-219F-4608-9E44-B434E55E66EA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پروتکل لایه دیتالینک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8FA4D3C0-B7CE-40DA-80FC-ED1FBA88A12B}" type="parTrans" cxnId="{3318B87E-9808-4A0B-A1D9-98F1EF5DDB5D}">
      <dgm:prSet/>
      <dgm:spPr/>
      <dgm:t>
        <a:bodyPr/>
        <a:lstStyle/>
        <a:p>
          <a:pPr rtl="1"/>
          <a:endParaRPr lang="fa-IR"/>
        </a:p>
      </dgm:t>
    </dgm:pt>
    <dgm:pt modelId="{C54006A2-4A15-4F40-AEAE-7765461DD3A5}" type="sibTrans" cxnId="{3318B87E-9808-4A0B-A1D9-98F1EF5DDB5D}">
      <dgm:prSet/>
      <dgm:spPr/>
      <dgm:t>
        <a:bodyPr/>
        <a:lstStyle/>
        <a:p>
          <a:pPr rtl="1"/>
          <a:endParaRPr lang="fa-IR"/>
        </a:p>
      </dgm:t>
    </dgm:pt>
    <dgm:pt modelId="{52BEDEA5-F183-435D-B7DF-1918FC9962E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Connection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BD0852DC-2614-41A7-BE0C-E808AF5C856E}" type="parTrans" cxnId="{C3D1F5E4-E323-4335-A089-458E057922AA}">
      <dgm:prSet/>
      <dgm:spPr/>
      <dgm:t>
        <a:bodyPr/>
        <a:lstStyle/>
        <a:p>
          <a:pPr rtl="1"/>
          <a:endParaRPr lang="fa-IR"/>
        </a:p>
      </dgm:t>
    </dgm:pt>
    <dgm:pt modelId="{93071AFC-F235-40C3-8964-F5DB6984F94A}" type="sibTrans" cxnId="{C3D1F5E4-E323-4335-A089-458E057922AA}">
      <dgm:prSet/>
      <dgm:spPr/>
      <dgm:t>
        <a:bodyPr/>
        <a:lstStyle/>
        <a:p>
          <a:pPr rtl="1"/>
          <a:endParaRPr lang="fa-IR"/>
        </a:p>
      </dgm:t>
    </dgm:pt>
    <dgm:pt modelId="{620E9EAA-00F4-4918-8203-0374CB41D2F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Connection-Oriented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7359EC47-E374-4184-B396-2C9B6562C4C8}" type="parTrans" cxnId="{70E0585C-2FB3-421C-AAE6-4A31CA2C236C}">
      <dgm:prSet/>
      <dgm:spPr/>
      <dgm:t>
        <a:bodyPr/>
        <a:lstStyle/>
        <a:p>
          <a:pPr rtl="1"/>
          <a:endParaRPr lang="fa-IR"/>
        </a:p>
      </dgm:t>
    </dgm:pt>
    <dgm:pt modelId="{C77DDD28-B9C5-47E8-8788-FB349D65433A}" type="sibTrans" cxnId="{70E0585C-2FB3-421C-AAE6-4A31CA2C236C}">
      <dgm:prSet/>
      <dgm:spPr/>
      <dgm:t>
        <a:bodyPr/>
        <a:lstStyle/>
        <a:p>
          <a:pPr rtl="1"/>
          <a:endParaRPr lang="fa-IR"/>
        </a:p>
      </dgm:t>
    </dgm:pt>
    <dgm:pt modelId="{60A3ECE4-1389-4A98-8A6E-1D42EDBFFE1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Connection-Oriented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A71323CB-81C6-420E-988A-3BEBC81C9CA7}" type="parTrans" cxnId="{4C38A973-AE01-4362-8D29-80491A3B35E7}">
      <dgm:prSet/>
      <dgm:spPr/>
      <dgm:t>
        <a:bodyPr/>
        <a:lstStyle/>
        <a:p>
          <a:pPr rtl="1"/>
          <a:endParaRPr lang="fa-IR"/>
        </a:p>
      </dgm:t>
    </dgm:pt>
    <dgm:pt modelId="{1F410608-423B-4518-B4E5-CDCA83294FDE}" type="sibTrans" cxnId="{4C38A973-AE01-4362-8D29-80491A3B35E7}">
      <dgm:prSet/>
      <dgm:spPr/>
      <dgm:t>
        <a:bodyPr/>
        <a:lstStyle/>
        <a:p>
          <a:pPr rtl="1"/>
          <a:endParaRPr lang="fa-IR"/>
        </a:p>
      </dgm:t>
    </dgm:pt>
    <dgm:pt modelId="{D230E131-6925-4719-AF8F-01AA3FBF060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کاربرد اصلی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1743AE52-BBB8-4CAF-902C-C6917122E237}" type="parTrans" cxnId="{1A42CD06-B1CA-4DE1-8ACF-D7D2BCE8B2EB}">
      <dgm:prSet/>
      <dgm:spPr/>
      <dgm:t>
        <a:bodyPr/>
        <a:lstStyle/>
        <a:p>
          <a:pPr rtl="1"/>
          <a:endParaRPr lang="fa-IR"/>
        </a:p>
      </dgm:t>
    </dgm:pt>
    <dgm:pt modelId="{BCA8E706-9FCB-4762-BEDF-EC144BAF0028}" type="sibTrans" cxnId="{1A42CD06-B1CA-4DE1-8ACF-D7D2BCE8B2EB}">
      <dgm:prSet/>
      <dgm:spPr/>
      <dgm:t>
        <a:bodyPr/>
        <a:lstStyle/>
        <a:p>
          <a:pPr rtl="1"/>
          <a:endParaRPr lang="fa-IR"/>
        </a:p>
      </dgm:t>
    </dgm:pt>
    <dgm:pt modelId="{04D532D9-26E1-4984-88D1-6E0CEC3C8BE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مخصوص ارسال دیتا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4C688314-F22D-4D22-9CAC-4EE60E60E4AA}" type="parTrans" cxnId="{5BCEA521-7499-4844-B74B-0559A3970917}">
      <dgm:prSet/>
      <dgm:spPr/>
      <dgm:t>
        <a:bodyPr/>
        <a:lstStyle/>
        <a:p>
          <a:pPr rtl="1"/>
          <a:endParaRPr lang="fa-IR"/>
        </a:p>
      </dgm:t>
    </dgm:pt>
    <dgm:pt modelId="{5F1A3100-14FA-4D59-8638-5D2E4AFA7D53}" type="sibTrans" cxnId="{5BCEA521-7499-4844-B74B-0559A3970917}">
      <dgm:prSet/>
      <dgm:spPr/>
      <dgm:t>
        <a:bodyPr/>
        <a:lstStyle/>
        <a:p>
          <a:pPr rtl="1"/>
          <a:endParaRPr lang="fa-IR"/>
        </a:p>
      </dgm:t>
    </dgm:pt>
    <dgm:pt modelId="{568F900C-90FE-43EB-A6A8-A3EB88D4009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LAN – to – LAN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DABBB29D-0D0A-47F3-BC67-C3B4CE75C0E5}" type="parTrans" cxnId="{92A3E2ED-0383-4DF6-B3B0-64DEEED51C6C}">
      <dgm:prSet/>
      <dgm:spPr/>
      <dgm:t>
        <a:bodyPr/>
        <a:lstStyle/>
        <a:p>
          <a:pPr rtl="1"/>
          <a:endParaRPr lang="fa-IR"/>
        </a:p>
      </dgm:t>
    </dgm:pt>
    <dgm:pt modelId="{684EC9E5-DB68-48DE-827D-17658B44659F}" type="sibTrans" cxnId="{92A3E2ED-0383-4DF6-B3B0-64DEEED51C6C}">
      <dgm:prSet/>
      <dgm:spPr/>
      <dgm:t>
        <a:bodyPr/>
        <a:lstStyle/>
        <a:p>
          <a:pPr rtl="1"/>
          <a:endParaRPr lang="fa-IR"/>
        </a:p>
      </dgm:t>
    </dgm:pt>
    <dgm:pt modelId="{8653C381-F813-49E6-8F42-D4E0B03E0FE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الگوی ترافیکی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C5DFD55E-D36D-4AE9-9C93-26AFFB0D3E50}" type="parTrans" cxnId="{54DB4BA4-7B64-45B8-9148-070301A7DAA6}">
      <dgm:prSet/>
      <dgm:spPr/>
      <dgm:t>
        <a:bodyPr/>
        <a:lstStyle/>
        <a:p>
          <a:pPr rtl="1"/>
          <a:endParaRPr lang="fa-IR"/>
        </a:p>
      </dgm:t>
    </dgm:pt>
    <dgm:pt modelId="{AEE068DC-5AFE-4A44-997D-6DB84F6B396D}" type="sibTrans" cxnId="{54DB4BA4-7B64-45B8-9148-070301A7DAA6}">
      <dgm:prSet/>
      <dgm:spPr/>
      <dgm:t>
        <a:bodyPr/>
        <a:lstStyle/>
        <a:p>
          <a:pPr rtl="1"/>
          <a:endParaRPr lang="fa-IR"/>
        </a:p>
      </dgm:t>
    </dgm:pt>
    <dgm:pt modelId="{393F7D01-5AED-4495-9345-60EA7B62F09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Fixed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74795FCD-7B34-4583-B627-7310F276E5A1}" type="parTrans" cxnId="{7F625E78-04CA-47AB-A429-A7C3CB6CC8EF}">
      <dgm:prSet/>
      <dgm:spPr/>
      <dgm:t>
        <a:bodyPr/>
        <a:lstStyle/>
        <a:p>
          <a:pPr rtl="1"/>
          <a:endParaRPr lang="fa-IR"/>
        </a:p>
      </dgm:t>
    </dgm:pt>
    <dgm:pt modelId="{A5800215-0224-4D1C-8770-6128833686AA}" type="sibTrans" cxnId="{7F625E78-04CA-47AB-A429-A7C3CB6CC8EF}">
      <dgm:prSet/>
      <dgm:spPr/>
      <dgm:t>
        <a:bodyPr/>
        <a:lstStyle/>
        <a:p>
          <a:pPr rtl="1"/>
          <a:endParaRPr lang="fa-IR"/>
        </a:p>
      </dgm:t>
    </dgm:pt>
    <dgm:pt modelId="{47EE0BE7-2B22-4B0F-8F07-18761BE5EB8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err="1" smtClean="0">
              <a:latin typeface="Calibri" pitchFamily="34" charset="0"/>
              <a:cs typeface="B Nazanin" pitchFamily="2" charset="-78"/>
            </a:rPr>
            <a:t>Bursty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8B2AA4C5-4DE5-4AEE-9545-531D2FC729C1}" type="parTrans" cxnId="{D3D62539-A841-4E92-BED4-7ACD5F2F9442}">
      <dgm:prSet/>
      <dgm:spPr/>
      <dgm:t>
        <a:bodyPr/>
        <a:lstStyle/>
        <a:p>
          <a:pPr rtl="1"/>
          <a:endParaRPr lang="fa-IR"/>
        </a:p>
      </dgm:t>
    </dgm:pt>
    <dgm:pt modelId="{C79778DF-11AF-4814-84C9-6FE437BAA377}" type="sibTrans" cxnId="{D3D62539-A841-4E92-BED4-7ACD5F2F9442}">
      <dgm:prSet/>
      <dgm:spPr/>
      <dgm:t>
        <a:bodyPr/>
        <a:lstStyle/>
        <a:p>
          <a:pPr rtl="1"/>
          <a:endParaRPr lang="fa-IR"/>
        </a:p>
      </dgm:t>
    </dgm:pt>
    <dgm:pt modelId="{9B40AF45-49A8-497C-B0D9-596AF5601D10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در لایه </a:t>
          </a:r>
          <a:r>
            <a:rPr lang="en-US" sz="1800" b="1" dirty="0" smtClean="0">
              <a:latin typeface="Calibri" pitchFamily="34" charset="0"/>
              <a:cs typeface="B Nazanin" pitchFamily="2" charset="-78"/>
            </a:rPr>
            <a:t>Data Link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05F19B16-0995-4ADE-AD69-537EE5B90A54}" type="parTrans" cxnId="{1F15E8F1-B303-4535-9232-E29E774F2DD7}">
      <dgm:prSet/>
      <dgm:spPr/>
    </dgm:pt>
    <dgm:pt modelId="{54BC3358-B9AB-4A3A-B67C-43F21F8CBE99}" type="sibTrans" cxnId="{1F15E8F1-B303-4535-9232-E29E774F2DD7}">
      <dgm:prSet/>
      <dgm:spPr/>
    </dgm:pt>
    <dgm:pt modelId="{3E0A4C13-3E31-448D-B0F5-9FAC427520F9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در لایه </a:t>
          </a:r>
          <a:r>
            <a:rPr lang="en-US" sz="1800" b="1" dirty="0" smtClean="0">
              <a:latin typeface="Calibri" pitchFamily="34" charset="0"/>
              <a:cs typeface="B Nazanin" pitchFamily="2" charset="-78"/>
            </a:rPr>
            <a:t>Network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FE5F64AE-7477-4F8D-A487-E240DB64736B}" type="parTrans" cxnId="{238F0A1A-01E7-4735-B8E9-1406421BCE81}">
      <dgm:prSet/>
      <dgm:spPr/>
    </dgm:pt>
    <dgm:pt modelId="{ADFDD529-D2E9-4F82-A1FB-B2FAE81D4676}" type="sibTrans" cxnId="{238F0A1A-01E7-4735-B8E9-1406421BCE81}">
      <dgm:prSet/>
      <dgm:spPr/>
    </dgm:pt>
    <dgm:pt modelId="{6D64CD46-7E86-4C11-AEDA-078547B3B920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latin typeface="Calibri" pitchFamily="34" charset="0"/>
              <a:cs typeface="B Nazanin" pitchFamily="2" charset="-78"/>
            </a:rPr>
            <a:t>Multiplexing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D5F03E8A-F5FC-4BBD-9AE3-C1F02FC47456}" type="parTrans" cxnId="{41111375-1DB8-4108-8E49-8CC0D6D7A9E7}">
      <dgm:prSet/>
      <dgm:spPr/>
    </dgm:pt>
    <dgm:pt modelId="{5A116537-FD28-47F5-B9B0-E85E23B4A867}" type="sibTrans" cxnId="{41111375-1DB8-4108-8E49-8CC0D6D7A9E7}">
      <dgm:prSet/>
      <dgm:spPr/>
    </dgm:pt>
    <dgm:pt modelId="{37B903A0-68EE-4604-8294-8A49733897DF}" type="pres">
      <dgm:prSet presAssocID="{C1FA22DD-C732-4E14-ADAB-3B9995E46A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6AE58CD-4FC8-4FB6-B312-37D1A175CCC6}" type="pres">
      <dgm:prSet presAssocID="{6E824BA4-851A-46BF-9DA4-3CE70912C216}" presName="compNode" presStyleCnt="0"/>
      <dgm:spPr/>
    </dgm:pt>
    <dgm:pt modelId="{8D8BC9CF-6222-417D-94CF-08EBBB63E676}" type="pres">
      <dgm:prSet presAssocID="{6E824BA4-851A-46BF-9DA4-3CE70912C216}" presName="aNode" presStyleLbl="bgShp" presStyleIdx="0" presStyleCnt="3"/>
      <dgm:spPr/>
      <dgm:t>
        <a:bodyPr/>
        <a:lstStyle/>
        <a:p>
          <a:pPr rtl="1"/>
          <a:endParaRPr lang="fa-IR"/>
        </a:p>
      </dgm:t>
    </dgm:pt>
    <dgm:pt modelId="{EF79A233-BF97-4BE4-BF05-74ECF7749CA0}" type="pres">
      <dgm:prSet presAssocID="{6E824BA4-851A-46BF-9DA4-3CE70912C216}" presName="textNode" presStyleLbl="bgShp" presStyleIdx="0" presStyleCnt="3"/>
      <dgm:spPr/>
      <dgm:t>
        <a:bodyPr/>
        <a:lstStyle/>
        <a:p>
          <a:pPr rtl="1"/>
          <a:endParaRPr lang="fa-IR"/>
        </a:p>
      </dgm:t>
    </dgm:pt>
    <dgm:pt modelId="{7AB4B8B4-1BDB-483A-980D-1B99BE5F5BC5}" type="pres">
      <dgm:prSet presAssocID="{6E824BA4-851A-46BF-9DA4-3CE70912C216}" presName="compChildNode" presStyleCnt="0"/>
      <dgm:spPr/>
    </dgm:pt>
    <dgm:pt modelId="{9099247C-8896-4F29-830E-C4EA9ACB59F1}" type="pres">
      <dgm:prSet presAssocID="{6E824BA4-851A-46BF-9DA4-3CE70912C216}" presName="theInnerList" presStyleCnt="0"/>
      <dgm:spPr/>
    </dgm:pt>
    <dgm:pt modelId="{C5A4B028-0BBC-4DCD-8C09-430401DFE6F4}" type="pres">
      <dgm:prSet presAssocID="{A9F262A7-0919-40B9-8171-5C78E3EE7E13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2A3322-DF67-4EDC-BC06-F4E7AEE039E9}" type="pres">
      <dgm:prSet presAssocID="{A9F262A7-0919-40B9-8171-5C78E3EE7E13}" presName="aSpace2" presStyleCnt="0"/>
      <dgm:spPr/>
    </dgm:pt>
    <dgm:pt modelId="{00E0C3CC-9F1A-40F4-84D2-FBC4125A9C67}" type="pres">
      <dgm:prSet presAssocID="{5C46AB1A-BD59-427C-A60B-8DD6DBF63AAC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6673B5-7F3B-462A-A8E1-6B47311C2166}" type="pres">
      <dgm:prSet presAssocID="{5C46AB1A-BD59-427C-A60B-8DD6DBF63AAC}" presName="aSpace2" presStyleCnt="0"/>
      <dgm:spPr/>
    </dgm:pt>
    <dgm:pt modelId="{0B8F134A-2BE1-41E9-8B47-7CF66B17C559}" type="pres">
      <dgm:prSet presAssocID="{4941E3FF-219F-4608-9E44-B434E55E66EA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A931AF-1D15-4151-B807-B66DA6C690DC}" type="pres">
      <dgm:prSet presAssocID="{4941E3FF-219F-4608-9E44-B434E55E66EA}" presName="aSpace2" presStyleCnt="0"/>
      <dgm:spPr/>
    </dgm:pt>
    <dgm:pt modelId="{2697BA23-9B19-44D2-8907-440DA9C0BA25}" type="pres">
      <dgm:prSet presAssocID="{52BEDEA5-F183-435D-B7DF-1918FC9962E4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121CAB-CB7D-44FD-B338-59C5A525C36E}" type="pres">
      <dgm:prSet presAssocID="{52BEDEA5-F183-435D-B7DF-1918FC9962E4}" presName="aSpace2" presStyleCnt="0"/>
      <dgm:spPr/>
    </dgm:pt>
    <dgm:pt modelId="{F0F7EBF3-7681-4F52-9AD3-E265AA3915DB}" type="pres">
      <dgm:prSet presAssocID="{D230E131-6925-4719-AF8F-01AA3FBF0600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06091C-CA86-422E-9FF4-1AD34489E0BF}" type="pres">
      <dgm:prSet presAssocID="{D230E131-6925-4719-AF8F-01AA3FBF0600}" presName="aSpace2" presStyleCnt="0"/>
      <dgm:spPr/>
    </dgm:pt>
    <dgm:pt modelId="{E1A078B1-9297-4775-B51E-7EC7C0F07A74}" type="pres">
      <dgm:prSet presAssocID="{8653C381-F813-49E6-8F42-D4E0B03E0FE5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BAB9899-BF5E-482D-9259-4ABF8EC4A437}" type="pres">
      <dgm:prSet presAssocID="{8653C381-F813-49E6-8F42-D4E0B03E0FE5}" presName="aSpace2" presStyleCnt="0"/>
      <dgm:spPr/>
    </dgm:pt>
    <dgm:pt modelId="{D248B37E-F6B1-459E-9F22-D7045622B155}" type="pres">
      <dgm:prSet presAssocID="{6D64CD46-7E86-4C11-AEDA-078547B3B920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4C6B90-39B0-42BD-9BB0-49639B6BEFFF}" type="pres">
      <dgm:prSet presAssocID="{6E824BA4-851A-46BF-9DA4-3CE70912C216}" presName="aSpace" presStyleCnt="0"/>
      <dgm:spPr/>
    </dgm:pt>
    <dgm:pt modelId="{91E9D792-A4D9-443C-819D-125449836D3C}" type="pres">
      <dgm:prSet presAssocID="{7D598AD6-8C41-42A7-96DC-50F451BAEB36}" presName="compNode" presStyleCnt="0"/>
      <dgm:spPr/>
    </dgm:pt>
    <dgm:pt modelId="{949DD9EF-1D17-4F22-B937-3CC179BEB8AC}" type="pres">
      <dgm:prSet presAssocID="{7D598AD6-8C41-42A7-96DC-50F451BAEB36}" presName="aNode" presStyleLbl="bgShp" presStyleIdx="1" presStyleCnt="3"/>
      <dgm:spPr/>
      <dgm:t>
        <a:bodyPr/>
        <a:lstStyle/>
        <a:p>
          <a:pPr rtl="1"/>
          <a:endParaRPr lang="fa-IR"/>
        </a:p>
      </dgm:t>
    </dgm:pt>
    <dgm:pt modelId="{CD372EF5-DFC6-4724-834C-C829F4623739}" type="pres">
      <dgm:prSet presAssocID="{7D598AD6-8C41-42A7-96DC-50F451BAEB36}" presName="textNode" presStyleLbl="bgShp" presStyleIdx="1" presStyleCnt="3"/>
      <dgm:spPr/>
      <dgm:t>
        <a:bodyPr/>
        <a:lstStyle/>
        <a:p>
          <a:pPr rtl="1"/>
          <a:endParaRPr lang="fa-IR"/>
        </a:p>
      </dgm:t>
    </dgm:pt>
    <dgm:pt modelId="{4CB4D2A0-8B96-4FAA-BF37-2F4113ADFB0E}" type="pres">
      <dgm:prSet presAssocID="{7D598AD6-8C41-42A7-96DC-50F451BAEB36}" presName="compChildNode" presStyleCnt="0"/>
      <dgm:spPr/>
    </dgm:pt>
    <dgm:pt modelId="{F29C14B8-BF67-4281-9980-90448288534C}" type="pres">
      <dgm:prSet presAssocID="{7D598AD6-8C41-42A7-96DC-50F451BAEB36}" presName="theInnerList" presStyleCnt="0"/>
      <dgm:spPr/>
    </dgm:pt>
    <dgm:pt modelId="{C444AD36-4978-45EB-9C60-8B0DCC07643A}" type="pres">
      <dgm:prSet presAssocID="{F944C56F-2095-479C-81F4-B7DFE01B91C3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07555D-785F-47F8-803C-1D304E361342}" type="pres">
      <dgm:prSet presAssocID="{F944C56F-2095-479C-81F4-B7DFE01B91C3}" presName="aSpace2" presStyleCnt="0"/>
      <dgm:spPr/>
    </dgm:pt>
    <dgm:pt modelId="{8678FFE0-C501-4FAC-938C-6A4DDE6475D8}" type="pres">
      <dgm:prSet presAssocID="{E0B39971-2DDF-4A99-A4B1-F34EC99C92D5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5EEB7B-40B0-4750-A8AA-40D3FDF130E4}" type="pres">
      <dgm:prSet presAssocID="{E0B39971-2DDF-4A99-A4B1-F34EC99C92D5}" presName="aSpace2" presStyleCnt="0"/>
      <dgm:spPr/>
    </dgm:pt>
    <dgm:pt modelId="{1456887F-8B25-4257-83A0-1C39B291EA0B}" type="pres">
      <dgm:prSet presAssocID="{89FCC24B-D2B8-454F-9C48-972744802EF6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A12A15-9BE4-4E71-AA81-A6AE15045163}" type="pres">
      <dgm:prSet presAssocID="{89FCC24B-D2B8-454F-9C48-972744802EF6}" presName="aSpace2" presStyleCnt="0"/>
      <dgm:spPr/>
    </dgm:pt>
    <dgm:pt modelId="{6F773EAE-B34E-4421-BB31-E58C168CB495}" type="pres">
      <dgm:prSet presAssocID="{620E9EAA-00F4-4918-8203-0374CB41D2F5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D3C110-18A3-4175-8153-80E3CEEB4174}" type="pres">
      <dgm:prSet presAssocID="{620E9EAA-00F4-4918-8203-0374CB41D2F5}" presName="aSpace2" presStyleCnt="0"/>
      <dgm:spPr/>
    </dgm:pt>
    <dgm:pt modelId="{AD1EBD33-213B-41DD-89FA-5C65BEF01E14}" type="pres">
      <dgm:prSet presAssocID="{04D532D9-26E1-4984-88D1-6E0CEC3C8BEC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476BD-C01D-4F46-9BF3-65D3E3F37926}" type="pres">
      <dgm:prSet presAssocID="{04D532D9-26E1-4984-88D1-6E0CEC3C8BEC}" presName="aSpace2" presStyleCnt="0"/>
      <dgm:spPr/>
    </dgm:pt>
    <dgm:pt modelId="{59F18358-39A1-48B0-BE9D-48C44B0A8942}" type="pres">
      <dgm:prSet presAssocID="{393F7D01-5AED-4495-9345-60EA7B62F090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558D53-8234-41CA-89E9-D769D3E0CC42}" type="pres">
      <dgm:prSet presAssocID="{393F7D01-5AED-4495-9345-60EA7B62F090}" presName="aSpace2" presStyleCnt="0"/>
      <dgm:spPr/>
    </dgm:pt>
    <dgm:pt modelId="{93BE288A-D4DF-4026-866D-D08292A97293}" type="pres">
      <dgm:prSet presAssocID="{3E0A4C13-3E31-448D-B0F5-9FAC427520F9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05DC93-C6A4-4017-A23F-9D405C4AEA90}" type="pres">
      <dgm:prSet presAssocID="{7D598AD6-8C41-42A7-96DC-50F451BAEB36}" presName="aSpace" presStyleCnt="0"/>
      <dgm:spPr/>
    </dgm:pt>
    <dgm:pt modelId="{55DEC1A6-EC88-4F9B-B749-A5C3AA905E8E}" type="pres">
      <dgm:prSet presAssocID="{DFCEC38F-0355-46A3-A4DA-8CB1A2E0664B}" presName="compNode" presStyleCnt="0"/>
      <dgm:spPr/>
    </dgm:pt>
    <dgm:pt modelId="{EA929BF1-1218-4F62-9368-E9DA723A8D99}" type="pres">
      <dgm:prSet presAssocID="{DFCEC38F-0355-46A3-A4DA-8CB1A2E0664B}" presName="aNode" presStyleLbl="bgShp" presStyleIdx="2" presStyleCnt="3"/>
      <dgm:spPr/>
      <dgm:t>
        <a:bodyPr/>
        <a:lstStyle/>
        <a:p>
          <a:pPr rtl="1"/>
          <a:endParaRPr lang="fa-IR"/>
        </a:p>
      </dgm:t>
    </dgm:pt>
    <dgm:pt modelId="{A1A44904-1321-419D-915A-84D72FDD60A3}" type="pres">
      <dgm:prSet presAssocID="{DFCEC38F-0355-46A3-A4DA-8CB1A2E0664B}" presName="textNode" presStyleLbl="bgShp" presStyleIdx="2" presStyleCnt="3"/>
      <dgm:spPr/>
      <dgm:t>
        <a:bodyPr/>
        <a:lstStyle/>
        <a:p>
          <a:pPr rtl="1"/>
          <a:endParaRPr lang="fa-IR"/>
        </a:p>
      </dgm:t>
    </dgm:pt>
    <dgm:pt modelId="{BC35ED60-73F7-455D-9D6B-8AD55EC84607}" type="pres">
      <dgm:prSet presAssocID="{DFCEC38F-0355-46A3-A4DA-8CB1A2E0664B}" presName="compChildNode" presStyleCnt="0"/>
      <dgm:spPr/>
    </dgm:pt>
    <dgm:pt modelId="{FA5C8779-F7C9-4C09-97BC-3E26E878A084}" type="pres">
      <dgm:prSet presAssocID="{DFCEC38F-0355-46A3-A4DA-8CB1A2E0664B}" presName="theInnerList" presStyleCnt="0"/>
      <dgm:spPr/>
    </dgm:pt>
    <dgm:pt modelId="{F71F308C-CE84-4F4D-B996-A17FA60964F3}" type="pres">
      <dgm:prSet presAssocID="{47E942BE-636C-4C0B-897F-2FE5558C41D6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3F974A-4EB9-4B68-9A2A-9E3E390D70F1}" type="pres">
      <dgm:prSet presAssocID="{47E942BE-636C-4C0B-897F-2FE5558C41D6}" presName="aSpace2" presStyleCnt="0"/>
      <dgm:spPr/>
    </dgm:pt>
    <dgm:pt modelId="{1ED874B0-9D5A-4C53-BC9B-07FE1FC75665}" type="pres">
      <dgm:prSet presAssocID="{3D5E76BB-8C5C-4861-A18F-C1DB68605DAE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87A7FF-62E2-482A-B123-9AFE8D4447BF}" type="pres">
      <dgm:prSet presAssocID="{3D5E76BB-8C5C-4861-A18F-C1DB68605DAE}" presName="aSpace2" presStyleCnt="0"/>
      <dgm:spPr/>
    </dgm:pt>
    <dgm:pt modelId="{8C0F5424-3B4F-4CF1-AC6A-01084660E404}" type="pres">
      <dgm:prSet presAssocID="{D6F1B5AA-454E-46F9-AA54-321B281D5626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0C559E-6EDF-4E58-9834-5EE2FFEDD33E}" type="pres">
      <dgm:prSet presAssocID="{D6F1B5AA-454E-46F9-AA54-321B281D5626}" presName="aSpace2" presStyleCnt="0"/>
      <dgm:spPr/>
    </dgm:pt>
    <dgm:pt modelId="{9CF85FAF-618E-446A-99CB-6260C291735A}" type="pres">
      <dgm:prSet presAssocID="{60A3ECE4-1389-4A98-8A6E-1D42EDBFFE1C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7F525D-F025-458C-B2B9-983676A4FBB5}" type="pres">
      <dgm:prSet presAssocID="{60A3ECE4-1389-4A98-8A6E-1D42EDBFFE1C}" presName="aSpace2" presStyleCnt="0"/>
      <dgm:spPr/>
    </dgm:pt>
    <dgm:pt modelId="{02C21B41-24D2-4885-B32C-AE296D30F687}" type="pres">
      <dgm:prSet presAssocID="{568F900C-90FE-43EB-A6A8-A3EB88D40090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C0CFE8-0A12-44F4-B278-ACE84FDE7168}" type="pres">
      <dgm:prSet presAssocID="{568F900C-90FE-43EB-A6A8-A3EB88D40090}" presName="aSpace2" presStyleCnt="0"/>
      <dgm:spPr/>
    </dgm:pt>
    <dgm:pt modelId="{3313A1B5-FBA8-47F2-A5D8-5F46DE422590}" type="pres">
      <dgm:prSet presAssocID="{47EE0BE7-2B22-4B0F-8F07-18761BE5EB8D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2F3AF8-6FA1-48EF-AB71-8969415FC2CB}" type="pres">
      <dgm:prSet presAssocID="{47EE0BE7-2B22-4B0F-8F07-18761BE5EB8D}" presName="aSpace2" presStyleCnt="0"/>
      <dgm:spPr/>
    </dgm:pt>
    <dgm:pt modelId="{0DAADAB5-D81C-46A9-A90D-A7B040BE00E3}" type="pres">
      <dgm:prSet presAssocID="{9B40AF45-49A8-497C-B0D9-596AF5601D10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4B1F9F8-D4F2-49A9-8C90-EDA63E185CCA}" type="presOf" srcId="{89FCC24B-D2B8-454F-9C48-972744802EF6}" destId="{1456887F-8B25-4257-83A0-1C39B291EA0B}" srcOrd="0" destOrd="0" presId="urn:microsoft.com/office/officeart/2005/8/layout/lProcess2"/>
    <dgm:cxn modelId="{1F15E8F1-B303-4535-9232-E29E774F2DD7}" srcId="{DFCEC38F-0355-46A3-A4DA-8CB1A2E0664B}" destId="{9B40AF45-49A8-497C-B0D9-596AF5601D10}" srcOrd="6" destOrd="0" parTransId="{05F19B16-0995-4ADE-AD69-537EE5B90A54}" sibTransId="{54BC3358-B9AB-4A3A-B67C-43F21F8CBE99}"/>
    <dgm:cxn modelId="{CD3F348A-CF88-4447-9622-9A0D77BBF107}" type="presOf" srcId="{7D598AD6-8C41-42A7-96DC-50F451BAEB36}" destId="{CD372EF5-DFC6-4724-834C-C829F4623739}" srcOrd="1" destOrd="0" presId="urn:microsoft.com/office/officeart/2005/8/layout/lProcess2"/>
    <dgm:cxn modelId="{F7E6C159-8499-4709-8611-CA88D6343396}" type="presOf" srcId="{47EE0BE7-2B22-4B0F-8F07-18761BE5EB8D}" destId="{3313A1B5-FBA8-47F2-A5D8-5F46DE422590}" srcOrd="0" destOrd="0" presId="urn:microsoft.com/office/officeart/2005/8/layout/lProcess2"/>
    <dgm:cxn modelId="{1889566B-219E-435A-BC03-0A6A2D049B5E}" srcId="{7D598AD6-8C41-42A7-96DC-50F451BAEB36}" destId="{E0B39971-2DDF-4A99-A4B1-F34EC99C92D5}" srcOrd="1" destOrd="0" parTransId="{395A86D4-D7D9-4142-9F42-FEE15475DF88}" sibTransId="{240B24D0-24C9-45F9-8998-0FC58E96C5C9}"/>
    <dgm:cxn modelId="{00F09354-BF1F-4770-8A2A-2D9D78EEDC78}" type="presOf" srcId="{9B40AF45-49A8-497C-B0D9-596AF5601D10}" destId="{0DAADAB5-D81C-46A9-A90D-A7B040BE00E3}" srcOrd="0" destOrd="0" presId="urn:microsoft.com/office/officeart/2005/8/layout/lProcess2"/>
    <dgm:cxn modelId="{B40A6778-CA90-44E3-A4D1-5F22C26C5E34}" type="presOf" srcId="{6D64CD46-7E86-4C11-AEDA-078547B3B920}" destId="{D248B37E-F6B1-459E-9F22-D7045622B155}" srcOrd="0" destOrd="0" presId="urn:microsoft.com/office/officeart/2005/8/layout/lProcess2"/>
    <dgm:cxn modelId="{52A51C1F-C42A-4801-AFA2-CB3E78DDCFB4}" type="presOf" srcId="{DFCEC38F-0355-46A3-A4DA-8CB1A2E0664B}" destId="{EA929BF1-1218-4F62-9368-E9DA723A8D99}" srcOrd="0" destOrd="0" presId="urn:microsoft.com/office/officeart/2005/8/layout/lProcess2"/>
    <dgm:cxn modelId="{310ADB06-59D3-4DDA-8A43-15EDCA1059A5}" srcId="{DFCEC38F-0355-46A3-A4DA-8CB1A2E0664B}" destId="{47E942BE-636C-4C0B-897F-2FE5558C41D6}" srcOrd="0" destOrd="0" parTransId="{73F83975-8B8D-4E11-9B1C-177AA2BF9CF7}" sibTransId="{85C37855-AAA7-4E91-878B-0844609F6533}"/>
    <dgm:cxn modelId="{4C38A973-AE01-4362-8D29-80491A3B35E7}" srcId="{DFCEC38F-0355-46A3-A4DA-8CB1A2E0664B}" destId="{60A3ECE4-1389-4A98-8A6E-1D42EDBFFE1C}" srcOrd="3" destOrd="0" parTransId="{A71323CB-81C6-420E-988A-3BEBC81C9CA7}" sibTransId="{1F410608-423B-4518-B4E5-CDCA83294FDE}"/>
    <dgm:cxn modelId="{5BCEA521-7499-4844-B74B-0559A3970917}" srcId="{7D598AD6-8C41-42A7-96DC-50F451BAEB36}" destId="{04D532D9-26E1-4984-88D1-6E0CEC3C8BEC}" srcOrd="4" destOrd="0" parTransId="{4C688314-F22D-4D22-9CAC-4EE60E60E4AA}" sibTransId="{5F1A3100-14FA-4D59-8638-5D2E4AFA7D53}"/>
    <dgm:cxn modelId="{1A67B487-768A-47E7-B3B0-077D70A22809}" type="presOf" srcId="{60A3ECE4-1389-4A98-8A6E-1D42EDBFFE1C}" destId="{9CF85FAF-618E-446A-99CB-6260C291735A}" srcOrd="0" destOrd="0" presId="urn:microsoft.com/office/officeart/2005/8/layout/lProcess2"/>
    <dgm:cxn modelId="{3318B87E-9808-4A0B-A1D9-98F1EF5DDB5D}" srcId="{6E824BA4-851A-46BF-9DA4-3CE70912C216}" destId="{4941E3FF-219F-4608-9E44-B434E55E66EA}" srcOrd="2" destOrd="0" parTransId="{8FA4D3C0-B7CE-40DA-80FC-ED1FBA88A12B}" sibTransId="{C54006A2-4A15-4F40-AEAE-7765461DD3A5}"/>
    <dgm:cxn modelId="{5B211FD4-21FE-4F3C-AA33-DC2BE1A4E868}" srcId="{7D598AD6-8C41-42A7-96DC-50F451BAEB36}" destId="{89FCC24B-D2B8-454F-9C48-972744802EF6}" srcOrd="2" destOrd="0" parTransId="{C258FBDA-C21B-45D8-84AE-78F4D4F6A506}" sibTransId="{2504F1C1-F917-401F-B210-36BFE906D5B6}"/>
    <dgm:cxn modelId="{44C045B5-22B2-46DA-9137-816A00B69BBE}" type="presOf" srcId="{E0B39971-2DDF-4A99-A4B1-F34EC99C92D5}" destId="{8678FFE0-C501-4FAC-938C-6A4DDE6475D8}" srcOrd="0" destOrd="0" presId="urn:microsoft.com/office/officeart/2005/8/layout/lProcess2"/>
    <dgm:cxn modelId="{3E4D4402-F485-4294-BEF9-CC8B9C1E9F06}" type="presOf" srcId="{3E0A4C13-3E31-448D-B0F5-9FAC427520F9}" destId="{93BE288A-D4DF-4026-866D-D08292A97293}" srcOrd="0" destOrd="0" presId="urn:microsoft.com/office/officeart/2005/8/layout/lProcess2"/>
    <dgm:cxn modelId="{1BB7AD32-3239-4FA7-9AE6-A95A7ACD249C}" type="presOf" srcId="{7D598AD6-8C41-42A7-96DC-50F451BAEB36}" destId="{949DD9EF-1D17-4F22-B937-3CC179BEB8AC}" srcOrd="0" destOrd="0" presId="urn:microsoft.com/office/officeart/2005/8/layout/lProcess2"/>
    <dgm:cxn modelId="{B670C6AA-04CE-43CB-B25C-7DFDFD1E04FB}" type="presOf" srcId="{47E942BE-636C-4C0B-897F-2FE5558C41D6}" destId="{F71F308C-CE84-4F4D-B996-A17FA60964F3}" srcOrd="0" destOrd="0" presId="urn:microsoft.com/office/officeart/2005/8/layout/lProcess2"/>
    <dgm:cxn modelId="{DBE80248-20A8-4911-9191-791A5B230D77}" srcId="{DFCEC38F-0355-46A3-A4DA-8CB1A2E0664B}" destId="{D6F1B5AA-454E-46F9-AA54-321B281D5626}" srcOrd="2" destOrd="0" parTransId="{F9D6DF11-0615-4088-9A7C-A40F31067F3A}" sibTransId="{D440B807-FAD7-4F53-8EEC-162F2DA56D7A}"/>
    <dgm:cxn modelId="{238F0A1A-01E7-4735-B8E9-1406421BCE81}" srcId="{7D598AD6-8C41-42A7-96DC-50F451BAEB36}" destId="{3E0A4C13-3E31-448D-B0F5-9FAC427520F9}" srcOrd="6" destOrd="0" parTransId="{FE5F64AE-7477-4F8D-A487-E240DB64736B}" sibTransId="{ADFDD529-D2E9-4F82-A1FB-B2FAE81D4676}"/>
    <dgm:cxn modelId="{1A42CD06-B1CA-4DE1-8ACF-D7D2BCE8B2EB}" srcId="{6E824BA4-851A-46BF-9DA4-3CE70912C216}" destId="{D230E131-6925-4719-AF8F-01AA3FBF0600}" srcOrd="4" destOrd="0" parTransId="{1743AE52-BBB8-4CAF-902C-C6917122E237}" sibTransId="{BCA8E706-9FCB-4762-BEDF-EC144BAF0028}"/>
    <dgm:cxn modelId="{92A3E2ED-0383-4DF6-B3B0-64DEEED51C6C}" srcId="{DFCEC38F-0355-46A3-A4DA-8CB1A2E0664B}" destId="{568F900C-90FE-43EB-A6A8-A3EB88D40090}" srcOrd="4" destOrd="0" parTransId="{DABBB29D-0D0A-47F3-BC67-C3B4CE75C0E5}" sibTransId="{684EC9E5-DB68-48DE-827D-17658B44659F}"/>
    <dgm:cxn modelId="{E3F14841-F792-4954-8262-2A5DF4D6A762}" srcId="{DFCEC38F-0355-46A3-A4DA-8CB1A2E0664B}" destId="{3D5E76BB-8C5C-4861-A18F-C1DB68605DAE}" srcOrd="1" destOrd="0" parTransId="{C0E6998D-280E-4242-A8E7-5B36A88DE2AE}" sibTransId="{C150EAED-3844-4B7D-9962-030C34210301}"/>
    <dgm:cxn modelId="{4A0DC5A8-9EA1-46BB-8A4D-404C148E432E}" srcId="{7D598AD6-8C41-42A7-96DC-50F451BAEB36}" destId="{F944C56F-2095-479C-81F4-B7DFE01B91C3}" srcOrd="0" destOrd="0" parTransId="{F02CE7B3-4215-4D9D-817F-4F87DF579410}" sibTransId="{99352BC5-66A7-4A4D-97F6-413CE3484240}"/>
    <dgm:cxn modelId="{D3D62539-A841-4E92-BED4-7ACD5F2F9442}" srcId="{DFCEC38F-0355-46A3-A4DA-8CB1A2E0664B}" destId="{47EE0BE7-2B22-4B0F-8F07-18761BE5EB8D}" srcOrd="5" destOrd="0" parTransId="{8B2AA4C5-4DE5-4AEE-9545-531D2FC729C1}" sibTransId="{C79778DF-11AF-4814-84C9-6FE437BAA377}"/>
    <dgm:cxn modelId="{41111375-1DB8-4108-8E49-8CC0D6D7A9E7}" srcId="{6E824BA4-851A-46BF-9DA4-3CE70912C216}" destId="{6D64CD46-7E86-4C11-AEDA-078547B3B920}" srcOrd="6" destOrd="0" parTransId="{D5F03E8A-F5FC-4BBD-9AE3-C1F02FC47456}" sibTransId="{5A116537-FD28-47F5-B9B0-E85E23B4A867}"/>
    <dgm:cxn modelId="{B7695A5E-3812-4462-99D2-AA7952A3F311}" type="presOf" srcId="{DFCEC38F-0355-46A3-A4DA-8CB1A2E0664B}" destId="{A1A44904-1321-419D-915A-84D72FDD60A3}" srcOrd="1" destOrd="0" presId="urn:microsoft.com/office/officeart/2005/8/layout/lProcess2"/>
    <dgm:cxn modelId="{1FCF1A0C-5745-4091-B77D-198897B536D6}" srcId="{C1FA22DD-C732-4E14-ADAB-3B9995E46AD9}" destId="{7D598AD6-8C41-42A7-96DC-50F451BAEB36}" srcOrd="1" destOrd="0" parTransId="{321CD611-EA3F-442E-B836-878CA126634D}" sibTransId="{4E4ED1FF-38F3-4AF0-A2BC-A2CAFC569685}"/>
    <dgm:cxn modelId="{54DB4BA4-7B64-45B8-9148-070301A7DAA6}" srcId="{6E824BA4-851A-46BF-9DA4-3CE70912C216}" destId="{8653C381-F813-49E6-8F42-D4E0B03E0FE5}" srcOrd="5" destOrd="0" parTransId="{C5DFD55E-D36D-4AE9-9C93-26AFFB0D3E50}" sibTransId="{AEE068DC-5AFE-4A44-997D-6DB84F6B396D}"/>
    <dgm:cxn modelId="{C0A66EB3-9382-46A4-9B52-55CCC8CA2256}" type="presOf" srcId="{C1FA22DD-C732-4E14-ADAB-3B9995E46AD9}" destId="{37B903A0-68EE-4604-8294-8A49733897DF}" srcOrd="0" destOrd="0" presId="urn:microsoft.com/office/officeart/2005/8/layout/lProcess2"/>
    <dgm:cxn modelId="{97967D4D-1E92-45A4-83A8-A959BE739EFB}" type="presOf" srcId="{52BEDEA5-F183-435D-B7DF-1918FC9962E4}" destId="{2697BA23-9B19-44D2-8907-440DA9C0BA25}" srcOrd="0" destOrd="0" presId="urn:microsoft.com/office/officeart/2005/8/layout/lProcess2"/>
    <dgm:cxn modelId="{D84FA147-95FB-489D-A7A0-0BB5C8182D27}" type="presOf" srcId="{5C46AB1A-BD59-427C-A60B-8DD6DBF63AAC}" destId="{00E0C3CC-9F1A-40F4-84D2-FBC4125A9C67}" srcOrd="0" destOrd="0" presId="urn:microsoft.com/office/officeart/2005/8/layout/lProcess2"/>
    <dgm:cxn modelId="{70E0585C-2FB3-421C-AAE6-4A31CA2C236C}" srcId="{7D598AD6-8C41-42A7-96DC-50F451BAEB36}" destId="{620E9EAA-00F4-4918-8203-0374CB41D2F5}" srcOrd="3" destOrd="0" parTransId="{7359EC47-E374-4184-B396-2C9B6562C4C8}" sibTransId="{C77DDD28-B9C5-47E8-8788-FB349D65433A}"/>
    <dgm:cxn modelId="{E34EFD2E-428D-4479-8439-86C8AA524826}" srcId="{6E824BA4-851A-46BF-9DA4-3CE70912C216}" destId="{5C46AB1A-BD59-427C-A60B-8DD6DBF63AAC}" srcOrd="1" destOrd="0" parTransId="{138F67D7-1850-4236-A439-6C878CAB4DAE}" sibTransId="{3E370C15-40DA-436A-828C-584C289B6B4C}"/>
    <dgm:cxn modelId="{C3D1F5E4-E323-4335-A089-458E057922AA}" srcId="{6E824BA4-851A-46BF-9DA4-3CE70912C216}" destId="{52BEDEA5-F183-435D-B7DF-1918FC9962E4}" srcOrd="3" destOrd="0" parTransId="{BD0852DC-2614-41A7-BE0C-E808AF5C856E}" sibTransId="{93071AFC-F235-40C3-8964-F5DB6984F94A}"/>
    <dgm:cxn modelId="{B49B6E35-E1D4-4419-B7FA-0DECB5C00F19}" type="presOf" srcId="{4941E3FF-219F-4608-9E44-B434E55E66EA}" destId="{0B8F134A-2BE1-41E9-8B47-7CF66B17C559}" srcOrd="0" destOrd="0" presId="urn:microsoft.com/office/officeart/2005/8/layout/lProcess2"/>
    <dgm:cxn modelId="{BFA09A24-AD1A-42A2-8F07-CBA949C52517}" type="presOf" srcId="{3D5E76BB-8C5C-4861-A18F-C1DB68605DAE}" destId="{1ED874B0-9D5A-4C53-BC9B-07FE1FC75665}" srcOrd="0" destOrd="0" presId="urn:microsoft.com/office/officeart/2005/8/layout/lProcess2"/>
    <dgm:cxn modelId="{5A6F9CE7-6324-4AED-91AA-96B3644AD4CD}" srcId="{6E824BA4-851A-46BF-9DA4-3CE70912C216}" destId="{A9F262A7-0919-40B9-8171-5C78E3EE7E13}" srcOrd="0" destOrd="0" parTransId="{A6761217-1B8A-4EB4-8CA8-719B0E07BF34}" sibTransId="{3DF7D860-848D-4822-A15C-136C81DA73CB}"/>
    <dgm:cxn modelId="{1F52C87D-AD39-416A-BBA2-22AC5E2F85AD}" srcId="{C1FA22DD-C732-4E14-ADAB-3B9995E46AD9}" destId="{DFCEC38F-0355-46A3-A4DA-8CB1A2E0664B}" srcOrd="2" destOrd="0" parTransId="{6086F2B9-8DF8-4CC1-B0FC-4D70692108A7}" sibTransId="{85EECE61-FE4B-4DFD-A640-64BBFFBDD2F9}"/>
    <dgm:cxn modelId="{49F40179-9448-416C-97CC-234DE2A340A5}" type="presOf" srcId="{6E824BA4-851A-46BF-9DA4-3CE70912C216}" destId="{EF79A233-BF97-4BE4-BF05-74ECF7749CA0}" srcOrd="1" destOrd="0" presId="urn:microsoft.com/office/officeart/2005/8/layout/lProcess2"/>
    <dgm:cxn modelId="{4477E262-8873-4418-A368-AD1C5E7C7E38}" type="presOf" srcId="{568F900C-90FE-43EB-A6A8-A3EB88D40090}" destId="{02C21B41-24D2-4885-B32C-AE296D30F687}" srcOrd="0" destOrd="0" presId="urn:microsoft.com/office/officeart/2005/8/layout/lProcess2"/>
    <dgm:cxn modelId="{87E5630C-2321-488D-9309-19E000BF7B14}" type="presOf" srcId="{F944C56F-2095-479C-81F4-B7DFE01B91C3}" destId="{C444AD36-4978-45EB-9C60-8B0DCC07643A}" srcOrd="0" destOrd="0" presId="urn:microsoft.com/office/officeart/2005/8/layout/lProcess2"/>
    <dgm:cxn modelId="{CD66277A-7D35-4B8E-A54C-92286492F909}" type="presOf" srcId="{393F7D01-5AED-4495-9345-60EA7B62F090}" destId="{59F18358-39A1-48B0-BE9D-48C44B0A8942}" srcOrd="0" destOrd="0" presId="urn:microsoft.com/office/officeart/2005/8/layout/lProcess2"/>
    <dgm:cxn modelId="{B6FE2FB1-8F2A-4C45-B9AF-AD00351DEC20}" type="presOf" srcId="{D6F1B5AA-454E-46F9-AA54-321B281D5626}" destId="{8C0F5424-3B4F-4CF1-AC6A-01084660E404}" srcOrd="0" destOrd="0" presId="urn:microsoft.com/office/officeart/2005/8/layout/lProcess2"/>
    <dgm:cxn modelId="{88B285BC-317A-4921-A000-521F3FC01833}" type="presOf" srcId="{6E824BA4-851A-46BF-9DA4-3CE70912C216}" destId="{8D8BC9CF-6222-417D-94CF-08EBBB63E676}" srcOrd="0" destOrd="0" presId="urn:microsoft.com/office/officeart/2005/8/layout/lProcess2"/>
    <dgm:cxn modelId="{B8206F82-C8ED-4302-81CB-2AD59007F026}" srcId="{C1FA22DD-C732-4E14-ADAB-3B9995E46AD9}" destId="{6E824BA4-851A-46BF-9DA4-3CE70912C216}" srcOrd="0" destOrd="0" parTransId="{BB2FF0E3-902F-43E3-9D09-3555224B468D}" sibTransId="{2BC19E42-5D17-4C5E-8A33-8155DDC59B4D}"/>
    <dgm:cxn modelId="{4203B636-6563-4531-A2CD-884CB48E08DA}" type="presOf" srcId="{620E9EAA-00F4-4918-8203-0374CB41D2F5}" destId="{6F773EAE-B34E-4421-BB31-E58C168CB495}" srcOrd="0" destOrd="0" presId="urn:microsoft.com/office/officeart/2005/8/layout/lProcess2"/>
    <dgm:cxn modelId="{2B55CCA2-3678-43A0-A494-16B120C6A910}" type="presOf" srcId="{D230E131-6925-4719-AF8F-01AA3FBF0600}" destId="{F0F7EBF3-7681-4F52-9AD3-E265AA3915DB}" srcOrd="0" destOrd="0" presId="urn:microsoft.com/office/officeart/2005/8/layout/lProcess2"/>
    <dgm:cxn modelId="{BA894783-7FA5-45EA-A8D4-89F5B688C201}" type="presOf" srcId="{04D532D9-26E1-4984-88D1-6E0CEC3C8BEC}" destId="{AD1EBD33-213B-41DD-89FA-5C65BEF01E14}" srcOrd="0" destOrd="0" presId="urn:microsoft.com/office/officeart/2005/8/layout/lProcess2"/>
    <dgm:cxn modelId="{50F02E5C-27C6-466C-9584-66A9971499B7}" type="presOf" srcId="{8653C381-F813-49E6-8F42-D4E0B03E0FE5}" destId="{E1A078B1-9297-4775-B51E-7EC7C0F07A74}" srcOrd="0" destOrd="0" presId="urn:microsoft.com/office/officeart/2005/8/layout/lProcess2"/>
    <dgm:cxn modelId="{7F625E78-04CA-47AB-A429-A7C3CB6CC8EF}" srcId="{7D598AD6-8C41-42A7-96DC-50F451BAEB36}" destId="{393F7D01-5AED-4495-9345-60EA7B62F090}" srcOrd="5" destOrd="0" parTransId="{74795FCD-7B34-4583-B627-7310F276E5A1}" sibTransId="{A5800215-0224-4D1C-8770-6128833686AA}"/>
    <dgm:cxn modelId="{74E220A8-295F-4506-8F71-DD641EE09800}" type="presOf" srcId="{A9F262A7-0919-40B9-8171-5C78E3EE7E13}" destId="{C5A4B028-0BBC-4DCD-8C09-430401DFE6F4}" srcOrd="0" destOrd="0" presId="urn:microsoft.com/office/officeart/2005/8/layout/lProcess2"/>
    <dgm:cxn modelId="{DE78658C-6A06-4005-B372-FCC57001DB91}" type="presParOf" srcId="{37B903A0-68EE-4604-8294-8A49733897DF}" destId="{C6AE58CD-4FC8-4FB6-B312-37D1A175CCC6}" srcOrd="0" destOrd="0" presId="urn:microsoft.com/office/officeart/2005/8/layout/lProcess2"/>
    <dgm:cxn modelId="{AC8C6CDC-F0C2-433B-A0F2-25E4EECC1DC3}" type="presParOf" srcId="{C6AE58CD-4FC8-4FB6-B312-37D1A175CCC6}" destId="{8D8BC9CF-6222-417D-94CF-08EBBB63E676}" srcOrd="0" destOrd="0" presId="urn:microsoft.com/office/officeart/2005/8/layout/lProcess2"/>
    <dgm:cxn modelId="{06A2FFD5-F164-4B5B-8296-CF94D998E3BE}" type="presParOf" srcId="{C6AE58CD-4FC8-4FB6-B312-37D1A175CCC6}" destId="{EF79A233-BF97-4BE4-BF05-74ECF7749CA0}" srcOrd="1" destOrd="0" presId="urn:microsoft.com/office/officeart/2005/8/layout/lProcess2"/>
    <dgm:cxn modelId="{2EADB6BA-3D8E-4DB9-9CDE-7D439B2A568B}" type="presParOf" srcId="{C6AE58CD-4FC8-4FB6-B312-37D1A175CCC6}" destId="{7AB4B8B4-1BDB-483A-980D-1B99BE5F5BC5}" srcOrd="2" destOrd="0" presId="urn:microsoft.com/office/officeart/2005/8/layout/lProcess2"/>
    <dgm:cxn modelId="{2066B69A-6A79-44EE-9AC2-59CD51E74556}" type="presParOf" srcId="{7AB4B8B4-1BDB-483A-980D-1B99BE5F5BC5}" destId="{9099247C-8896-4F29-830E-C4EA9ACB59F1}" srcOrd="0" destOrd="0" presId="urn:microsoft.com/office/officeart/2005/8/layout/lProcess2"/>
    <dgm:cxn modelId="{BE001314-E32D-4360-9CCB-108D847ADE94}" type="presParOf" srcId="{9099247C-8896-4F29-830E-C4EA9ACB59F1}" destId="{C5A4B028-0BBC-4DCD-8C09-430401DFE6F4}" srcOrd="0" destOrd="0" presId="urn:microsoft.com/office/officeart/2005/8/layout/lProcess2"/>
    <dgm:cxn modelId="{21856F52-9C80-4582-AD33-D5D034B27EB0}" type="presParOf" srcId="{9099247C-8896-4F29-830E-C4EA9ACB59F1}" destId="{EB2A3322-DF67-4EDC-BC06-F4E7AEE039E9}" srcOrd="1" destOrd="0" presId="urn:microsoft.com/office/officeart/2005/8/layout/lProcess2"/>
    <dgm:cxn modelId="{EFA055B1-8C68-4E8A-9DD4-7A2812D98B36}" type="presParOf" srcId="{9099247C-8896-4F29-830E-C4EA9ACB59F1}" destId="{00E0C3CC-9F1A-40F4-84D2-FBC4125A9C67}" srcOrd="2" destOrd="0" presId="urn:microsoft.com/office/officeart/2005/8/layout/lProcess2"/>
    <dgm:cxn modelId="{F71D0D8E-632B-4B01-9372-F0CAAA86B506}" type="presParOf" srcId="{9099247C-8896-4F29-830E-C4EA9ACB59F1}" destId="{076673B5-7F3B-462A-A8E1-6B47311C2166}" srcOrd="3" destOrd="0" presId="urn:microsoft.com/office/officeart/2005/8/layout/lProcess2"/>
    <dgm:cxn modelId="{6BB57C9D-DAE3-4230-B1BB-D3413DF33845}" type="presParOf" srcId="{9099247C-8896-4F29-830E-C4EA9ACB59F1}" destId="{0B8F134A-2BE1-41E9-8B47-7CF66B17C559}" srcOrd="4" destOrd="0" presId="urn:microsoft.com/office/officeart/2005/8/layout/lProcess2"/>
    <dgm:cxn modelId="{65D61249-5FCF-4879-B6B4-119A534E453E}" type="presParOf" srcId="{9099247C-8896-4F29-830E-C4EA9ACB59F1}" destId="{2EA931AF-1D15-4151-B807-B66DA6C690DC}" srcOrd="5" destOrd="0" presId="urn:microsoft.com/office/officeart/2005/8/layout/lProcess2"/>
    <dgm:cxn modelId="{2CA4249F-1D5F-4F69-88F0-F6102450D2EF}" type="presParOf" srcId="{9099247C-8896-4F29-830E-C4EA9ACB59F1}" destId="{2697BA23-9B19-44D2-8907-440DA9C0BA25}" srcOrd="6" destOrd="0" presId="urn:microsoft.com/office/officeart/2005/8/layout/lProcess2"/>
    <dgm:cxn modelId="{4D276B4F-6301-403E-8AF3-84A6334E3CDB}" type="presParOf" srcId="{9099247C-8896-4F29-830E-C4EA9ACB59F1}" destId="{74121CAB-CB7D-44FD-B338-59C5A525C36E}" srcOrd="7" destOrd="0" presId="urn:microsoft.com/office/officeart/2005/8/layout/lProcess2"/>
    <dgm:cxn modelId="{60CF5989-0BFE-4263-B99A-E5DC43CCAA69}" type="presParOf" srcId="{9099247C-8896-4F29-830E-C4EA9ACB59F1}" destId="{F0F7EBF3-7681-4F52-9AD3-E265AA3915DB}" srcOrd="8" destOrd="0" presId="urn:microsoft.com/office/officeart/2005/8/layout/lProcess2"/>
    <dgm:cxn modelId="{9441BD19-007F-4E84-BD36-840FF4FC6F33}" type="presParOf" srcId="{9099247C-8896-4F29-830E-C4EA9ACB59F1}" destId="{FF06091C-CA86-422E-9FF4-1AD34489E0BF}" srcOrd="9" destOrd="0" presId="urn:microsoft.com/office/officeart/2005/8/layout/lProcess2"/>
    <dgm:cxn modelId="{610EEFDD-2E92-429F-B657-5FFA42BD5646}" type="presParOf" srcId="{9099247C-8896-4F29-830E-C4EA9ACB59F1}" destId="{E1A078B1-9297-4775-B51E-7EC7C0F07A74}" srcOrd="10" destOrd="0" presId="urn:microsoft.com/office/officeart/2005/8/layout/lProcess2"/>
    <dgm:cxn modelId="{44E423AC-F4A5-4E68-B25D-C9653A1F1B91}" type="presParOf" srcId="{9099247C-8896-4F29-830E-C4EA9ACB59F1}" destId="{EBAB9899-BF5E-482D-9259-4ABF8EC4A437}" srcOrd="11" destOrd="0" presId="urn:microsoft.com/office/officeart/2005/8/layout/lProcess2"/>
    <dgm:cxn modelId="{AE50D318-D022-448B-8CDA-357426EFF3CE}" type="presParOf" srcId="{9099247C-8896-4F29-830E-C4EA9ACB59F1}" destId="{D248B37E-F6B1-459E-9F22-D7045622B155}" srcOrd="12" destOrd="0" presId="urn:microsoft.com/office/officeart/2005/8/layout/lProcess2"/>
    <dgm:cxn modelId="{0A8B4DFC-A8B8-40E4-94AA-F556C48F8D4E}" type="presParOf" srcId="{37B903A0-68EE-4604-8294-8A49733897DF}" destId="{D74C6B90-39B0-42BD-9BB0-49639B6BEFFF}" srcOrd="1" destOrd="0" presId="urn:microsoft.com/office/officeart/2005/8/layout/lProcess2"/>
    <dgm:cxn modelId="{D47F1BA6-9794-4087-907F-80FD90DCDBC4}" type="presParOf" srcId="{37B903A0-68EE-4604-8294-8A49733897DF}" destId="{91E9D792-A4D9-443C-819D-125449836D3C}" srcOrd="2" destOrd="0" presId="urn:microsoft.com/office/officeart/2005/8/layout/lProcess2"/>
    <dgm:cxn modelId="{B638877F-4BF8-4D20-AD56-2A519F6025B4}" type="presParOf" srcId="{91E9D792-A4D9-443C-819D-125449836D3C}" destId="{949DD9EF-1D17-4F22-B937-3CC179BEB8AC}" srcOrd="0" destOrd="0" presId="urn:microsoft.com/office/officeart/2005/8/layout/lProcess2"/>
    <dgm:cxn modelId="{FEA05404-4CF8-4E36-BD6A-4219DFA38B21}" type="presParOf" srcId="{91E9D792-A4D9-443C-819D-125449836D3C}" destId="{CD372EF5-DFC6-4724-834C-C829F4623739}" srcOrd="1" destOrd="0" presId="urn:microsoft.com/office/officeart/2005/8/layout/lProcess2"/>
    <dgm:cxn modelId="{85EC1180-9E0F-4D70-A5B9-7B3419BCD891}" type="presParOf" srcId="{91E9D792-A4D9-443C-819D-125449836D3C}" destId="{4CB4D2A0-8B96-4FAA-BF37-2F4113ADFB0E}" srcOrd="2" destOrd="0" presId="urn:microsoft.com/office/officeart/2005/8/layout/lProcess2"/>
    <dgm:cxn modelId="{F99CB073-95F1-4C62-BFC3-C8CAD8901CB0}" type="presParOf" srcId="{4CB4D2A0-8B96-4FAA-BF37-2F4113ADFB0E}" destId="{F29C14B8-BF67-4281-9980-90448288534C}" srcOrd="0" destOrd="0" presId="urn:microsoft.com/office/officeart/2005/8/layout/lProcess2"/>
    <dgm:cxn modelId="{3249C844-7897-4A1D-A2A6-9F003A671AD8}" type="presParOf" srcId="{F29C14B8-BF67-4281-9980-90448288534C}" destId="{C444AD36-4978-45EB-9C60-8B0DCC07643A}" srcOrd="0" destOrd="0" presId="urn:microsoft.com/office/officeart/2005/8/layout/lProcess2"/>
    <dgm:cxn modelId="{E9FE035C-6025-4E73-8FD2-AEF7E2058A87}" type="presParOf" srcId="{F29C14B8-BF67-4281-9980-90448288534C}" destId="{1207555D-785F-47F8-803C-1D304E361342}" srcOrd="1" destOrd="0" presId="urn:microsoft.com/office/officeart/2005/8/layout/lProcess2"/>
    <dgm:cxn modelId="{EFF81909-471D-444E-83F9-E5E1EAED6613}" type="presParOf" srcId="{F29C14B8-BF67-4281-9980-90448288534C}" destId="{8678FFE0-C501-4FAC-938C-6A4DDE6475D8}" srcOrd="2" destOrd="0" presId="urn:microsoft.com/office/officeart/2005/8/layout/lProcess2"/>
    <dgm:cxn modelId="{153A20FB-1EAD-4C6C-A25D-80C5708B93E1}" type="presParOf" srcId="{F29C14B8-BF67-4281-9980-90448288534C}" destId="{9D5EEB7B-40B0-4750-A8AA-40D3FDF130E4}" srcOrd="3" destOrd="0" presId="urn:microsoft.com/office/officeart/2005/8/layout/lProcess2"/>
    <dgm:cxn modelId="{A5F23CA7-2D2C-4603-8EB1-06C62B03F7B1}" type="presParOf" srcId="{F29C14B8-BF67-4281-9980-90448288534C}" destId="{1456887F-8B25-4257-83A0-1C39B291EA0B}" srcOrd="4" destOrd="0" presId="urn:microsoft.com/office/officeart/2005/8/layout/lProcess2"/>
    <dgm:cxn modelId="{286C3C3E-6BA1-4025-8260-2D785EF977A9}" type="presParOf" srcId="{F29C14B8-BF67-4281-9980-90448288534C}" destId="{15A12A15-9BE4-4E71-AA81-A6AE15045163}" srcOrd="5" destOrd="0" presId="urn:microsoft.com/office/officeart/2005/8/layout/lProcess2"/>
    <dgm:cxn modelId="{F0E1CC86-5226-40E4-BE9E-A4CC9765A9D8}" type="presParOf" srcId="{F29C14B8-BF67-4281-9980-90448288534C}" destId="{6F773EAE-B34E-4421-BB31-E58C168CB495}" srcOrd="6" destOrd="0" presId="urn:microsoft.com/office/officeart/2005/8/layout/lProcess2"/>
    <dgm:cxn modelId="{5209AE80-C6B6-411F-9CCD-C1B7D634FE41}" type="presParOf" srcId="{F29C14B8-BF67-4281-9980-90448288534C}" destId="{D6D3C110-18A3-4175-8153-80E3CEEB4174}" srcOrd="7" destOrd="0" presId="urn:microsoft.com/office/officeart/2005/8/layout/lProcess2"/>
    <dgm:cxn modelId="{FD244302-2D75-43ED-B123-7CE599ABFC7B}" type="presParOf" srcId="{F29C14B8-BF67-4281-9980-90448288534C}" destId="{AD1EBD33-213B-41DD-89FA-5C65BEF01E14}" srcOrd="8" destOrd="0" presId="urn:microsoft.com/office/officeart/2005/8/layout/lProcess2"/>
    <dgm:cxn modelId="{F232933F-0ED8-4375-9A0B-F55DA9A03054}" type="presParOf" srcId="{F29C14B8-BF67-4281-9980-90448288534C}" destId="{07F476BD-C01D-4F46-9BF3-65D3E3F37926}" srcOrd="9" destOrd="0" presId="urn:microsoft.com/office/officeart/2005/8/layout/lProcess2"/>
    <dgm:cxn modelId="{99F0B53E-CC2C-4B32-BEDE-E16F2FB5780A}" type="presParOf" srcId="{F29C14B8-BF67-4281-9980-90448288534C}" destId="{59F18358-39A1-48B0-BE9D-48C44B0A8942}" srcOrd="10" destOrd="0" presId="urn:microsoft.com/office/officeart/2005/8/layout/lProcess2"/>
    <dgm:cxn modelId="{978DA80F-673B-4F27-93D0-657BABAE5460}" type="presParOf" srcId="{F29C14B8-BF67-4281-9980-90448288534C}" destId="{D2558D53-8234-41CA-89E9-D769D3E0CC42}" srcOrd="11" destOrd="0" presId="urn:microsoft.com/office/officeart/2005/8/layout/lProcess2"/>
    <dgm:cxn modelId="{8458461E-2140-4988-A251-B2B392B86A95}" type="presParOf" srcId="{F29C14B8-BF67-4281-9980-90448288534C}" destId="{93BE288A-D4DF-4026-866D-D08292A97293}" srcOrd="12" destOrd="0" presId="urn:microsoft.com/office/officeart/2005/8/layout/lProcess2"/>
    <dgm:cxn modelId="{264BDFD5-F437-4018-BD54-ADDDEDDECAB4}" type="presParOf" srcId="{37B903A0-68EE-4604-8294-8A49733897DF}" destId="{5605DC93-C6A4-4017-A23F-9D405C4AEA90}" srcOrd="3" destOrd="0" presId="urn:microsoft.com/office/officeart/2005/8/layout/lProcess2"/>
    <dgm:cxn modelId="{AD7C1C59-12CC-4E2D-B244-3D420F1EF053}" type="presParOf" srcId="{37B903A0-68EE-4604-8294-8A49733897DF}" destId="{55DEC1A6-EC88-4F9B-B749-A5C3AA905E8E}" srcOrd="4" destOrd="0" presId="urn:microsoft.com/office/officeart/2005/8/layout/lProcess2"/>
    <dgm:cxn modelId="{5D60B1D1-C47A-44BE-9C57-59E54E587639}" type="presParOf" srcId="{55DEC1A6-EC88-4F9B-B749-A5C3AA905E8E}" destId="{EA929BF1-1218-4F62-9368-E9DA723A8D99}" srcOrd="0" destOrd="0" presId="urn:microsoft.com/office/officeart/2005/8/layout/lProcess2"/>
    <dgm:cxn modelId="{5D189CB2-E5E1-41E2-9332-FFDA68331D6A}" type="presParOf" srcId="{55DEC1A6-EC88-4F9B-B749-A5C3AA905E8E}" destId="{A1A44904-1321-419D-915A-84D72FDD60A3}" srcOrd="1" destOrd="0" presId="urn:microsoft.com/office/officeart/2005/8/layout/lProcess2"/>
    <dgm:cxn modelId="{292E340E-99C8-4AF3-B81D-012E9992DAA7}" type="presParOf" srcId="{55DEC1A6-EC88-4F9B-B749-A5C3AA905E8E}" destId="{BC35ED60-73F7-455D-9D6B-8AD55EC84607}" srcOrd="2" destOrd="0" presId="urn:microsoft.com/office/officeart/2005/8/layout/lProcess2"/>
    <dgm:cxn modelId="{7A0219EB-3764-4A35-8D67-731CDF3958A9}" type="presParOf" srcId="{BC35ED60-73F7-455D-9D6B-8AD55EC84607}" destId="{FA5C8779-F7C9-4C09-97BC-3E26E878A084}" srcOrd="0" destOrd="0" presId="urn:microsoft.com/office/officeart/2005/8/layout/lProcess2"/>
    <dgm:cxn modelId="{EF221851-87BA-495F-A592-CBF28DDDEE32}" type="presParOf" srcId="{FA5C8779-F7C9-4C09-97BC-3E26E878A084}" destId="{F71F308C-CE84-4F4D-B996-A17FA60964F3}" srcOrd="0" destOrd="0" presId="urn:microsoft.com/office/officeart/2005/8/layout/lProcess2"/>
    <dgm:cxn modelId="{4814425C-941F-417E-8F6B-74D520036F78}" type="presParOf" srcId="{FA5C8779-F7C9-4C09-97BC-3E26E878A084}" destId="{E73F974A-4EB9-4B68-9A2A-9E3E390D70F1}" srcOrd="1" destOrd="0" presId="urn:microsoft.com/office/officeart/2005/8/layout/lProcess2"/>
    <dgm:cxn modelId="{7AA74F42-8E2C-4AD4-AB94-9C2CECD2A553}" type="presParOf" srcId="{FA5C8779-F7C9-4C09-97BC-3E26E878A084}" destId="{1ED874B0-9D5A-4C53-BC9B-07FE1FC75665}" srcOrd="2" destOrd="0" presId="urn:microsoft.com/office/officeart/2005/8/layout/lProcess2"/>
    <dgm:cxn modelId="{9B3854BC-3B29-43BF-8141-34750358A164}" type="presParOf" srcId="{FA5C8779-F7C9-4C09-97BC-3E26E878A084}" destId="{1787A7FF-62E2-482A-B123-9AFE8D4447BF}" srcOrd="3" destOrd="0" presId="urn:microsoft.com/office/officeart/2005/8/layout/lProcess2"/>
    <dgm:cxn modelId="{EBBC11A2-B8A5-40C4-9D51-794A72885CB4}" type="presParOf" srcId="{FA5C8779-F7C9-4C09-97BC-3E26E878A084}" destId="{8C0F5424-3B4F-4CF1-AC6A-01084660E404}" srcOrd="4" destOrd="0" presId="urn:microsoft.com/office/officeart/2005/8/layout/lProcess2"/>
    <dgm:cxn modelId="{0AE99EB9-B2A5-47DD-8B88-63A7F215E220}" type="presParOf" srcId="{FA5C8779-F7C9-4C09-97BC-3E26E878A084}" destId="{A10C559E-6EDF-4E58-9834-5EE2FFEDD33E}" srcOrd="5" destOrd="0" presId="urn:microsoft.com/office/officeart/2005/8/layout/lProcess2"/>
    <dgm:cxn modelId="{637ADD04-A38D-47A5-95FE-7D519C044D54}" type="presParOf" srcId="{FA5C8779-F7C9-4C09-97BC-3E26E878A084}" destId="{9CF85FAF-618E-446A-99CB-6260C291735A}" srcOrd="6" destOrd="0" presId="urn:microsoft.com/office/officeart/2005/8/layout/lProcess2"/>
    <dgm:cxn modelId="{BC5F19BA-0404-4BE2-BF5F-C99C17E7174C}" type="presParOf" srcId="{FA5C8779-F7C9-4C09-97BC-3E26E878A084}" destId="{3A7F525D-F025-458C-B2B9-983676A4FBB5}" srcOrd="7" destOrd="0" presId="urn:microsoft.com/office/officeart/2005/8/layout/lProcess2"/>
    <dgm:cxn modelId="{1905CD4D-0157-4165-B95A-30C79C515B07}" type="presParOf" srcId="{FA5C8779-F7C9-4C09-97BC-3E26E878A084}" destId="{02C21B41-24D2-4885-B32C-AE296D30F687}" srcOrd="8" destOrd="0" presId="urn:microsoft.com/office/officeart/2005/8/layout/lProcess2"/>
    <dgm:cxn modelId="{244015DD-61CA-4127-8440-82A9DC7D952C}" type="presParOf" srcId="{FA5C8779-F7C9-4C09-97BC-3E26E878A084}" destId="{3CC0CFE8-0A12-44F4-B278-ACE84FDE7168}" srcOrd="9" destOrd="0" presId="urn:microsoft.com/office/officeart/2005/8/layout/lProcess2"/>
    <dgm:cxn modelId="{47820E94-EB73-4F28-B933-D38517A16EBB}" type="presParOf" srcId="{FA5C8779-F7C9-4C09-97BC-3E26E878A084}" destId="{3313A1B5-FBA8-47F2-A5D8-5F46DE422590}" srcOrd="10" destOrd="0" presId="urn:microsoft.com/office/officeart/2005/8/layout/lProcess2"/>
    <dgm:cxn modelId="{63364ED7-5BEC-4FCF-A0AC-14D3557EBC4A}" type="presParOf" srcId="{FA5C8779-F7C9-4C09-97BC-3E26E878A084}" destId="{C52F3AF8-6FA1-48EF-AB71-8969415FC2CB}" srcOrd="11" destOrd="0" presId="urn:microsoft.com/office/officeart/2005/8/layout/lProcess2"/>
    <dgm:cxn modelId="{D71CACF0-0F73-43E7-8038-B6FAEC5771AB}" type="presParOf" srcId="{FA5C8779-F7C9-4C09-97BC-3E26E878A084}" destId="{0DAADAB5-D81C-46A9-A90D-A7B040BE00E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DCD04-5D29-491B-AF7F-18C8C61077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6D980FE-397B-45E4-81CF-81D4F3C2716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3200" b="1" dirty="0" smtClean="0">
              <a:cs typeface="B Roya" pitchFamily="2" charset="-78"/>
            </a:rPr>
            <a:t>مزایا</a:t>
          </a:r>
          <a:endParaRPr lang="fa-IR" sz="3200" b="1" dirty="0">
            <a:cs typeface="B Roya" pitchFamily="2" charset="-78"/>
          </a:endParaRPr>
        </a:p>
      </dgm:t>
    </dgm:pt>
    <dgm:pt modelId="{61E58161-397B-4727-A04B-CFB494A0C50F}" type="parTrans" cxnId="{77F68A6F-A10C-4788-AEE9-D29318DBD49B}">
      <dgm:prSet/>
      <dgm:spPr/>
      <dgm:t>
        <a:bodyPr/>
        <a:lstStyle/>
        <a:p>
          <a:pPr rtl="1"/>
          <a:endParaRPr lang="fa-IR"/>
        </a:p>
      </dgm:t>
    </dgm:pt>
    <dgm:pt modelId="{5635CF16-D21F-47D1-9BC7-FB330E712AC8}" type="sibTrans" cxnId="{77F68A6F-A10C-4788-AEE9-D29318DBD49B}">
      <dgm:prSet/>
      <dgm:spPr/>
      <dgm:t>
        <a:bodyPr/>
        <a:lstStyle/>
        <a:p>
          <a:pPr rtl="1"/>
          <a:endParaRPr lang="fa-IR"/>
        </a:p>
      </dgm:t>
    </dgm:pt>
    <dgm:pt modelId="{ED0136A5-D9A5-4A42-B281-A758AB61973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نرخ ارسال بالاتر</a:t>
          </a:r>
          <a:endParaRPr lang="fa-IR" sz="1800" b="1" dirty="0">
            <a:cs typeface="B Nazanin" pitchFamily="2" charset="-78"/>
          </a:endParaRPr>
        </a:p>
      </dgm:t>
    </dgm:pt>
    <dgm:pt modelId="{216E2638-31C3-4D95-8FE9-6288B5623FD9}" type="parTrans" cxnId="{59BDCE29-2EAD-4313-89EC-E1DA1BD1D031}">
      <dgm:prSet/>
      <dgm:spPr/>
      <dgm:t>
        <a:bodyPr/>
        <a:lstStyle/>
        <a:p>
          <a:pPr rtl="1"/>
          <a:endParaRPr lang="fa-IR"/>
        </a:p>
      </dgm:t>
    </dgm:pt>
    <dgm:pt modelId="{54CE8637-4358-4E15-A7F6-6F5EF29E19F1}" type="sibTrans" cxnId="{59BDCE29-2EAD-4313-89EC-E1DA1BD1D031}">
      <dgm:prSet/>
      <dgm:spPr/>
      <dgm:t>
        <a:bodyPr/>
        <a:lstStyle/>
        <a:p>
          <a:pPr rtl="1"/>
          <a:endParaRPr lang="fa-IR"/>
        </a:p>
      </dgm:t>
    </dgm:pt>
    <dgm:pt modelId="{7B48FF2E-F0DB-4841-B5E6-789C6E9B9A7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قابلیت ارسال ترافیک بصورت توده ای</a:t>
          </a:r>
          <a:endParaRPr lang="fa-IR" sz="1800" b="1" dirty="0">
            <a:cs typeface="B Nazanin" pitchFamily="2" charset="-78"/>
          </a:endParaRPr>
        </a:p>
      </dgm:t>
    </dgm:pt>
    <dgm:pt modelId="{37ADB352-2DEC-4B5B-B10C-54581F4CB865}" type="parTrans" cxnId="{BD04D2D7-B373-4AA8-BCFE-F3F3737C5018}">
      <dgm:prSet/>
      <dgm:spPr/>
      <dgm:t>
        <a:bodyPr/>
        <a:lstStyle/>
        <a:p>
          <a:pPr rtl="1"/>
          <a:endParaRPr lang="fa-IR"/>
        </a:p>
      </dgm:t>
    </dgm:pt>
    <dgm:pt modelId="{F8CD12C7-2196-4F48-B48D-3D786E248191}" type="sibTrans" cxnId="{BD04D2D7-B373-4AA8-BCFE-F3F3737C5018}">
      <dgm:prSet/>
      <dgm:spPr/>
      <dgm:t>
        <a:bodyPr/>
        <a:lstStyle/>
        <a:p>
          <a:pPr rtl="1"/>
          <a:endParaRPr lang="fa-IR"/>
        </a:p>
      </dgm:t>
    </dgm:pt>
    <dgm:pt modelId="{265165BF-AA3A-40EC-B34E-FF5D8E5DC9A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قابلیت ارسال فریم هایی با سایز </a:t>
          </a:r>
          <a:r>
            <a:rPr lang="en-US" sz="1800" b="1" dirty="0" smtClean="0">
              <a:cs typeface="B Nazanin" pitchFamily="2" charset="-78"/>
            </a:rPr>
            <a:t>9000</a:t>
          </a:r>
          <a:r>
            <a:rPr lang="fa-IR" sz="1800" b="1" dirty="0" smtClean="0">
              <a:cs typeface="B Nazanin" pitchFamily="2" charset="-78"/>
            </a:rPr>
            <a:t> بایت</a:t>
          </a:r>
          <a:endParaRPr lang="fa-IR" sz="1800" b="1" dirty="0">
            <a:cs typeface="B Nazanin" pitchFamily="2" charset="-78"/>
          </a:endParaRPr>
        </a:p>
      </dgm:t>
    </dgm:pt>
    <dgm:pt modelId="{1C4E0C88-ECE8-4607-A012-4983B0954C64}" type="parTrans" cxnId="{20647BA6-9841-460C-AF89-DB66F58C1AE5}">
      <dgm:prSet/>
      <dgm:spPr/>
      <dgm:t>
        <a:bodyPr/>
        <a:lstStyle/>
        <a:p>
          <a:pPr rtl="1"/>
          <a:endParaRPr lang="fa-IR"/>
        </a:p>
      </dgm:t>
    </dgm:pt>
    <dgm:pt modelId="{0A0F1652-550F-4A9C-98C1-797FA3F57101}" type="sibTrans" cxnId="{20647BA6-9841-460C-AF89-DB66F58C1AE5}">
      <dgm:prSet/>
      <dgm:spPr/>
      <dgm:t>
        <a:bodyPr/>
        <a:lstStyle/>
        <a:p>
          <a:pPr rtl="1"/>
          <a:endParaRPr lang="fa-IR"/>
        </a:p>
      </dgm:t>
    </dgm:pt>
    <dgm:pt modelId="{9E49050A-F793-4A68-8529-086CCFB39D50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ارزانتر از سایر تکنولوژی های شبکه های گسترده</a:t>
          </a:r>
          <a:endParaRPr lang="fa-IR" sz="1800" b="1" dirty="0">
            <a:cs typeface="B Nazanin" pitchFamily="2" charset="-78"/>
          </a:endParaRPr>
        </a:p>
      </dgm:t>
    </dgm:pt>
    <dgm:pt modelId="{AD1DC87C-A3B9-4D95-B6C5-615980A59A35}" type="parTrans" cxnId="{08F98111-4B49-4BFA-89A6-70696E195A2E}">
      <dgm:prSet/>
      <dgm:spPr/>
      <dgm:t>
        <a:bodyPr/>
        <a:lstStyle/>
        <a:p>
          <a:pPr rtl="1"/>
          <a:endParaRPr lang="fa-IR"/>
        </a:p>
      </dgm:t>
    </dgm:pt>
    <dgm:pt modelId="{7C844F14-B10F-4140-996F-0F54617997BF}" type="sibTrans" cxnId="{08F98111-4B49-4BFA-89A6-70696E195A2E}">
      <dgm:prSet/>
      <dgm:spPr/>
      <dgm:t>
        <a:bodyPr/>
        <a:lstStyle/>
        <a:p>
          <a:pPr rtl="1"/>
          <a:endParaRPr lang="fa-IR"/>
        </a:p>
      </dgm:t>
    </dgm:pt>
    <dgm:pt modelId="{6BD4B85B-C86C-456A-BAC3-C387FDEA61B0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latin typeface="Calibri" pitchFamily="34" charset="0"/>
              <a:cs typeface="B Nazanin" pitchFamily="2" charset="-78"/>
            </a:rPr>
            <a:t>عملکرد صرفا در لایه های فیزیکی و </a:t>
          </a:r>
          <a:r>
            <a:rPr lang="en-US" sz="1800" b="1" dirty="0" err="1" smtClean="0">
              <a:latin typeface="Calibri" pitchFamily="34" charset="0"/>
              <a:cs typeface="B Nazanin" pitchFamily="2" charset="-78"/>
            </a:rPr>
            <a:t>DataLink</a:t>
          </a:r>
          <a:r>
            <a:rPr lang="fa-IR" sz="1800" b="1" dirty="0" smtClean="0">
              <a:latin typeface="Calibri" pitchFamily="34" charset="0"/>
              <a:cs typeface="B Nazanin" pitchFamily="2" charset="-78"/>
            </a:rPr>
            <a:t> و در نتیجه قابلیت بکارگیری در انواع شبکه ها و همکاری با انواع پروتکلهای لایه شبکه</a:t>
          </a:r>
          <a:endParaRPr lang="fa-IR" sz="1800" b="1" dirty="0">
            <a:latin typeface="Calibri" pitchFamily="34" charset="0"/>
            <a:cs typeface="B Nazanin" pitchFamily="2" charset="-78"/>
          </a:endParaRPr>
        </a:p>
      </dgm:t>
    </dgm:pt>
    <dgm:pt modelId="{000BFFC8-FD89-4FC0-B089-B53A47854DCD}" type="parTrans" cxnId="{649262D5-3F2D-4430-ABF2-BBEA92B29413}">
      <dgm:prSet/>
      <dgm:spPr/>
      <dgm:t>
        <a:bodyPr/>
        <a:lstStyle/>
        <a:p>
          <a:pPr rtl="1"/>
          <a:endParaRPr lang="fa-IR"/>
        </a:p>
      </dgm:t>
    </dgm:pt>
    <dgm:pt modelId="{EF9806B9-4F31-4499-BE0C-29AE7B601E34}" type="sibTrans" cxnId="{649262D5-3F2D-4430-ABF2-BBEA92B29413}">
      <dgm:prSet/>
      <dgm:spPr/>
      <dgm:t>
        <a:bodyPr/>
        <a:lstStyle/>
        <a:p>
          <a:pPr rtl="1"/>
          <a:endParaRPr lang="fa-IR"/>
        </a:p>
      </dgm:t>
    </dgm:pt>
    <dgm:pt modelId="{9E37252A-4EF7-4AAB-8EF6-B8133CF6B9EA}" type="pres">
      <dgm:prSet presAssocID="{812DCD04-5D29-491B-AF7F-18C8C610775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2F840B3-7408-4573-8E23-B2452DEE983A}" type="pres">
      <dgm:prSet presAssocID="{96D980FE-397B-45E4-81CF-81D4F3C27165}" presName="root1" presStyleCnt="0"/>
      <dgm:spPr/>
    </dgm:pt>
    <dgm:pt modelId="{FDBC772B-BD2A-4AD3-9976-42329A28B683}" type="pres">
      <dgm:prSet presAssocID="{96D980FE-397B-45E4-81CF-81D4F3C271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FC5C8D-C09E-47FC-8D28-418EA771A478}" type="pres">
      <dgm:prSet presAssocID="{96D980FE-397B-45E4-81CF-81D4F3C27165}" presName="level2hierChild" presStyleCnt="0"/>
      <dgm:spPr/>
    </dgm:pt>
    <dgm:pt modelId="{6532E4DA-776E-41B0-856E-EC587FFA68FF}" type="pres">
      <dgm:prSet presAssocID="{216E2638-31C3-4D95-8FE9-6288B5623FD9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778846F6-5640-4906-930A-B165815AFDA1}" type="pres">
      <dgm:prSet presAssocID="{216E2638-31C3-4D95-8FE9-6288B5623FD9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58FED02C-6C7C-4AB9-B58E-5D937C96FF61}" type="pres">
      <dgm:prSet presAssocID="{ED0136A5-D9A5-4A42-B281-A758AB61973C}" presName="root2" presStyleCnt="0"/>
      <dgm:spPr/>
    </dgm:pt>
    <dgm:pt modelId="{DD1F03EF-FC5D-46E2-98F2-C42935D796B8}" type="pres">
      <dgm:prSet presAssocID="{ED0136A5-D9A5-4A42-B281-A758AB61973C}" presName="LevelTwoTextNode" presStyleLbl="node2" presStyleIdx="0" presStyleCnt="5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3D8B2F-684C-48AD-9735-37E0DCDED4F7}" type="pres">
      <dgm:prSet presAssocID="{ED0136A5-D9A5-4A42-B281-A758AB61973C}" presName="level3hierChild" presStyleCnt="0"/>
      <dgm:spPr/>
    </dgm:pt>
    <dgm:pt modelId="{B6A36886-3A38-4542-9DDE-CF9594DC9062}" type="pres">
      <dgm:prSet presAssocID="{37ADB352-2DEC-4B5B-B10C-54581F4CB865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2BFF2BCB-092E-48A8-BF99-DE387331268A}" type="pres">
      <dgm:prSet presAssocID="{37ADB352-2DEC-4B5B-B10C-54581F4CB865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2F2D4E9A-944E-4365-A86D-D921B256A2D0}" type="pres">
      <dgm:prSet presAssocID="{7B48FF2E-F0DB-4841-B5E6-789C6E9B9A72}" presName="root2" presStyleCnt="0"/>
      <dgm:spPr/>
    </dgm:pt>
    <dgm:pt modelId="{2F7B6496-5F8F-4CB6-9B0F-5348A943A1EC}" type="pres">
      <dgm:prSet presAssocID="{7B48FF2E-F0DB-4841-B5E6-789C6E9B9A72}" presName="LevelTwoTextNode" presStyleLbl="node2" presStyleIdx="1" presStyleCnt="5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05859C-6D59-4A33-AEAE-BCC13A309435}" type="pres">
      <dgm:prSet presAssocID="{7B48FF2E-F0DB-4841-B5E6-789C6E9B9A72}" presName="level3hierChild" presStyleCnt="0"/>
      <dgm:spPr/>
    </dgm:pt>
    <dgm:pt modelId="{1EE5C04D-F60F-42C2-88EB-0E1A9ABCB506}" type="pres">
      <dgm:prSet presAssocID="{1C4E0C88-ECE8-4607-A012-4983B0954C64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DDD97C3C-7A91-4384-82FA-196EA1B036C8}" type="pres">
      <dgm:prSet presAssocID="{1C4E0C88-ECE8-4607-A012-4983B0954C64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957C93DB-3EE9-4AD4-8F8A-D4DDE8987979}" type="pres">
      <dgm:prSet presAssocID="{265165BF-AA3A-40EC-B34E-FF5D8E5DC9AB}" presName="root2" presStyleCnt="0"/>
      <dgm:spPr/>
    </dgm:pt>
    <dgm:pt modelId="{2B630A4D-C992-48FE-A5DF-6FDB10785B16}" type="pres">
      <dgm:prSet presAssocID="{265165BF-AA3A-40EC-B34E-FF5D8E5DC9AB}" presName="LevelTwoTextNode" presStyleLbl="node2" presStyleIdx="2" presStyleCnt="5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C721F7-895C-4511-A3DE-4296A085C4E9}" type="pres">
      <dgm:prSet presAssocID="{265165BF-AA3A-40EC-B34E-FF5D8E5DC9AB}" presName="level3hierChild" presStyleCnt="0"/>
      <dgm:spPr/>
    </dgm:pt>
    <dgm:pt modelId="{6682810F-67ED-438D-8095-D1DE78FD06EF}" type="pres">
      <dgm:prSet presAssocID="{AD1DC87C-A3B9-4D95-B6C5-615980A59A35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C59BFFF7-0943-47E1-86D4-10211B497DF7}" type="pres">
      <dgm:prSet presAssocID="{AD1DC87C-A3B9-4D95-B6C5-615980A59A35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23382D79-2741-4B0F-AA08-258A8AD65F82}" type="pres">
      <dgm:prSet presAssocID="{9E49050A-F793-4A68-8529-086CCFB39D50}" presName="root2" presStyleCnt="0"/>
      <dgm:spPr/>
    </dgm:pt>
    <dgm:pt modelId="{64771140-B6C5-4BCA-A68D-623BEB7C1200}" type="pres">
      <dgm:prSet presAssocID="{9E49050A-F793-4A68-8529-086CCFB39D50}" presName="LevelTwoTextNode" presStyleLbl="node2" presStyleIdx="3" presStyleCnt="5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B4B696-74A5-4FA7-85F5-7A77E4941C73}" type="pres">
      <dgm:prSet presAssocID="{9E49050A-F793-4A68-8529-086CCFB39D50}" presName="level3hierChild" presStyleCnt="0"/>
      <dgm:spPr/>
    </dgm:pt>
    <dgm:pt modelId="{5D0D1EE9-C502-4983-8666-857E785F14F3}" type="pres">
      <dgm:prSet presAssocID="{000BFFC8-FD89-4FC0-B089-B53A47854DCD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710A58C9-4759-4D8B-A0D0-6FE8D9417461}" type="pres">
      <dgm:prSet presAssocID="{000BFFC8-FD89-4FC0-B089-B53A47854DCD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181A4443-55CD-4DBD-AD44-EF941686406F}" type="pres">
      <dgm:prSet presAssocID="{6BD4B85B-C86C-456A-BAC3-C387FDEA61B0}" presName="root2" presStyleCnt="0"/>
      <dgm:spPr/>
    </dgm:pt>
    <dgm:pt modelId="{D3BC1FBC-58D6-4830-9138-9174B0FC5408}" type="pres">
      <dgm:prSet presAssocID="{6BD4B85B-C86C-456A-BAC3-C387FDEA61B0}" presName="LevelTwoTextNode" presStyleLbl="node2" presStyleIdx="4" presStyleCnt="5" custScaleX="387967" custScaleY="1124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E3184D-6772-44E6-BF4C-4D753DEED299}" type="pres">
      <dgm:prSet presAssocID="{6BD4B85B-C86C-456A-BAC3-C387FDEA61B0}" presName="level3hierChild" presStyleCnt="0"/>
      <dgm:spPr/>
    </dgm:pt>
  </dgm:ptLst>
  <dgm:cxnLst>
    <dgm:cxn modelId="{4F41A846-CA84-42E0-A633-87979DF8F0C5}" type="presOf" srcId="{6BD4B85B-C86C-456A-BAC3-C387FDEA61B0}" destId="{D3BC1FBC-58D6-4830-9138-9174B0FC5408}" srcOrd="0" destOrd="0" presId="urn:microsoft.com/office/officeart/2005/8/layout/hierarchy2"/>
    <dgm:cxn modelId="{59BDCE29-2EAD-4313-89EC-E1DA1BD1D031}" srcId="{96D980FE-397B-45E4-81CF-81D4F3C27165}" destId="{ED0136A5-D9A5-4A42-B281-A758AB61973C}" srcOrd="0" destOrd="0" parTransId="{216E2638-31C3-4D95-8FE9-6288B5623FD9}" sibTransId="{54CE8637-4358-4E15-A7F6-6F5EF29E19F1}"/>
    <dgm:cxn modelId="{31D8C02D-7853-4E99-9E5B-397D70B1A708}" type="presOf" srcId="{216E2638-31C3-4D95-8FE9-6288B5623FD9}" destId="{778846F6-5640-4906-930A-B165815AFDA1}" srcOrd="1" destOrd="0" presId="urn:microsoft.com/office/officeart/2005/8/layout/hierarchy2"/>
    <dgm:cxn modelId="{64F094BA-E637-4C0D-A8C6-AA4876293018}" type="presOf" srcId="{265165BF-AA3A-40EC-B34E-FF5D8E5DC9AB}" destId="{2B630A4D-C992-48FE-A5DF-6FDB10785B16}" srcOrd="0" destOrd="0" presId="urn:microsoft.com/office/officeart/2005/8/layout/hierarchy2"/>
    <dgm:cxn modelId="{8FB8D1CF-B07E-42B1-8293-3AACD958A72C}" type="presOf" srcId="{37ADB352-2DEC-4B5B-B10C-54581F4CB865}" destId="{2BFF2BCB-092E-48A8-BF99-DE387331268A}" srcOrd="1" destOrd="0" presId="urn:microsoft.com/office/officeart/2005/8/layout/hierarchy2"/>
    <dgm:cxn modelId="{3082589B-79F8-4613-8EFE-9CA0E470FD9F}" type="presOf" srcId="{1C4E0C88-ECE8-4607-A012-4983B0954C64}" destId="{1EE5C04D-F60F-42C2-88EB-0E1A9ABCB506}" srcOrd="0" destOrd="0" presId="urn:microsoft.com/office/officeart/2005/8/layout/hierarchy2"/>
    <dgm:cxn modelId="{20647BA6-9841-460C-AF89-DB66F58C1AE5}" srcId="{96D980FE-397B-45E4-81CF-81D4F3C27165}" destId="{265165BF-AA3A-40EC-B34E-FF5D8E5DC9AB}" srcOrd="2" destOrd="0" parTransId="{1C4E0C88-ECE8-4607-A012-4983B0954C64}" sibTransId="{0A0F1652-550F-4A9C-98C1-797FA3F57101}"/>
    <dgm:cxn modelId="{649262D5-3F2D-4430-ABF2-BBEA92B29413}" srcId="{96D980FE-397B-45E4-81CF-81D4F3C27165}" destId="{6BD4B85B-C86C-456A-BAC3-C387FDEA61B0}" srcOrd="4" destOrd="0" parTransId="{000BFFC8-FD89-4FC0-B089-B53A47854DCD}" sibTransId="{EF9806B9-4F31-4499-BE0C-29AE7B601E34}"/>
    <dgm:cxn modelId="{45E23178-9980-4864-AD2C-17B94B2F86C7}" type="presOf" srcId="{000BFFC8-FD89-4FC0-B089-B53A47854DCD}" destId="{5D0D1EE9-C502-4983-8666-857E785F14F3}" srcOrd="0" destOrd="0" presId="urn:microsoft.com/office/officeart/2005/8/layout/hierarchy2"/>
    <dgm:cxn modelId="{12306139-9184-41FB-B4DB-1B1E15B25845}" type="presOf" srcId="{AD1DC87C-A3B9-4D95-B6C5-615980A59A35}" destId="{C59BFFF7-0943-47E1-86D4-10211B497DF7}" srcOrd="1" destOrd="0" presId="urn:microsoft.com/office/officeart/2005/8/layout/hierarchy2"/>
    <dgm:cxn modelId="{51287380-954E-433B-AE39-65D17146180C}" type="presOf" srcId="{ED0136A5-D9A5-4A42-B281-A758AB61973C}" destId="{DD1F03EF-FC5D-46E2-98F2-C42935D796B8}" srcOrd="0" destOrd="0" presId="urn:microsoft.com/office/officeart/2005/8/layout/hierarchy2"/>
    <dgm:cxn modelId="{151ADF4B-E205-4D14-BED2-E8967876B962}" type="presOf" srcId="{AD1DC87C-A3B9-4D95-B6C5-615980A59A35}" destId="{6682810F-67ED-438D-8095-D1DE78FD06EF}" srcOrd="0" destOrd="0" presId="urn:microsoft.com/office/officeart/2005/8/layout/hierarchy2"/>
    <dgm:cxn modelId="{08F98111-4B49-4BFA-89A6-70696E195A2E}" srcId="{96D980FE-397B-45E4-81CF-81D4F3C27165}" destId="{9E49050A-F793-4A68-8529-086CCFB39D50}" srcOrd="3" destOrd="0" parTransId="{AD1DC87C-A3B9-4D95-B6C5-615980A59A35}" sibTransId="{7C844F14-B10F-4140-996F-0F54617997BF}"/>
    <dgm:cxn modelId="{FF4C4202-95C9-4F7E-974A-727815746BED}" type="presOf" srcId="{812DCD04-5D29-491B-AF7F-18C8C6107750}" destId="{9E37252A-4EF7-4AAB-8EF6-B8133CF6B9EA}" srcOrd="0" destOrd="0" presId="urn:microsoft.com/office/officeart/2005/8/layout/hierarchy2"/>
    <dgm:cxn modelId="{477CD207-FA96-4575-9FB3-A2090A29AF9A}" type="presOf" srcId="{37ADB352-2DEC-4B5B-B10C-54581F4CB865}" destId="{B6A36886-3A38-4542-9DDE-CF9594DC9062}" srcOrd="0" destOrd="0" presId="urn:microsoft.com/office/officeart/2005/8/layout/hierarchy2"/>
    <dgm:cxn modelId="{15F082B2-E84B-4A93-A412-2FD7F90A7E1E}" type="presOf" srcId="{96D980FE-397B-45E4-81CF-81D4F3C27165}" destId="{FDBC772B-BD2A-4AD3-9976-42329A28B683}" srcOrd="0" destOrd="0" presId="urn:microsoft.com/office/officeart/2005/8/layout/hierarchy2"/>
    <dgm:cxn modelId="{F5942729-887F-434B-AC8E-B79BF2F4C03A}" type="presOf" srcId="{216E2638-31C3-4D95-8FE9-6288B5623FD9}" destId="{6532E4DA-776E-41B0-856E-EC587FFA68FF}" srcOrd="0" destOrd="0" presId="urn:microsoft.com/office/officeart/2005/8/layout/hierarchy2"/>
    <dgm:cxn modelId="{054BD902-E941-48DD-9373-D7F4862F838C}" type="presOf" srcId="{9E49050A-F793-4A68-8529-086CCFB39D50}" destId="{64771140-B6C5-4BCA-A68D-623BEB7C1200}" srcOrd="0" destOrd="0" presId="urn:microsoft.com/office/officeart/2005/8/layout/hierarchy2"/>
    <dgm:cxn modelId="{77F68A6F-A10C-4788-AEE9-D29318DBD49B}" srcId="{812DCD04-5D29-491B-AF7F-18C8C6107750}" destId="{96D980FE-397B-45E4-81CF-81D4F3C27165}" srcOrd="0" destOrd="0" parTransId="{61E58161-397B-4727-A04B-CFB494A0C50F}" sibTransId="{5635CF16-D21F-47D1-9BC7-FB330E712AC8}"/>
    <dgm:cxn modelId="{BD04D2D7-B373-4AA8-BCFE-F3F3737C5018}" srcId="{96D980FE-397B-45E4-81CF-81D4F3C27165}" destId="{7B48FF2E-F0DB-4841-B5E6-789C6E9B9A72}" srcOrd="1" destOrd="0" parTransId="{37ADB352-2DEC-4B5B-B10C-54581F4CB865}" sibTransId="{F8CD12C7-2196-4F48-B48D-3D786E248191}"/>
    <dgm:cxn modelId="{D420E6DA-B93F-4027-AA7D-98CF5503D535}" type="presOf" srcId="{1C4E0C88-ECE8-4607-A012-4983B0954C64}" destId="{DDD97C3C-7A91-4384-82FA-196EA1B036C8}" srcOrd="1" destOrd="0" presId="urn:microsoft.com/office/officeart/2005/8/layout/hierarchy2"/>
    <dgm:cxn modelId="{72AC74E9-87E3-425A-BE4B-4859E992D496}" type="presOf" srcId="{7B48FF2E-F0DB-4841-B5E6-789C6E9B9A72}" destId="{2F7B6496-5F8F-4CB6-9B0F-5348A943A1EC}" srcOrd="0" destOrd="0" presId="urn:microsoft.com/office/officeart/2005/8/layout/hierarchy2"/>
    <dgm:cxn modelId="{3994B2EF-6008-4133-BD05-E6DC4F82A0DB}" type="presOf" srcId="{000BFFC8-FD89-4FC0-B089-B53A47854DCD}" destId="{710A58C9-4759-4D8B-A0D0-6FE8D9417461}" srcOrd="1" destOrd="0" presId="urn:microsoft.com/office/officeart/2005/8/layout/hierarchy2"/>
    <dgm:cxn modelId="{DBFEE81D-4809-45E7-AA8F-1A8EB5F88B17}" type="presParOf" srcId="{9E37252A-4EF7-4AAB-8EF6-B8133CF6B9EA}" destId="{72F840B3-7408-4573-8E23-B2452DEE983A}" srcOrd="0" destOrd="0" presId="urn:microsoft.com/office/officeart/2005/8/layout/hierarchy2"/>
    <dgm:cxn modelId="{C3CB00A7-851D-4314-8192-6022FBBB200D}" type="presParOf" srcId="{72F840B3-7408-4573-8E23-B2452DEE983A}" destId="{FDBC772B-BD2A-4AD3-9976-42329A28B683}" srcOrd="0" destOrd="0" presId="urn:microsoft.com/office/officeart/2005/8/layout/hierarchy2"/>
    <dgm:cxn modelId="{68344F87-C259-4840-81D2-551B3A78E4CE}" type="presParOf" srcId="{72F840B3-7408-4573-8E23-B2452DEE983A}" destId="{61FC5C8D-C09E-47FC-8D28-418EA771A478}" srcOrd="1" destOrd="0" presId="urn:microsoft.com/office/officeart/2005/8/layout/hierarchy2"/>
    <dgm:cxn modelId="{52C6E6CD-09E8-4ACF-83F0-373540C48583}" type="presParOf" srcId="{61FC5C8D-C09E-47FC-8D28-418EA771A478}" destId="{6532E4DA-776E-41B0-856E-EC587FFA68FF}" srcOrd="0" destOrd="0" presId="urn:microsoft.com/office/officeart/2005/8/layout/hierarchy2"/>
    <dgm:cxn modelId="{FB5E2E9A-64F3-4D14-AF03-42936D720927}" type="presParOf" srcId="{6532E4DA-776E-41B0-856E-EC587FFA68FF}" destId="{778846F6-5640-4906-930A-B165815AFDA1}" srcOrd="0" destOrd="0" presId="urn:microsoft.com/office/officeart/2005/8/layout/hierarchy2"/>
    <dgm:cxn modelId="{C198009D-25A0-4F90-934B-668FA62AA65B}" type="presParOf" srcId="{61FC5C8D-C09E-47FC-8D28-418EA771A478}" destId="{58FED02C-6C7C-4AB9-B58E-5D937C96FF61}" srcOrd="1" destOrd="0" presId="urn:microsoft.com/office/officeart/2005/8/layout/hierarchy2"/>
    <dgm:cxn modelId="{047C6D0D-AADA-4791-B11F-BBA65618A1C4}" type="presParOf" srcId="{58FED02C-6C7C-4AB9-B58E-5D937C96FF61}" destId="{DD1F03EF-FC5D-46E2-98F2-C42935D796B8}" srcOrd="0" destOrd="0" presId="urn:microsoft.com/office/officeart/2005/8/layout/hierarchy2"/>
    <dgm:cxn modelId="{CFF4DF00-0F9F-4390-A908-D41B6DDCB93D}" type="presParOf" srcId="{58FED02C-6C7C-4AB9-B58E-5D937C96FF61}" destId="{9D3D8B2F-684C-48AD-9735-37E0DCDED4F7}" srcOrd="1" destOrd="0" presId="urn:microsoft.com/office/officeart/2005/8/layout/hierarchy2"/>
    <dgm:cxn modelId="{21E3EBDB-1BF0-4F59-AE11-36CA1881ED85}" type="presParOf" srcId="{61FC5C8D-C09E-47FC-8D28-418EA771A478}" destId="{B6A36886-3A38-4542-9DDE-CF9594DC9062}" srcOrd="2" destOrd="0" presId="urn:microsoft.com/office/officeart/2005/8/layout/hierarchy2"/>
    <dgm:cxn modelId="{ADEB5065-79F0-48C2-B85C-4738B97C91E7}" type="presParOf" srcId="{B6A36886-3A38-4542-9DDE-CF9594DC9062}" destId="{2BFF2BCB-092E-48A8-BF99-DE387331268A}" srcOrd="0" destOrd="0" presId="urn:microsoft.com/office/officeart/2005/8/layout/hierarchy2"/>
    <dgm:cxn modelId="{B6EB59AA-F0EE-4DD8-BCA9-4F19CAB0AB7A}" type="presParOf" srcId="{61FC5C8D-C09E-47FC-8D28-418EA771A478}" destId="{2F2D4E9A-944E-4365-A86D-D921B256A2D0}" srcOrd="3" destOrd="0" presId="urn:microsoft.com/office/officeart/2005/8/layout/hierarchy2"/>
    <dgm:cxn modelId="{275D5803-9ACC-419C-87D0-3C1578D6F1EE}" type="presParOf" srcId="{2F2D4E9A-944E-4365-A86D-D921B256A2D0}" destId="{2F7B6496-5F8F-4CB6-9B0F-5348A943A1EC}" srcOrd="0" destOrd="0" presId="urn:microsoft.com/office/officeart/2005/8/layout/hierarchy2"/>
    <dgm:cxn modelId="{B8B0F09D-1A38-424C-9C41-5DCB720A464B}" type="presParOf" srcId="{2F2D4E9A-944E-4365-A86D-D921B256A2D0}" destId="{2C05859C-6D59-4A33-AEAE-BCC13A309435}" srcOrd="1" destOrd="0" presId="urn:microsoft.com/office/officeart/2005/8/layout/hierarchy2"/>
    <dgm:cxn modelId="{341F1FBD-1429-44AD-AAE4-6643796F7B32}" type="presParOf" srcId="{61FC5C8D-C09E-47FC-8D28-418EA771A478}" destId="{1EE5C04D-F60F-42C2-88EB-0E1A9ABCB506}" srcOrd="4" destOrd="0" presId="urn:microsoft.com/office/officeart/2005/8/layout/hierarchy2"/>
    <dgm:cxn modelId="{6584A397-C165-4B7D-98E9-AD5765B6CB1B}" type="presParOf" srcId="{1EE5C04D-F60F-42C2-88EB-0E1A9ABCB506}" destId="{DDD97C3C-7A91-4384-82FA-196EA1B036C8}" srcOrd="0" destOrd="0" presId="urn:microsoft.com/office/officeart/2005/8/layout/hierarchy2"/>
    <dgm:cxn modelId="{2D17E216-32A7-403E-ACB9-A7E0AA31338A}" type="presParOf" srcId="{61FC5C8D-C09E-47FC-8D28-418EA771A478}" destId="{957C93DB-3EE9-4AD4-8F8A-D4DDE8987979}" srcOrd="5" destOrd="0" presId="urn:microsoft.com/office/officeart/2005/8/layout/hierarchy2"/>
    <dgm:cxn modelId="{54DD9990-0B7F-4F0D-B54B-98DCF0F94D8B}" type="presParOf" srcId="{957C93DB-3EE9-4AD4-8F8A-D4DDE8987979}" destId="{2B630A4D-C992-48FE-A5DF-6FDB10785B16}" srcOrd="0" destOrd="0" presId="urn:microsoft.com/office/officeart/2005/8/layout/hierarchy2"/>
    <dgm:cxn modelId="{612530AF-20AD-4281-BB99-D90BE63F5B0C}" type="presParOf" srcId="{957C93DB-3EE9-4AD4-8F8A-D4DDE8987979}" destId="{99C721F7-895C-4511-A3DE-4296A085C4E9}" srcOrd="1" destOrd="0" presId="urn:microsoft.com/office/officeart/2005/8/layout/hierarchy2"/>
    <dgm:cxn modelId="{25DDCD2F-F248-4F68-9E79-D8A17F4FBE8B}" type="presParOf" srcId="{61FC5C8D-C09E-47FC-8D28-418EA771A478}" destId="{6682810F-67ED-438D-8095-D1DE78FD06EF}" srcOrd="6" destOrd="0" presId="urn:microsoft.com/office/officeart/2005/8/layout/hierarchy2"/>
    <dgm:cxn modelId="{27F271EA-2FBA-4D3D-B316-2BB94D0A84BD}" type="presParOf" srcId="{6682810F-67ED-438D-8095-D1DE78FD06EF}" destId="{C59BFFF7-0943-47E1-86D4-10211B497DF7}" srcOrd="0" destOrd="0" presId="urn:microsoft.com/office/officeart/2005/8/layout/hierarchy2"/>
    <dgm:cxn modelId="{F8BAD3F5-02CB-47B1-9341-B10F487BF793}" type="presParOf" srcId="{61FC5C8D-C09E-47FC-8D28-418EA771A478}" destId="{23382D79-2741-4B0F-AA08-258A8AD65F82}" srcOrd="7" destOrd="0" presId="urn:microsoft.com/office/officeart/2005/8/layout/hierarchy2"/>
    <dgm:cxn modelId="{1E16D863-973C-45A6-9AB2-45D7F67367BE}" type="presParOf" srcId="{23382D79-2741-4B0F-AA08-258A8AD65F82}" destId="{64771140-B6C5-4BCA-A68D-623BEB7C1200}" srcOrd="0" destOrd="0" presId="urn:microsoft.com/office/officeart/2005/8/layout/hierarchy2"/>
    <dgm:cxn modelId="{2E0C2450-E07A-4FED-8D37-631312E65E76}" type="presParOf" srcId="{23382D79-2741-4B0F-AA08-258A8AD65F82}" destId="{22B4B696-74A5-4FA7-85F5-7A77E4941C73}" srcOrd="1" destOrd="0" presId="urn:microsoft.com/office/officeart/2005/8/layout/hierarchy2"/>
    <dgm:cxn modelId="{F4F63D0A-BBB5-4484-BFCD-D28F4D5BA25B}" type="presParOf" srcId="{61FC5C8D-C09E-47FC-8D28-418EA771A478}" destId="{5D0D1EE9-C502-4983-8666-857E785F14F3}" srcOrd="8" destOrd="0" presId="urn:microsoft.com/office/officeart/2005/8/layout/hierarchy2"/>
    <dgm:cxn modelId="{953F6D40-21F6-47C2-A56B-92E4A5731073}" type="presParOf" srcId="{5D0D1EE9-C502-4983-8666-857E785F14F3}" destId="{710A58C9-4759-4D8B-A0D0-6FE8D9417461}" srcOrd="0" destOrd="0" presId="urn:microsoft.com/office/officeart/2005/8/layout/hierarchy2"/>
    <dgm:cxn modelId="{736FE139-3B53-45D4-A2BE-B4B9A87C4955}" type="presParOf" srcId="{61FC5C8D-C09E-47FC-8D28-418EA771A478}" destId="{181A4443-55CD-4DBD-AD44-EF941686406F}" srcOrd="9" destOrd="0" presId="urn:microsoft.com/office/officeart/2005/8/layout/hierarchy2"/>
    <dgm:cxn modelId="{BE94DBEA-A617-4C0B-8A73-7EDF35AA9851}" type="presParOf" srcId="{181A4443-55CD-4DBD-AD44-EF941686406F}" destId="{D3BC1FBC-58D6-4830-9138-9174B0FC5408}" srcOrd="0" destOrd="0" presId="urn:microsoft.com/office/officeart/2005/8/layout/hierarchy2"/>
    <dgm:cxn modelId="{4A363F7A-F109-4572-A60D-AA186CDD8762}" type="presParOf" srcId="{181A4443-55CD-4DBD-AD44-EF941686406F}" destId="{99E3184D-6772-44E6-BF4C-4D753DEED2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DCD04-5D29-491B-AF7F-18C8C61077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6D980FE-397B-45E4-81CF-81D4F3C2716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3200" b="1" dirty="0" smtClean="0">
              <a:cs typeface="B Roya" pitchFamily="2" charset="-78"/>
            </a:rPr>
            <a:t>معایب</a:t>
          </a:r>
          <a:endParaRPr lang="fa-IR" sz="3200" b="1" dirty="0">
            <a:cs typeface="B Roya" pitchFamily="2" charset="-78"/>
          </a:endParaRPr>
        </a:p>
      </dgm:t>
    </dgm:pt>
    <dgm:pt modelId="{61E58161-397B-4727-A04B-CFB494A0C50F}" type="parTrans" cxnId="{77F68A6F-A10C-4788-AEE9-D29318DBD49B}">
      <dgm:prSet/>
      <dgm:spPr/>
      <dgm:t>
        <a:bodyPr/>
        <a:lstStyle/>
        <a:p>
          <a:pPr rtl="1"/>
          <a:endParaRPr lang="fa-IR"/>
        </a:p>
      </dgm:t>
    </dgm:pt>
    <dgm:pt modelId="{5635CF16-D21F-47D1-9BC7-FB330E712AC8}" type="sibTrans" cxnId="{77F68A6F-A10C-4788-AEE9-D29318DBD49B}">
      <dgm:prSet/>
      <dgm:spPr/>
      <dgm:t>
        <a:bodyPr/>
        <a:lstStyle/>
        <a:p>
          <a:pPr rtl="1"/>
          <a:endParaRPr lang="fa-IR"/>
        </a:p>
      </dgm:t>
    </dgm:pt>
    <dgm:pt modelId="{ED0136A5-D9A5-4A42-B281-A758AB61973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تاخیر بدلیل طول متغیر فریم ها</a:t>
          </a:r>
          <a:endParaRPr lang="fa-IR" sz="1800" b="1" dirty="0">
            <a:cs typeface="B Nazanin" pitchFamily="2" charset="-78"/>
          </a:endParaRPr>
        </a:p>
      </dgm:t>
    </dgm:pt>
    <dgm:pt modelId="{216E2638-31C3-4D95-8FE9-6288B5623FD9}" type="parTrans" cxnId="{59BDCE29-2EAD-4313-89EC-E1DA1BD1D031}">
      <dgm:prSet/>
      <dgm:spPr/>
      <dgm:t>
        <a:bodyPr/>
        <a:lstStyle/>
        <a:p>
          <a:pPr rtl="1"/>
          <a:endParaRPr lang="fa-IR"/>
        </a:p>
      </dgm:t>
    </dgm:pt>
    <dgm:pt modelId="{54CE8637-4358-4E15-A7F6-6F5EF29E19F1}" type="sibTrans" cxnId="{59BDCE29-2EAD-4313-89EC-E1DA1BD1D031}">
      <dgm:prSet/>
      <dgm:spPr/>
      <dgm:t>
        <a:bodyPr/>
        <a:lstStyle/>
        <a:p>
          <a:pPr rtl="1"/>
          <a:endParaRPr lang="fa-IR"/>
        </a:p>
      </dgm:t>
    </dgm:pt>
    <dgm:pt modelId="{7B48FF2E-F0DB-4841-B5E6-789C6E9B9A7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نامناسب برای ترافیکهای حساس به تاخیر</a:t>
          </a:r>
          <a:endParaRPr lang="fa-IR" sz="1800" b="1" dirty="0">
            <a:cs typeface="B Nazanin" pitchFamily="2" charset="-78"/>
          </a:endParaRPr>
        </a:p>
      </dgm:t>
    </dgm:pt>
    <dgm:pt modelId="{37ADB352-2DEC-4B5B-B10C-54581F4CB865}" type="parTrans" cxnId="{BD04D2D7-B373-4AA8-BCFE-F3F3737C5018}">
      <dgm:prSet/>
      <dgm:spPr/>
      <dgm:t>
        <a:bodyPr/>
        <a:lstStyle/>
        <a:p>
          <a:pPr rtl="1"/>
          <a:endParaRPr lang="fa-IR"/>
        </a:p>
      </dgm:t>
    </dgm:pt>
    <dgm:pt modelId="{F8CD12C7-2196-4F48-B48D-3D786E248191}" type="sibTrans" cxnId="{BD04D2D7-B373-4AA8-BCFE-F3F3737C5018}">
      <dgm:prSet/>
      <dgm:spPr/>
      <dgm:t>
        <a:bodyPr/>
        <a:lstStyle/>
        <a:p>
          <a:pPr rtl="1"/>
          <a:endParaRPr lang="fa-IR"/>
        </a:p>
      </dgm:t>
    </dgm:pt>
    <dgm:pt modelId="{265165BF-AA3A-40EC-B34E-FF5D8E5DC9A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کافی نبودن سرعت برای تکنولوژی های سرعت بالا مانند </a:t>
          </a:r>
          <a:r>
            <a:rPr lang="en-US" sz="1800" b="1" dirty="0" smtClean="0">
              <a:cs typeface="B Nazanin" pitchFamily="2" charset="-78"/>
            </a:rPr>
            <a:t>B-ISDN</a:t>
          </a:r>
          <a:r>
            <a:rPr lang="fa-IR" sz="1800" b="1" dirty="0" smtClean="0">
              <a:cs typeface="B Nazanin" pitchFamily="2" charset="-78"/>
            </a:rPr>
            <a:t> که از تکنولوژی </a:t>
          </a:r>
          <a:r>
            <a:rPr lang="en-US" sz="1800" b="1" dirty="0" smtClean="0">
              <a:cs typeface="B Nazanin" pitchFamily="2" charset="-78"/>
            </a:rPr>
            <a:t>ATM</a:t>
          </a:r>
          <a:r>
            <a:rPr lang="fa-IR" sz="1800" b="1" dirty="0" smtClean="0">
              <a:cs typeface="B Nazanin" pitchFamily="2" charset="-78"/>
            </a:rPr>
            <a:t> بهره می برند.</a:t>
          </a:r>
          <a:endParaRPr lang="fa-IR" sz="1800" b="1" dirty="0">
            <a:cs typeface="B Nazanin" pitchFamily="2" charset="-78"/>
          </a:endParaRPr>
        </a:p>
      </dgm:t>
    </dgm:pt>
    <dgm:pt modelId="{1C4E0C88-ECE8-4607-A012-4983B0954C64}" type="parTrans" cxnId="{20647BA6-9841-460C-AF89-DB66F58C1AE5}">
      <dgm:prSet/>
      <dgm:spPr/>
      <dgm:t>
        <a:bodyPr/>
        <a:lstStyle/>
        <a:p>
          <a:pPr rtl="1"/>
          <a:endParaRPr lang="fa-IR"/>
        </a:p>
      </dgm:t>
    </dgm:pt>
    <dgm:pt modelId="{0A0F1652-550F-4A9C-98C1-797FA3F57101}" type="sibTrans" cxnId="{20647BA6-9841-460C-AF89-DB66F58C1AE5}">
      <dgm:prSet/>
      <dgm:spPr/>
      <dgm:t>
        <a:bodyPr/>
        <a:lstStyle/>
        <a:p>
          <a:pPr rtl="1"/>
          <a:endParaRPr lang="fa-IR"/>
        </a:p>
      </dgm:t>
    </dgm:pt>
    <dgm:pt modelId="{9E37252A-4EF7-4AAB-8EF6-B8133CF6B9EA}" type="pres">
      <dgm:prSet presAssocID="{812DCD04-5D29-491B-AF7F-18C8C610775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2F840B3-7408-4573-8E23-B2452DEE983A}" type="pres">
      <dgm:prSet presAssocID="{96D980FE-397B-45E4-81CF-81D4F3C27165}" presName="root1" presStyleCnt="0"/>
      <dgm:spPr/>
    </dgm:pt>
    <dgm:pt modelId="{FDBC772B-BD2A-4AD3-9976-42329A28B683}" type="pres">
      <dgm:prSet presAssocID="{96D980FE-397B-45E4-81CF-81D4F3C271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1FC5C8D-C09E-47FC-8D28-418EA771A478}" type="pres">
      <dgm:prSet presAssocID="{96D980FE-397B-45E4-81CF-81D4F3C27165}" presName="level2hierChild" presStyleCnt="0"/>
      <dgm:spPr/>
    </dgm:pt>
    <dgm:pt modelId="{6532E4DA-776E-41B0-856E-EC587FFA68FF}" type="pres">
      <dgm:prSet presAssocID="{216E2638-31C3-4D95-8FE9-6288B5623FD9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78846F6-5640-4906-930A-B165815AFDA1}" type="pres">
      <dgm:prSet presAssocID="{216E2638-31C3-4D95-8FE9-6288B5623FD9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8FED02C-6C7C-4AB9-B58E-5D937C96FF61}" type="pres">
      <dgm:prSet presAssocID="{ED0136A5-D9A5-4A42-B281-A758AB61973C}" presName="root2" presStyleCnt="0"/>
      <dgm:spPr/>
    </dgm:pt>
    <dgm:pt modelId="{DD1F03EF-FC5D-46E2-98F2-C42935D796B8}" type="pres">
      <dgm:prSet presAssocID="{ED0136A5-D9A5-4A42-B281-A758AB61973C}" presName="LevelTwoTextNode" presStyleLbl="node2" presStyleIdx="0" presStyleCnt="3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3D8B2F-684C-48AD-9735-37E0DCDED4F7}" type="pres">
      <dgm:prSet presAssocID="{ED0136A5-D9A5-4A42-B281-A758AB61973C}" presName="level3hierChild" presStyleCnt="0"/>
      <dgm:spPr/>
    </dgm:pt>
    <dgm:pt modelId="{B6A36886-3A38-4542-9DDE-CF9594DC9062}" type="pres">
      <dgm:prSet presAssocID="{37ADB352-2DEC-4B5B-B10C-54581F4CB865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BFF2BCB-092E-48A8-BF99-DE387331268A}" type="pres">
      <dgm:prSet presAssocID="{37ADB352-2DEC-4B5B-B10C-54581F4CB865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F2D4E9A-944E-4365-A86D-D921B256A2D0}" type="pres">
      <dgm:prSet presAssocID="{7B48FF2E-F0DB-4841-B5E6-789C6E9B9A72}" presName="root2" presStyleCnt="0"/>
      <dgm:spPr/>
    </dgm:pt>
    <dgm:pt modelId="{2F7B6496-5F8F-4CB6-9B0F-5348A943A1EC}" type="pres">
      <dgm:prSet presAssocID="{7B48FF2E-F0DB-4841-B5E6-789C6E9B9A72}" presName="LevelTwoTextNode" presStyleLbl="node2" presStyleIdx="1" presStyleCnt="3" custScaleX="387967" custScaleY="449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05859C-6D59-4A33-AEAE-BCC13A309435}" type="pres">
      <dgm:prSet presAssocID="{7B48FF2E-F0DB-4841-B5E6-789C6E9B9A72}" presName="level3hierChild" presStyleCnt="0"/>
      <dgm:spPr/>
    </dgm:pt>
    <dgm:pt modelId="{1EE5C04D-F60F-42C2-88EB-0E1A9ABCB506}" type="pres">
      <dgm:prSet presAssocID="{1C4E0C88-ECE8-4607-A012-4983B0954C64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DD97C3C-7A91-4384-82FA-196EA1B036C8}" type="pres">
      <dgm:prSet presAssocID="{1C4E0C88-ECE8-4607-A012-4983B0954C64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57C93DB-3EE9-4AD4-8F8A-D4DDE8987979}" type="pres">
      <dgm:prSet presAssocID="{265165BF-AA3A-40EC-B34E-FF5D8E5DC9AB}" presName="root2" presStyleCnt="0"/>
      <dgm:spPr/>
    </dgm:pt>
    <dgm:pt modelId="{2B630A4D-C992-48FE-A5DF-6FDB10785B16}" type="pres">
      <dgm:prSet presAssocID="{265165BF-AA3A-40EC-B34E-FF5D8E5DC9AB}" presName="LevelTwoTextNode" presStyleLbl="node2" presStyleIdx="2" presStyleCnt="3" custScaleX="387967" custScaleY="11418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C721F7-895C-4511-A3DE-4296A085C4E9}" type="pres">
      <dgm:prSet presAssocID="{265165BF-AA3A-40EC-B34E-FF5D8E5DC9AB}" presName="level3hierChild" presStyleCnt="0"/>
      <dgm:spPr/>
    </dgm:pt>
  </dgm:ptLst>
  <dgm:cxnLst>
    <dgm:cxn modelId="{C50BE436-5C21-4F7B-9FD3-CDBB34858870}" type="presOf" srcId="{1C4E0C88-ECE8-4607-A012-4983B0954C64}" destId="{1EE5C04D-F60F-42C2-88EB-0E1A9ABCB506}" srcOrd="0" destOrd="0" presId="urn:microsoft.com/office/officeart/2005/8/layout/hierarchy2"/>
    <dgm:cxn modelId="{D1792E82-B0CC-4A9C-B0AF-815667F64405}" type="presOf" srcId="{216E2638-31C3-4D95-8FE9-6288B5623FD9}" destId="{6532E4DA-776E-41B0-856E-EC587FFA68FF}" srcOrd="0" destOrd="0" presId="urn:microsoft.com/office/officeart/2005/8/layout/hierarchy2"/>
    <dgm:cxn modelId="{DF38E102-87A0-42DB-9D42-97D3A28BD052}" type="presOf" srcId="{ED0136A5-D9A5-4A42-B281-A758AB61973C}" destId="{DD1F03EF-FC5D-46E2-98F2-C42935D796B8}" srcOrd="0" destOrd="0" presId="urn:microsoft.com/office/officeart/2005/8/layout/hierarchy2"/>
    <dgm:cxn modelId="{0E37B1AD-8978-4B50-B7FF-C5A1DFFCF611}" type="presOf" srcId="{265165BF-AA3A-40EC-B34E-FF5D8E5DC9AB}" destId="{2B630A4D-C992-48FE-A5DF-6FDB10785B16}" srcOrd="0" destOrd="0" presId="urn:microsoft.com/office/officeart/2005/8/layout/hierarchy2"/>
    <dgm:cxn modelId="{59BDCE29-2EAD-4313-89EC-E1DA1BD1D031}" srcId="{96D980FE-397B-45E4-81CF-81D4F3C27165}" destId="{ED0136A5-D9A5-4A42-B281-A758AB61973C}" srcOrd="0" destOrd="0" parTransId="{216E2638-31C3-4D95-8FE9-6288B5623FD9}" sibTransId="{54CE8637-4358-4E15-A7F6-6F5EF29E19F1}"/>
    <dgm:cxn modelId="{BD04D2D7-B373-4AA8-BCFE-F3F3737C5018}" srcId="{96D980FE-397B-45E4-81CF-81D4F3C27165}" destId="{7B48FF2E-F0DB-4841-B5E6-789C6E9B9A72}" srcOrd="1" destOrd="0" parTransId="{37ADB352-2DEC-4B5B-B10C-54581F4CB865}" sibTransId="{F8CD12C7-2196-4F48-B48D-3D786E248191}"/>
    <dgm:cxn modelId="{20647BA6-9841-460C-AF89-DB66F58C1AE5}" srcId="{96D980FE-397B-45E4-81CF-81D4F3C27165}" destId="{265165BF-AA3A-40EC-B34E-FF5D8E5DC9AB}" srcOrd="2" destOrd="0" parTransId="{1C4E0C88-ECE8-4607-A012-4983B0954C64}" sibTransId="{0A0F1652-550F-4A9C-98C1-797FA3F57101}"/>
    <dgm:cxn modelId="{15D1F48F-BBB1-43AE-A667-3DE39AA37980}" type="presOf" srcId="{37ADB352-2DEC-4B5B-B10C-54581F4CB865}" destId="{2BFF2BCB-092E-48A8-BF99-DE387331268A}" srcOrd="1" destOrd="0" presId="urn:microsoft.com/office/officeart/2005/8/layout/hierarchy2"/>
    <dgm:cxn modelId="{2BA1D395-0B4A-4377-93E4-4DBB60AEBEBD}" type="presOf" srcId="{1C4E0C88-ECE8-4607-A012-4983B0954C64}" destId="{DDD97C3C-7A91-4384-82FA-196EA1B036C8}" srcOrd="1" destOrd="0" presId="urn:microsoft.com/office/officeart/2005/8/layout/hierarchy2"/>
    <dgm:cxn modelId="{2F550E60-E30C-4266-81C9-05047EBB5C86}" type="presOf" srcId="{7B48FF2E-F0DB-4841-B5E6-789C6E9B9A72}" destId="{2F7B6496-5F8F-4CB6-9B0F-5348A943A1EC}" srcOrd="0" destOrd="0" presId="urn:microsoft.com/office/officeart/2005/8/layout/hierarchy2"/>
    <dgm:cxn modelId="{CD680E7B-B036-4B7B-B311-A4EBB3DB87C4}" type="presOf" srcId="{37ADB352-2DEC-4B5B-B10C-54581F4CB865}" destId="{B6A36886-3A38-4542-9DDE-CF9594DC9062}" srcOrd="0" destOrd="0" presId="urn:microsoft.com/office/officeart/2005/8/layout/hierarchy2"/>
    <dgm:cxn modelId="{348D5813-EE16-4EC1-BA4B-3579D66BE877}" type="presOf" srcId="{96D980FE-397B-45E4-81CF-81D4F3C27165}" destId="{FDBC772B-BD2A-4AD3-9976-42329A28B683}" srcOrd="0" destOrd="0" presId="urn:microsoft.com/office/officeart/2005/8/layout/hierarchy2"/>
    <dgm:cxn modelId="{333190EC-9574-4EAF-9168-B276EC67DD05}" type="presOf" srcId="{216E2638-31C3-4D95-8FE9-6288B5623FD9}" destId="{778846F6-5640-4906-930A-B165815AFDA1}" srcOrd="1" destOrd="0" presId="urn:microsoft.com/office/officeart/2005/8/layout/hierarchy2"/>
    <dgm:cxn modelId="{77F68A6F-A10C-4788-AEE9-D29318DBD49B}" srcId="{812DCD04-5D29-491B-AF7F-18C8C6107750}" destId="{96D980FE-397B-45E4-81CF-81D4F3C27165}" srcOrd="0" destOrd="0" parTransId="{61E58161-397B-4727-A04B-CFB494A0C50F}" sibTransId="{5635CF16-D21F-47D1-9BC7-FB330E712AC8}"/>
    <dgm:cxn modelId="{E8B4FF5F-5C1B-459A-AC61-D43C13696BA1}" type="presOf" srcId="{812DCD04-5D29-491B-AF7F-18C8C6107750}" destId="{9E37252A-4EF7-4AAB-8EF6-B8133CF6B9EA}" srcOrd="0" destOrd="0" presId="urn:microsoft.com/office/officeart/2005/8/layout/hierarchy2"/>
    <dgm:cxn modelId="{9C1299D6-2BA3-49BB-A14F-401837C11494}" type="presParOf" srcId="{9E37252A-4EF7-4AAB-8EF6-B8133CF6B9EA}" destId="{72F840B3-7408-4573-8E23-B2452DEE983A}" srcOrd="0" destOrd="0" presId="urn:microsoft.com/office/officeart/2005/8/layout/hierarchy2"/>
    <dgm:cxn modelId="{FF960999-B607-4E28-A57F-67964189F3A9}" type="presParOf" srcId="{72F840B3-7408-4573-8E23-B2452DEE983A}" destId="{FDBC772B-BD2A-4AD3-9976-42329A28B683}" srcOrd="0" destOrd="0" presId="urn:microsoft.com/office/officeart/2005/8/layout/hierarchy2"/>
    <dgm:cxn modelId="{D4E3C9E7-F6D0-49BC-AC03-3A8A53647686}" type="presParOf" srcId="{72F840B3-7408-4573-8E23-B2452DEE983A}" destId="{61FC5C8D-C09E-47FC-8D28-418EA771A478}" srcOrd="1" destOrd="0" presId="urn:microsoft.com/office/officeart/2005/8/layout/hierarchy2"/>
    <dgm:cxn modelId="{77FD8FD8-81BA-4BF1-987C-3A43A65FA95C}" type="presParOf" srcId="{61FC5C8D-C09E-47FC-8D28-418EA771A478}" destId="{6532E4DA-776E-41B0-856E-EC587FFA68FF}" srcOrd="0" destOrd="0" presId="urn:microsoft.com/office/officeart/2005/8/layout/hierarchy2"/>
    <dgm:cxn modelId="{F3AFA9F3-BB57-4E94-BD85-99F72CC04E19}" type="presParOf" srcId="{6532E4DA-776E-41B0-856E-EC587FFA68FF}" destId="{778846F6-5640-4906-930A-B165815AFDA1}" srcOrd="0" destOrd="0" presId="urn:microsoft.com/office/officeart/2005/8/layout/hierarchy2"/>
    <dgm:cxn modelId="{8B79CC8F-C578-4406-8DFF-F48888E4D738}" type="presParOf" srcId="{61FC5C8D-C09E-47FC-8D28-418EA771A478}" destId="{58FED02C-6C7C-4AB9-B58E-5D937C96FF61}" srcOrd="1" destOrd="0" presId="urn:microsoft.com/office/officeart/2005/8/layout/hierarchy2"/>
    <dgm:cxn modelId="{D54D6209-6A88-4B1D-A946-48383EA055C1}" type="presParOf" srcId="{58FED02C-6C7C-4AB9-B58E-5D937C96FF61}" destId="{DD1F03EF-FC5D-46E2-98F2-C42935D796B8}" srcOrd="0" destOrd="0" presId="urn:microsoft.com/office/officeart/2005/8/layout/hierarchy2"/>
    <dgm:cxn modelId="{156A914B-6879-4452-B958-63193F3B4240}" type="presParOf" srcId="{58FED02C-6C7C-4AB9-B58E-5D937C96FF61}" destId="{9D3D8B2F-684C-48AD-9735-37E0DCDED4F7}" srcOrd="1" destOrd="0" presId="urn:microsoft.com/office/officeart/2005/8/layout/hierarchy2"/>
    <dgm:cxn modelId="{910596A4-452D-4C17-AEC9-93240F23DB62}" type="presParOf" srcId="{61FC5C8D-C09E-47FC-8D28-418EA771A478}" destId="{B6A36886-3A38-4542-9DDE-CF9594DC9062}" srcOrd="2" destOrd="0" presId="urn:microsoft.com/office/officeart/2005/8/layout/hierarchy2"/>
    <dgm:cxn modelId="{212BE861-981D-40BA-94F9-1928DC899A30}" type="presParOf" srcId="{B6A36886-3A38-4542-9DDE-CF9594DC9062}" destId="{2BFF2BCB-092E-48A8-BF99-DE387331268A}" srcOrd="0" destOrd="0" presId="urn:microsoft.com/office/officeart/2005/8/layout/hierarchy2"/>
    <dgm:cxn modelId="{95C67638-BC96-4ABE-B52A-480D0767DA35}" type="presParOf" srcId="{61FC5C8D-C09E-47FC-8D28-418EA771A478}" destId="{2F2D4E9A-944E-4365-A86D-D921B256A2D0}" srcOrd="3" destOrd="0" presId="urn:microsoft.com/office/officeart/2005/8/layout/hierarchy2"/>
    <dgm:cxn modelId="{C40ADC68-086A-4D18-A743-8C2E26B41C96}" type="presParOf" srcId="{2F2D4E9A-944E-4365-A86D-D921B256A2D0}" destId="{2F7B6496-5F8F-4CB6-9B0F-5348A943A1EC}" srcOrd="0" destOrd="0" presId="urn:microsoft.com/office/officeart/2005/8/layout/hierarchy2"/>
    <dgm:cxn modelId="{2DE8ECB3-24F3-40BC-82B3-2E36E1D5A794}" type="presParOf" srcId="{2F2D4E9A-944E-4365-A86D-D921B256A2D0}" destId="{2C05859C-6D59-4A33-AEAE-BCC13A309435}" srcOrd="1" destOrd="0" presId="urn:microsoft.com/office/officeart/2005/8/layout/hierarchy2"/>
    <dgm:cxn modelId="{3EABAD2A-2E45-4127-BEA2-93FDCA12A026}" type="presParOf" srcId="{61FC5C8D-C09E-47FC-8D28-418EA771A478}" destId="{1EE5C04D-F60F-42C2-88EB-0E1A9ABCB506}" srcOrd="4" destOrd="0" presId="urn:microsoft.com/office/officeart/2005/8/layout/hierarchy2"/>
    <dgm:cxn modelId="{B70CE624-520F-4D98-BB7B-E27E5B930CCF}" type="presParOf" srcId="{1EE5C04D-F60F-42C2-88EB-0E1A9ABCB506}" destId="{DDD97C3C-7A91-4384-82FA-196EA1B036C8}" srcOrd="0" destOrd="0" presId="urn:microsoft.com/office/officeart/2005/8/layout/hierarchy2"/>
    <dgm:cxn modelId="{2C099467-EAFD-4481-92E1-E06552D8A16F}" type="presParOf" srcId="{61FC5C8D-C09E-47FC-8D28-418EA771A478}" destId="{957C93DB-3EE9-4AD4-8F8A-D4DDE8987979}" srcOrd="5" destOrd="0" presId="urn:microsoft.com/office/officeart/2005/8/layout/hierarchy2"/>
    <dgm:cxn modelId="{CD6D5EBC-1BCB-4777-860B-62635DF664FB}" type="presParOf" srcId="{957C93DB-3EE9-4AD4-8F8A-D4DDE8987979}" destId="{2B630A4D-C992-48FE-A5DF-6FDB10785B16}" srcOrd="0" destOrd="0" presId="urn:microsoft.com/office/officeart/2005/8/layout/hierarchy2"/>
    <dgm:cxn modelId="{0C175821-D9F6-4C18-A892-FE386B5F93BE}" type="presParOf" srcId="{957C93DB-3EE9-4AD4-8F8A-D4DDE8987979}" destId="{99C721F7-895C-4511-A3DE-4296A085C4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2E967F-5FB3-4C95-BDB5-13EA603EE4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BAE6EE5-2B9E-4261-B4F6-6C79D2FCE0C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1- </a:t>
          </a:r>
          <a:r>
            <a:rPr lang="en-US" sz="1600" b="1" dirty="0" smtClean="0">
              <a:cs typeface="B Nazanin" pitchFamily="2" charset="-78"/>
            </a:rPr>
            <a:t>Flag</a:t>
          </a:r>
          <a:r>
            <a:rPr lang="fa-IR" sz="1600" b="1" dirty="0" smtClean="0">
              <a:cs typeface="B Nazanin" pitchFamily="2" charset="-78"/>
            </a:rPr>
            <a:t> : ثابت </a:t>
          </a:r>
          <a:r>
            <a:rPr lang="en-US" sz="1600" b="1" dirty="0" smtClean="0">
              <a:cs typeface="B Nazanin" pitchFamily="2" charset="-78"/>
            </a:rPr>
            <a:t>01111110</a:t>
          </a:r>
          <a:endParaRPr lang="fa-IR" sz="1600" b="1" dirty="0">
            <a:cs typeface="B Nazanin" pitchFamily="2" charset="-78"/>
          </a:endParaRPr>
        </a:p>
      </dgm:t>
    </dgm:pt>
    <dgm:pt modelId="{93D577D1-E40B-4458-A77D-C8C17F18C118}" type="parTrans" cxnId="{79F69508-1ADD-4B18-9B6A-2640816B7A97}">
      <dgm:prSet/>
      <dgm:spPr/>
      <dgm:t>
        <a:bodyPr/>
        <a:lstStyle/>
        <a:p>
          <a:pPr rtl="1"/>
          <a:endParaRPr lang="fa-IR"/>
        </a:p>
      </dgm:t>
    </dgm:pt>
    <dgm:pt modelId="{AC5150D7-DADD-480C-A653-E2F87D983D17}" type="sibTrans" cxnId="{79F69508-1ADD-4B18-9B6A-2640816B7A97}">
      <dgm:prSet/>
      <dgm:spPr/>
      <dgm:t>
        <a:bodyPr/>
        <a:lstStyle/>
        <a:p>
          <a:pPr rtl="1"/>
          <a:endParaRPr lang="fa-IR"/>
        </a:p>
      </dgm:t>
    </dgm:pt>
    <dgm:pt modelId="{F3CA9617-872B-47FE-A3CE-18947E56890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2- </a:t>
          </a:r>
          <a:r>
            <a:rPr lang="en-US" sz="1600" b="1" dirty="0" smtClean="0">
              <a:cs typeface="B Nazanin" pitchFamily="2" charset="-78"/>
            </a:rPr>
            <a:t>Address</a:t>
          </a:r>
          <a:r>
            <a:rPr lang="fa-IR" sz="1600" b="1" dirty="0" smtClean="0">
              <a:cs typeface="B Nazanin" pitchFamily="2" charset="-78"/>
            </a:rPr>
            <a:t> شامل موارد زیر :</a:t>
          </a:r>
          <a:endParaRPr lang="fa-IR" sz="1600" b="1" dirty="0">
            <a:cs typeface="B Nazanin" pitchFamily="2" charset="-78"/>
          </a:endParaRPr>
        </a:p>
      </dgm:t>
    </dgm:pt>
    <dgm:pt modelId="{142512BA-28E2-4BF1-A775-D23F3D032690}" type="parTrans" cxnId="{14F34F2D-9B9D-4F50-8EF1-1CBA37CCAFA3}">
      <dgm:prSet/>
      <dgm:spPr/>
      <dgm:t>
        <a:bodyPr/>
        <a:lstStyle/>
        <a:p>
          <a:pPr rtl="1"/>
          <a:endParaRPr lang="fa-IR"/>
        </a:p>
      </dgm:t>
    </dgm:pt>
    <dgm:pt modelId="{B4EE5329-6995-4D9A-9718-33119F23C8DE}" type="sibTrans" cxnId="{14F34F2D-9B9D-4F50-8EF1-1CBA37CCAFA3}">
      <dgm:prSet/>
      <dgm:spPr/>
      <dgm:t>
        <a:bodyPr/>
        <a:lstStyle/>
        <a:p>
          <a:pPr rtl="1"/>
          <a:endParaRPr lang="fa-IR"/>
        </a:p>
      </dgm:t>
    </dgm:pt>
    <dgm:pt modelId="{E8915681-63D6-4C09-A90B-87D6268151E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1-2 : </a:t>
          </a:r>
          <a:r>
            <a:rPr lang="en-US" sz="1600" b="1" dirty="0" smtClean="0">
              <a:cs typeface="B Nazanin" pitchFamily="2" charset="-78"/>
            </a:rPr>
            <a:t>(Data Link Connection Identifier) DLCI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مجموعا ً</a:t>
          </a:r>
          <a:r>
            <a:rPr lang="en-US" sz="1600" b="1" dirty="0" smtClean="0">
              <a:cs typeface="B Nazanin" pitchFamily="2" charset="-78"/>
            </a:rPr>
            <a:t>10</a:t>
          </a:r>
          <a:r>
            <a:rPr lang="fa-IR" sz="1600" b="1" dirty="0" smtClean="0">
              <a:cs typeface="B Nazanin" pitchFamily="2" charset="-78"/>
            </a:rPr>
            <a:t> بیت – مشخص کردن یک ارتباط مجازی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معنای محلی دارد و امکان دارد در دو </a:t>
          </a:r>
          <a:r>
            <a:rPr lang="en-US" sz="1600" b="1" dirty="0" smtClean="0">
              <a:cs typeface="B Nazanin" pitchFamily="2" charset="-78"/>
            </a:rPr>
            <a:t>DTE</a:t>
          </a:r>
          <a:r>
            <a:rPr lang="fa-IR" sz="1600" b="1" dirty="0" smtClean="0">
              <a:cs typeface="B Nazanin" pitchFamily="2" charset="-78"/>
            </a:rPr>
            <a:t> یک مقدار </a:t>
          </a:r>
          <a:r>
            <a:rPr lang="en-US" sz="1600" b="1" dirty="0" smtClean="0">
              <a:cs typeface="B Nazanin" pitchFamily="2" charset="-78"/>
            </a:rPr>
            <a:t>DLCI</a:t>
          </a:r>
          <a:r>
            <a:rPr lang="fa-IR" sz="1600" b="1" dirty="0" smtClean="0">
              <a:cs typeface="B Nazanin" pitchFamily="2" charset="-78"/>
            </a:rPr>
            <a:t> وجود داشته باشد.</a:t>
          </a:r>
          <a:endParaRPr lang="fa-IR" sz="1600" b="1" dirty="0">
            <a:cs typeface="B Nazanin" pitchFamily="2" charset="-78"/>
          </a:endParaRPr>
        </a:p>
      </dgm:t>
    </dgm:pt>
    <dgm:pt modelId="{EDEE1439-95FF-426A-898E-2EBA5D2F844A}" type="par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9C5BD544-EB86-4D2C-B710-A02EF3E9C6B0}" type="sib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F3807998-8C73-41EA-98C1-389AB473B7D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2-2 : </a:t>
          </a:r>
          <a:r>
            <a:rPr lang="en-US" sz="1600" b="1" dirty="0" smtClean="0">
              <a:cs typeface="B Nazanin" pitchFamily="2" charset="-78"/>
            </a:rPr>
            <a:t>(Command / Response) C/R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algn="just" rtl="1">
            <a:spcAft>
              <a:spcPts val="0"/>
            </a:spcAft>
          </a:pPr>
          <a:r>
            <a:rPr lang="en-US" sz="1600" b="1" dirty="0" smtClean="0">
              <a:cs typeface="B Nazanin" pitchFamily="2" charset="-78"/>
            </a:rPr>
            <a:t>1</a:t>
          </a:r>
          <a:r>
            <a:rPr lang="fa-IR" sz="1600" b="1" dirty="0" smtClean="0">
              <a:cs typeface="B Nazanin" pitchFamily="2" charset="-78"/>
            </a:rPr>
            <a:t> بیت – مشخص کردن نوع فریم – مورد استفاده پروتکل </a:t>
          </a:r>
          <a:r>
            <a:rPr lang="en-US" sz="1600" b="1" dirty="0" smtClean="0">
              <a:cs typeface="B Nazanin" pitchFamily="2" charset="-78"/>
            </a:rPr>
            <a:t>Frame Relay</a:t>
          </a:r>
          <a:r>
            <a:rPr lang="fa-IR" sz="1600" b="1" dirty="0" smtClean="0">
              <a:cs typeface="B Nazanin" pitchFamily="2" charset="-78"/>
            </a:rPr>
            <a:t> نیست و توسط تجهیزات استفاده می</a:t>
          </a:r>
          <a:r>
            <a:rPr lang="fa-IR" sz="1600" b="1" dirty="0" smtClean="0">
              <a:solidFill>
                <a:srgbClr val="C00000"/>
              </a:solidFill>
              <a:cs typeface="B Yekan" pitchFamily="2" charset="-78"/>
            </a:rPr>
            <a:t>‌</a:t>
          </a:r>
          <a:r>
            <a:rPr lang="fa-IR" sz="1600" b="1" dirty="0" smtClean="0">
              <a:cs typeface="B Nazanin" pitchFamily="2" charset="-78"/>
            </a:rPr>
            <a:t>شود.</a:t>
          </a:r>
          <a:endParaRPr lang="fa-IR" sz="1600" b="1" dirty="0">
            <a:cs typeface="B Nazanin" pitchFamily="2" charset="-78"/>
          </a:endParaRPr>
        </a:p>
      </dgm:t>
    </dgm:pt>
    <dgm:pt modelId="{1E9EE88A-99FF-4921-82E0-B6DE8CC1031D}" type="par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D0E12AC8-A0F0-40B2-A1BB-48C0B9249645}" type="sib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8C94FB13-6CAC-4D04-B68F-9BD669BFA02A}" type="pres">
      <dgm:prSet presAssocID="{412E967F-5FB3-4C95-BDB5-13EA603EE4E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1B96B5B-5E66-45CF-A21F-E56364A09F5F}" type="pres">
      <dgm:prSet presAssocID="{ABAE6EE5-2B9E-4261-B4F6-6C79D2FCE0C7}" presName="parentLin" presStyleCnt="0"/>
      <dgm:spPr/>
    </dgm:pt>
    <dgm:pt modelId="{DA41761F-FC33-4D79-BB77-F61F3459F3BE}" type="pres">
      <dgm:prSet presAssocID="{ABAE6EE5-2B9E-4261-B4F6-6C79D2FCE0C7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146CC6E7-ADF7-43FF-8D08-D1DD71C806DD}" type="pres">
      <dgm:prSet presAssocID="{ABAE6EE5-2B9E-4261-B4F6-6C79D2FCE0C7}" presName="parentText" presStyleLbl="node1" presStyleIdx="0" presStyleCnt="4" custScaleX="13138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29C0AE-5503-4ACB-83AB-3697253A40F4}" type="pres">
      <dgm:prSet presAssocID="{ABAE6EE5-2B9E-4261-B4F6-6C79D2FCE0C7}" presName="negativeSpace" presStyleCnt="0"/>
      <dgm:spPr/>
    </dgm:pt>
    <dgm:pt modelId="{F15FD8E5-A049-4FE6-B343-56726C846DFD}" type="pres">
      <dgm:prSet presAssocID="{ABAE6EE5-2B9E-4261-B4F6-6C79D2FCE0C7}" presName="childText" presStyleLbl="conFgAcc1" presStyleIdx="0" presStyleCnt="4">
        <dgm:presLayoutVars>
          <dgm:bulletEnabled val="1"/>
        </dgm:presLayoutVars>
      </dgm:prSet>
      <dgm:spPr/>
    </dgm:pt>
    <dgm:pt modelId="{A28DFA71-30D2-4089-9495-ED7BD4758254}" type="pres">
      <dgm:prSet presAssocID="{AC5150D7-DADD-480C-A653-E2F87D983D17}" presName="spaceBetweenRectangles" presStyleCnt="0"/>
      <dgm:spPr/>
    </dgm:pt>
    <dgm:pt modelId="{D17829AE-B4C3-4DC8-8CAE-323C004432F3}" type="pres">
      <dgm:prSet presAssocID="{F3CA9617-872B-47FE-A3CE-18947E56890C}" presName="parentLin" presStyleCnt="0"/>
      <dgm:spPr/>
    </dgm:pt>
    <dgm:pt modelId="{140557EC-DD06-4438-B4E1-0916570DA52B}" type="pres">
      <dgm:prSet presAssocID="{F3CA9617-872B-47FE-A3CE-18947E56890C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D33E8B9B-AB47-4BB8-966E-ED0E42272B51}" type="pres">
      <dgm:prSet presAssocID="{F3CA9617-872B-47FE-A3CE-18947E56890C}" presName="parentText" presStyleLbl="node1" presStyleIdx="1" presStyleCnt="4" custScaleX="13138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619251D-45D0-4CFF-A995-8ABE71EBC587}" type="pres">
      <dgm:prSet presAssocID="{F3CA9617-872B-47FE-A3CE-18947E56890C}" presName="negativeSpace" presStyleCnt="0"/>
      <dgm:spPr/>
    </dgm:pt>
    <dgm:pt modelId="{2B78C099-F54B-4C0F-986A-3529F6DEBC67}" type="pres">
      <dgm:prSet presAssocID="{F3CA9617-872B-47FE-A3CE-18947E56890C}" presName="childText" presStyleLbl="conFgAcc1" presStyleIdx="1" presStyleCnt="4">
        <dgm:presLayoutVars>
          <dgm:bulletEnabled val="1"/>
        </dgm:presLayoutVars>
      </dgm:prSet>
      <dgm:spPr/>
    </dgm:pt>
    <dgm:pt modelId="{D5FE8846-3A0D-4A4F-B2F9-B413A4E3581B}" type="pres">
      <dgm:prSet presAssocID="{B4EE5329-6995-4D9A-9718-33119F23C8DE}" presName="spaceBetweenRectangles" presStyleCnt="0"/>
      <dgm:spPr/>
    </dgm:pt>
    <dgm:pt modelId="{F2C0EDDC-7097-421A-9530-F29007996BF1}" type="pres">
      <dgm:prSet presAssocID="{E8915681-63D6-4C09-A90B-87D6268151E4}" presName="parentLin" presStyleCnt="0"/>
      <dgm:spPr/>
    </dgm:pt>
    <dgm:pt modelId="{27EAF357-1D93-4C60-A018-68025DE48908}" type="pres">
      <dgm:prSet presAssocID="{E8915681-63D6-4C09-A90B-87D6268151E4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7CBFF927-84FC-4236-8BD9-AF62B6DEC26D}" type="pres">
      <dgm:prSet presAssocID="{E8915681-63D6-4C09-A90B-87D6268151E4}" presName="parentText" presStyleLbl="node1" presStyleIdx="2" presStyleCnt="4" custScaleX="123141" custScaleY="260446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94BA8B-B2C2-46C6-AF5E-56F81EC4E731}" type="pres">
      <dgm:prSet presAssocID="{E8915681-63D6-4C09-A90B-87D6268151E4}" presName="negativeSpace" presStyleCnt="0"/>
      <dgm:spPr/>
    </dgm:pt>
    <dgm:pt modelId="{D6B52A3F-E3ED-48D2-8BFB-79E9DD6EB0D9}" type="pres">
      <dgm:prSet presAssocID="{E8915681-63D6-4C09-A90B-87D6268151E4}" presName="childText" presStyleLbl="conFgAcc1" presStyleIdx="2" presStyleCnt="4">
        <dgm:presLayoutVars>
          <dgm:bulletEnabled val="1"/>
        </dgm:presLayoutVars>
      </dgm:prSet>
      <dgm:spPr/>
    </dgm:pt>
    <dgm:pt modelId="{15B19610-5B58-4A87-B255-18DEAA84360D}" type="pres">
      <dgm:prSet presAssocID="{9C5BD544-EB86-4D2C-B710-A02EF3E9C6B0}" presName="spaceBetweenRectangles" presStyleCnt="0"/>
      <dgm:spPr/>
    </dgm:pt>
    <dgm:pt modelId="{92F8B3A8-AE1B-4135-A2E8-8F976175F433}" type="pres">
      <dgm:prSet presAssocID="{F3807998-8C73-41EA-98C1-389AB473B7DE}" presName="parentLin" presStyleCnt="0"/>
      <dgm:spPr/>
    </dgm:pt>
    <dgm:pt modelId="{16E0D837-14FC-484D-B35E-415727BAFC54}" type="pres">
      <dgm:prSet presAssocID="{F3807998-8C73-41EA-98C1-389AB473B7DE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DB930117-077F-4F4E-B284-5AB17C06AB2D}" type="pres">
      <dgm:prSet presAssocID="{F3807998-8C73-41EA-98C1-389AB473B7DE}" presName="parentText" presStyleLbl="node1" presStyleIdx="3" presStyleCnt="4" custScaleX="123141" custScaleY="240773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EDEEFA-C6C4-4B4D-9BEA-5121D3CB0795}" type="pres">
      <dgm:prSet presAssocID="{F3807998-8C73-41EA-98C1-389AB473B7DE}" presName="negativeSpace" presStyleCnt="0"/>
      <dgm:spPr/>
    </dgm:pt>
    <dgm:pt modelId="{3B99C418-7512-4480-BD1E-83AA10D0B8B6}" type="pres">
      <dgm:prSet presAssocID="{F3807998-8C73-41EA-98C1-389AB473B7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DF227ED-7977-4E13-AF59-0CE70132A963}" type="presOf" srcId="{F3CA9617-872B-47FE-A3CE-18947E56890C}" destId="{D33E8B9B-AB47-4BB8-966E-ED0E42272B51}" srcOrd="1" destOrd="0" presId="urn:microsoft.com/office/officeart/2005/8/layout/list1"/>
    <dgm:cxn modelId="{783C4FC1-BCAD-4992-A41A-E25EDFB44940}" srcId="{412E967F-5FB3-4C95-BDB5-13EA603EE4E6}" destId="{E8915681-63D6-4C09-A90B-87D6268151E4}" srcOrd="2" destOrd="0" parTransId="{EDEE1439-95FF-426A-898E-2EBA5D2F844A}" sibTransId="{9C5BD544-EB86-4D2C-B710-A02EF3E9C6B0}"/>
    <dgm:cxn modelId="{DAD2FF80-BB20-434C-B945-74BC75222D9B}" type="presOf" srcId="{E8915681-63D6-4C09-A90B-87D6268151E4}" destId="{27EAF357-1D93-4C60-A018-68025DE48908}" srcOrd="0" destOrd="0" presId="urn:microsoft.com/office/officeart/2005/8/layout/list1"/>
    <dgm:cxn modelId="{4F98D2C3-2471-437B-A4D3-D89DC3D660A7}" type="presOf" srcId="{F3807998-8C73-41EA-98C1-389AB473B7DE}" destId="{DB930117-077F-4F4E-B284-5AB17C06AB2D}" srcOrd="1" destOrd="0" presId="urn:microsoft.com/office/officeart/2005/8/layout/list1"/>
    <dgm:cxn modelId="{6E692D01-D4D7-4B83-9275-29E47CF77DC6}" srcId="{412E967F-5FB3-4C95-BDB5-13EA603EE4E6}" destId="{F3807998-8C73-41EA-98C1-389AB473B7DE}" srcOrd="3" destOrd="0" parTransId="{1E9EE88A-99FF-4921-82E0-B6DE8CC1031D}" sibTransId="{D0E12AC8-A0F0-40B2-A1BB-48C0B9249645}"/>
    <dgm:cxn modelId="{14F34F2D-9B9D-4F50-8EF1-1CBA37CCAFA3}" srcId="{412E967F-5FB3-4C95-BDB5-13EA603EE4E6}" destId="{F3CA9617-872B-47FE-A3CE-18947E56890C}" srcOrd="1" destOrd="0" parTransId="{142512BA-28E2-4BF1-A775-D23F3D032690}" sibTransId="{B4EE5329-6995-4D9A-9718-33119F23C8DE}"/>
    <dgm:cxn modelId="{1B7B4F4B-E2B2-49D7-A756-545C90D54DE2}" type="presOf" srcId="{E8915681-63D6-4C09-A90B-87D6268151E4}" destId="{7CBFF927-84FC-4236-8BD9-AF62B6DEC26D}" srcOrd="1" destOrd="0" presId="urn:microsoft.com/office/officeart/2005/8/layout/list1"/>
    <dgm:cxn modelId="{54A323C6-96A2-4C6F-9133-61230568DE44}" type="presOf" srcId="{412E967F-5FB3-4C95-BDB5-13EA603EE4E6}" destId="{8C94FB13-6CAC-4D04-B68F-9BD669BFA02A}" srcOrd="0" destOrd="0" presId="urn:microsoft.com/office/officeart/2005/8/layout/list1"/>
    <dgm:cxn modelId="{79F69508-1ADD-4B18-9B6A-2640816B7A97}" srcId="{412E967F-5FB3-4C95-BDB5-13EA603EE4E6}" destId="{ABAE6EE5-2B9E-4261-B4F6-6C79D2FCE0C7}" srcOrd="0" destOrd="0" parTransId="{93D577D1-E40B-4458-A77D-C8C17F18C118}" sibTransId="{AC5150D7-DADD-480C-A653-E2F87D983D17}"/>
    <dgm:cxn modelId="{034435BA-419C-4858-A591-A8D984E788E8}" type="presOf" srcId="{F3CA9617-872B-47FE-A3CE-18947E56890C}" destId="{140557EC-DD06-4438-B4E1-0916570DA52B}" srcOrd="0" destOrd="0" presId="urn:microsoft.com/office/officeart/2005/8/layout/list1"/>
    <dgm:cxn modelId="{CD3CC4EA-B16D-4DAC-8219-5929C24C42C0}" type="presOf" srcId="{F3807998-8C73-41EA-98C1-389AB473B7DE}" destId="{16E0D837-14FC-484D-B35E-415727BAFC54}" srcOrd="0" destOrd="0" presId="urn:microsoft.com/office/officeart/2005/8/layout/list1"/>
    <dgm:cxn modelId="{01ACAF5C-B551-40AD-8759-FE4674AA0CD8}" type="presOf" srcId="{ABAE6EE5-2B9E-4261-B4F6-6C79D2FCE0C7}" destId="{DA41761F-FC33-4D79-BB77-F61F3459F3BE}" srcOrd="0" destOrd="0" presId="urn:microsoft.com/office/officeart/2005/8/layout/list1"/>
    <dgm:cxn modelId="{6E19185C-497D-4FBE-B26C-CC991D5B8959}" type="presOf" srcId="{ABAE6EE5-2B9E-4261-B4F6-6C79D2FCE0C7}" destId="{146CC6E7-ADF7-43FF-8D08-D1DD71C806DD}" srcOrd="1" destOrd="0" presId="urn:microsoft.com/office/officeart/2005/8/layout/list1"/>
    <dgm:cxn modelId="{0FAAC1A4-6417-46B6-900C-4C7E240625C9}" type="presParOf" srcId="{8C94FB13-6CAC-4D04-B68F-9BD669BFA02A}" destId="{F1B96B5B-5E66-45CF-A21F-E56364A09F5F}" srcOrd="0" destOrd="0" presId="urn:microsoft.com/office/officeart/2005/8/layout/list1"/>
    <dgm:cxn modelId="{D604593C-3563-46A0-9616-B7673D00CE7C}" type="presParOf" srcId="{F1B96B5B-5E66-45CF-A21F-E56364A09F5F}" destId="{DA41761F-FC33-4D79-BB77-F61F3459F3BE}" srcOrd="0" destOrd="0" presId="urn:microsoft.com/office/officeart/2005/8/layout/list1"/>
    <dgm:cxn modelId="{7E904D87-0EA8-4D9E-A04B-8CAB0707A94E}" type="presParOf" srcId="{F1B96B5B-5E66-45CF-A21F-E56364A09F5F}" destId="{146CC6E7-ADF7-43FF-8D08-D1DD71C806DD}" srcOrd="1" destOrd="0" presId="urn:microsoft.com/office/officeart/2005/8/layout/list1"/>
    <dgm:cxn modelId="{A21F151E-5636-4627-A7D6-5366445FE70F}" type="presParOf" srcId="{8C94FB13-6CAC-4D04-B68F-9BD669BFA02A}" destId="{4329C0AE-5503-4ACB-83AB-3697253A40F4}" srcOrd="1" destOrd="0" presId="urn:microsoft.com/office/officeart/2005/8/layout/list1"/>
    <dgm:cxn modelId="{B8792BC2-6DAC-45CF-875D-69DE4DCBAFC8}" type="presParOf" srcId="{8C94FB13-6CAC-4D04-B68F-9BD669BFA02A}" destId="{F15FD8E5-A049-4FE6-B343-56726C846DFD}" srcOrd="2" destOrd="0" presId="urn:microsoft.com/office/officeart/2005/8/layout/list1"/>
    <dgm:cxn modelId="{0D4CC344-C0D0-4736-8178-BAA07CAA2B6D}" type="presParOf" srcId="{8C94FB13-6CAC-4D04-B68F-9BD669BFA02A}" destId="{A28DFA71-30D2-4089-9495-ED7BD4758254}" srcOrd="3" destOrd="0" presId="urn:microsoft.com/office/officeart/2005/8/layout/list1"/>
    <dgm:cxn modelId="{007821EF-AB30-4CC2-B5AE-3C5B1BEDACB2}" type="presParOf" srcId="{8C94FB13-6CAC-4D04-B68F-9BD669BFA02A}" destId="{D17829AE-B4C3-4DC8-8CAE-323C004432F3}" srcOrd="4" destOrd="0" presId="urn:microsoft.com/office/officeart/2005/8/layout/list1"/>
    <dgm:cxn modelId="{648DA46B-21CE-444F-840C-746A1F716E13}" type="presParOf" srcId="{D17829AE-B4C3-4DC8-8CAE-323C004432F3}" destId="{140557EC-DD06-4438-B4E1-0916570DA52B}" srcOrd="0" destOrd="0" presId="urn:microsoft.com/office/officeart/2005/8/layout/list1"/>
    <dgm:cxn modelId="{F0190C78-EB83-4CC8-9C76-ECB08A656986}" type="presParOf" srcId="{D17829AE-B4C3-4DC8-8CAE-323C004432F3}" destId="{D33E8B9B-AB47-4BB8-966E-ED0E42272B51}" srcOrd="1" destOrd="0" presId="urn:microsoft.com/office/officeart/2005/8/layout/list1"/>
    <dgm:cxn modelId="{AE6E67A7-0B7E-439B-B1F5-51D1E9CF175E}" type="presParOf" srcId="{8C94FB13-6CAC-4D04-B68F-9BD669BFA02A}" destId="{5619251D-45D0-4CFF-A995-8ABE71EBC587}" srcOrd="5" destOrd="0" presId="urn:microsoft.com/office/officeart/2005/8/layout/list1"/>
    <dgm:cxn modelId="{B004EB1D-5FBA-4E75-A39E-3804C1BC9458}" type="presParOf" srcId="{8C94FB13-6CAC-4D04-B68F-9BD669BFA02A}" destId="{2B78C099-F54B-4C0F-986A-3529F6DEBC67}" srcOrd="6" destOrd="0" presId="urn:microsoft.com/office/officeart/2005/8/layout/list1"/>
    <dgm:cxn modelId="{207D240A-DC64-47A1-949C-C801EFD8C251}" type="presParOf" srcId="{8C94FB13-6CAC-4D04-B68F-9BD669BFA02A}" destId="{D5FE8846-3A0D-4A4F-B2F9-B413A4E3581B}" srcOrd="7" destOrd="0" presId="urn:microsoft.com/office/officeart/2005/8/layout/list1"/>
    <dgm:cxn modelId="{9DB3A1C3-079A-4090-9371-BBAB5A3F31D1}" type="presParOf" srcId="{8C94FB13-6CAC-4D04-B68F-9BD669BFA02A}" destId="{F2C0EDDC-7097-421A-9530-F29007996BF1}" srcOrd="8" destOrd="0" presId="urn:microsoft.com/office/officeart/2005/8/layout/list1"/>
    <dgm:cxn modelId="{080A5D2D-0E22-4600-A89A-325BC7824411}" type="presParOf" srcId="{F2C0EDDC-7097-421A-9530-F29007996BF1}" destId="{27EAF357-1D93-4C60-A018-68025DE48908}" srcOrd="0" destOrd="0" presId="urn:microsoft.com/office/officeart/2005/8/layout/list1"/>
    <dgm:cxn modelId="{DA455575-1FCE-44A4-A02C-8FDF63406AE1}" type="presParOf" srcId="{F2C0EDDC-7097-421A-9530-F29007996BF1}" destId="{7CBFF927-84FC-4236-8BD9-AF62B6DEC26D}" srcOrd="1" destOrd="0" presId="urn:microsoft.com/office/officeart/2005/8/layout/list1"/>
    <dgm:cxn modelId="{2EDBEC94-DBA9-4177-BE77-6E8B10A49DD5}" type="presParOf" srcId="{8C94FB13-6CAC-4D04-B68F-9BD669BFA02A}" destId="{C394BA8B-B2C2-46C6-AF5E-56F81EC4E731}" srcOrd="9" destOrd="0" presId="urn:microsoft.com/office/officeart/2005/8/layout/list1"/>
    <dgm:cxn modelId="{CF7B51CC-13E6-4B2C-A414-614E78526E17}" type="presParOf" srcId="{8C94FB13-6CAC-4D04-B68F-9BD669BFA02A}" destId="{D6B52A3F-E3ED-48D2-8BFB-79E9DD6EB0D9}" srcOrd="10" destOrd="0" presId="urn:microsoft.com/office/officeart/2005/8/layout/list1"/>
    <dgm:cxn modelId="{4FAB3073-8DE1-4FF8-A3C0-EC2E6216D494}" type="presParOf" srcId="{8C94FB13-6CAC-4D04-B68F-9BD669BFA02A}" destId="{15B19610-5B58-4A87-B255-18DEAA84360D}" srcOrd="11" destOrd="0" presId="urn:microsoft.com/office/officeart/2005/8/layout/list1"/>
    <dgm:cxn modelId="{029724EA-BCCA-4018-AEF0-630AAEA6F975}" type="presParOf" srcId="{8C94FB13-6CAC-4D04-B68F-9BD669BFA02A}" destId="{92F8B3A8-AE1B-4135-A2E8-8F976175F433}" srcOrd="12" destOrd="0" presId="urn:microsoft.com/office/officeart/2005/8/layout/list1"/>
    <dgm:cxn modelId="{53FE346E-00ED-46E8-8A03-2FC908C9A4E7}" type="presParOf" srcId="{92F8B3A8-AE1B-4135-A2E8-8F976175F433}" destId="{16E0D837-14FC-484D-B35E-415727BAFC54}" srcOrd="0" destOrd="0" presId="urn:microsoft.com/office/officeart/2005/8/layout/list1"/>
    <dgm:cxn modelId="{00867A9E-5BE8-4C4E-9C89-4F837F1E34CC}" type="presParOf" srcId="{92F8B3A8-AE1B-4135-A2E8-8F976175F433}" destId="{DB930117-077F-4F4E-B284-5AB17C06AB2D}" srcOrd="1" destOrd="0" presId="urn:microsoft.com/office/officeart/2005/8/layout/list1"/>
    <dgm:cxn modelId="{E89026EB-561F-4F2C-9A37-E8D111FF1793}" type="presParOf" srcId="{8C94FB13-6CAC-4D04-B68F-9BD669BFA02A}" destId="{A9EDEEFA-C6C4-4B4D-9BEA-5121D3CB0795}" srcOrd="13" destOrd="0" presId="urn:microsoft.com/office/officeart/2005/8/layout/list1"/>
    <dgm:cxn modelId="{E81EA94C-E19A-4034-831A-952BDC4C710C}" type="presParOf" srcId="{8C94FB13-6CAC-4D04-B68F-9BD669BFA02A}" destId="{3B99C418-7512-4480-BD1E-83AA10D0B8B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2E967F-5FB3-4C95-BDB5-13EA603EE4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8915681-63D6-4C09-A90B-87D6268151E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3-2 : </a:t>
          </a:r>
          <a:r>
            <a:rPr lang="en-US" sz="1600" b="1" dirty="0" smtClean="0">
              <a:cs typeface="B Nazanin" pitchFamily="2" charset="-78"/>
            </a:rPr>
            <a:t>(</a:t>
          </a:r>
          <a:r>
            <a:rPr lang="en-US" sz="1600" b="1" dirty="0" err="1" smtClean="0">
              <a:cs typeface="B Nazanin" pitchFamily="2" charset="-78"/>
            </a:rPr>
            <a:t>Ectended</a:t>
          </a:r>
          <a:r>
            <a:rPr lang="en-US" sz="1600" b="1" dirty="0" smtClean="0">
              <a:cs typeface="B Nazanin" pitchFamily="2" charset="-78"/>
            </a:rPr>
            <a:t> Address) E/A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rtl="1">
            <a:spcAft>
              <a:spcPts val="0"/>
            </a:spcAft>
          </a:pPr>
          <a:r>
            <a:rPr lang="en-US" sz="1600" b="1" dirty="0" smtClean="0">
              <a:cs typeface="B Nazanin" pitchFamily="2" charset="-78"/>
            </a:rPr>
            <a:t>1 </a:t>
          </a:r>
          <a:r>
            <a:rPr lang="fa-IR" sz="1600" b="1" dirty="0" smtClean="0">
              <a:cs typeface="B Nazanin" pitchFamily="2" charset="-78"/>
            </a:rPr>
            <a:t>بیت : مشخص می کند که آیا بایت اول تمام آدرس </a:t>
          </a:r>
          <a:r>
            <a:rPr lang="en-US" sz="1600" b="1" dirty="0" smtClean="0">
              <a:cs typeface="B Nazanin" pitchFamily="2" charset="-78"/>
            </a:rPr>
            <a:t>DLCI</a:t>
          </a:r>
          <a:r>
            <a:rPr lang="fa-IR" sz="1600" b="1" dirty="0" smtClean="0">
              <a:cs typeface="B Nazanin" pitchFamily="2" charset="-78"/>
            </a:rPr>
            <a:t> است یا ادامه آن در بایت دوم است.  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(مقدار </a:t>
          </a:r>
          <a:r>
            <a:rPr lang="en-US" sz="1600" b="1" dirty="0" smtClean="0">
              <a:cs typeface="B Nazanin" pitchFamily="2" charset="-78"/>
            </a:rPr>
            <a:t>0</a:t>
          </a:r>
          <a:r>
            <a:rPr lang="fa-IR" sz="1600" b="1" dirty="0" smtClean="0">
              <a:cs typeface="B Nazanin" pitchFamily="2" charset="-78"/>
            </a:rPr>
            <a:t> : آدرس در بایت دوم ادامه می یابد.  مقدار </a:t>
          </a:r>
          <a:r>
            <a:rPr lang="en-US" sz="1600" b="1" dirty="0" smtClean="0">
              <a:cs typeface="B Nazanin" pitchFamily="2" charset="-78"/>
            </a:rPr>
            <a:t>1</a:t>
          </a:r>
          <a:r>
            <a:rPr lang="fa-IR" sz="1600" b="1" dirty="0" smtClean="0">
              <a:cs typeface="B Nazanin" pitchFamily="2" charset="-78"/>
            </a:rPr>
            <a:t> : آدرس محدود به بایت اول است.</a:t>
          </a:r>
          <a:endParaRPr lang="fa-IR" sz="1600" b="1" dirty="0">
            <a:cs typeface="B Nazanin" pitchFamily="2" charset="-78"/>
          </a:endParaRPr>
        </a:p>
      </dgm:t>
    </dgm:pt>
    <dgm:pt modelId="{EDEE1439-95FF-426A-898E-2EBA5D2F844A}" type="par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9C5BD544-EB86-4D2C-B710-A02EF3E9C6B0}" type="sib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F3807998-8C73-41EA-98C1-389AB473B7D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4-2 : </a:t>
          </a:r>
          <a:r>
            <a:rPr lang="en-US" sz="1600" b="1" dirty="0" smtClean="0">
              <a:cs typeface="B Nazanin" pitchFamily="2" charset="-78"/>
            </a:rPr>
            <a:t>(Forward </a:t>
          </a:r>
          <a:r>
            <a:rPr lang="en-US" sz="1600" b="1" dirty="0" err="1" smtClean="0">
              <a:cs typeface="B Nazanin" pitchFamily="2" charset="-78"/>
            </a:rPr>
            <a:t>Explicid</a:t>
          </a:r>
          <a:r>
            <a:rPr lang="en-US" sz="1600" b="1" dirty="0" smtClean="0">
              <a:cs typeface="B Nazanin" pitchFamily="2" charset="-78"/>
            </a:rPr>
            <a:t> </a:t>
          </a:r>
          <a:r>
            <a:rPr lang="en-US" sz="1600" b="1" dirty="0" err="1" smtClean="0">
              <a:cs typeface="B Nazanin" pitchFamily="2" charset="-78"/>
            </a:rPr>
            <a:t>Congestone</a:t>
          </a:r>
          <a:r>
            <a:rPr lang="en-US" sz="1600" b="1" dirty="0" smtClean="0">
              <a:cs typeface="B Nazanin" pitchFamily="2" charset="-78"/>
            </a:rPr>
            <a:t> Notification) FECN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اعلام بروز ازدحام در مسیر به مقصد</a:t>
          </a:r>
          <a:endParaRPr lang="fa-IR" sz="1600" b="1" dirty="0">
            <a:cs typeface="B Nazanin" pitchFamily="2" charset="-78"/>
          </a:endParaRPr>
        </a:p>
      </dgm:t>
    </dgm:pt>
    <dgm:pt modelId="{1E9EE88A-99FF-4921-82E0-B6DE8CC1031D}" type="par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D0E12AC8-A0F0-40B2-A1BB-48C0B9249645}" type="sib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D8202BAC-7ECE-46BE-81AA-8483AC5879E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5-2 : </a:t>
          </a:r>
          <a:r>
            <a:rPr lang="en-US" sz="1600" b="1" dirty="0" smtClean="0">
              <a:cs typeface="B Nazanin" pitchFamily="2" charset="-78"/>
            </a:rPr>
            <a:t>(Backward </a:t>
          </a:r>
          <a:r>
            <a:rPr lang="en-US" sz="1600" b="1" dirty="0" err="1" smtClean="0">
              <a:cs typeface="B Nazanin" pitchFamily="2" charset="-78"/>
            </a:rPr>
            <a:t>Explicid</a:t>
          </a:r>
          <a:r>
            <a:rPr lang="en-US" sz="1600" b="1" dirty="0" smtClean="0">
              <a:cs typeface="B Nazanin" pitchFamily="2" charset="-78"/>
            </a:rPr>
            <a:t> </a:t>
          </a:r>
          <a:r>
            <a:rPr lang="en-US" sz="1600" b="1" dirty="0" err="1" smtClean="0">
              <a:cs typeface="B Nazanin" pitchFamily="2" charset="-78"/>
            </a:rPr>
            <a:t>Congestone</a:t>
          </a:r>
          <a:r>
            <a:rPr lang="en-US" sz="1600" b="1" dirty="0" smtClean="0">
              <a:cs typeface="B Nazanin" pitchFamily="2" charset="-78"/>
            </a:rPr>
            <a:t> Notification) BECN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اعلام بروز ازدحام در مسیر به مبدا</a:t>
          </a:r>
          <a:endParaRPr lang="fa-IR" sz="1600" b="1" dirty="0">
            <a:cs typeface="B Nazanin" pitchFamily="2" charset="-78"/>
          </a:endParaRPr>
        </a:p>
      </dgm:t>
    </dgm:pt>
    <dgm:pt modelId="{F081701C-CFDA-4786-81EE-65CC7F34C8BD}" type="parTrans" cxnId="{B5556F0B-5E1B-41B7-A739-95F0EB2A076E}">
      <dgm:prSet/>
      <dgm:spPr/>
      <dgm:t>
        <a:bodyPr/>
        <a:lstStyle/>
        <a:p>
          <a:pPr rtl="1"/>
          <a:endParaRPr lang="fa-IR"/>
        </a:p>
      </dgm:t>
    </dgm:pt>
    <dgm:pt modelId="{609AB192-C73D-4FF5-82D0-2B7C02207F18}" type="sibTrans" cxnId="{B5556F0B-5E1B-41B7-A739-95F0EB2A076E}">
      <dgm:prSet/>
      <dgm:spPr/>
      <dgm:t>
        <a:bodyPr/>
        <a:lstStyle/>
        <a:p>
          <a:pPr rtl="1"/>
          <a:endParaRPr lang="fa-IR"/>
        </a:p>
      </dgm:t>
    </dgm:pt>
    <dgm:pt modelId="{8C94FB13-6CAC-4D04-B68F-9BD669BFA02A}" type="pres">
      <dgm:prSet presAssocID="{412E967F-5FB3-4C95-BDB5-13EA603EE4E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2C0EDDC-7097-421A-9530-F29007996BF1}" type="pres">
      <dgm:prSet presAssocID="{E8915681-63D6-4C09-A90B-87D6268151E4}" presName="parentLin" presStyleCnt="0"/>
      <dgm:spPr/>
    </dgm:pt>
    <dgm:pt modelId="{27EAF357-1D93-4C60-A018-68025DE48908}" type="pres">
      <dgm:prSet presAssocID="{E8915681-63D6-4C09-A90B-87D6268151E4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7CBFF927-84FC-4236-8BD9-AF62B6DEC26D}" type="pres">
      <dgm:prSet presAssocID="{E8915681-63D6-4C09-A90B-87D6268151E4}" presName="parentText" presStyleLbl="node1" presStyleIdx="0" presStyleCnt="3" custScaleX="123141" custScaleY="296710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94BA8B-B2C2-46C6-AF5E-56F81EC4E731}" type="pres">
      <dgm:prSet presAssocID="{E8915681-63D6-4C09-A90B-87D6268151E4}" presName="negativeSpace" presStyleCnt="0"/>
      <dgm:spPr/>
    </dgm:pt>
    <dgm:pt modelId="{D6B52A3F-E3ED-48D2-8BFB-79E9DD6EB0D9}" type="pres">
      <dgm:prSet presAssocID="{E8915681-63D6-4C09-A90B-87D6268151E4}" presName="childText" presStyleLbl="conFgAcc1" presStyleIdx="0" presStyleCnt="3">
        <dgm:presLayoutVars>
          <dgm:bulletEnabled val="1"/>
        </dgm:presLayoutVars>
      </dgm:prSet>
      <dgm:spPr/>
    </dgm:pt>
    <dgm:pt modelId="{15B19610-5B58-4A87-B255-18DEAA84360D}" type="pres">
      <dgm:prSet presAssocID="{9C5BD544-EB86-4D2C-B710-A02EF3E9C6B0}" presName="spaceBetweenRectangles" presStyleCnt="0"/>
      <dgm:spPr/>
    </dgm:pt>
    <dgm:pt modelId="{92F8B3A8-AE1B-4135-A2E8-8F976175F433}" type="pres">
      <dgm:prSet presAssocID="{F3807998-8C73-41EA-98C1-389AB473B7DE}" presName="parentLin" presStyleCnt="0"/>
      <dgm:spPr/>
    </dgm:pt>
    <dgm:pt modelId="{16E0D837-14FC-484D-B35E-415727BAFC54}" type="pres">
      <dgm:prSet presAssocID="{F3807998-8C73-41EA-98C1-389AB473B7DE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B930117-077F-4F4E-B284-5AB17C06AB2D}" type="pres">
      <dgm:prSet presAssocID="{F3807998-8C73-41EA-98C1-389AB473B7DE}" presName="parentText" presStyleLbl="node1" presStyleIdx="1" presStyleCnt="3" custScaleX="123141" custScaleY="193718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EDEEFA-C6C4-4B4D-9BEA-5121D3CB0795}" type="pres">
      <dgm:prSet presAssocID="{F3807998-8C73-41EA-98C1-389AB473B7DE}" presName="negativeSpace" presStyleCnt="0"/>
      <dgm:spPr/>
    </dgm:pt>
    <dgm:pt modelId="{3B99C418-7512-4480-BD1E-83AA10D0B8B6}" type="pres">
      <dgm:prSet presAssocID="{F3807998-8C73-41EA-98C1-389AB473B7DE}" presName="childText" presStyleLbl="conFgAcc1" presStyleIdx="1" presStyleCnt="3">
        <dgm:presLayoutVars>
          <dgm:bulletEnabled val="1"/>
        </dgm:presLayoutVars>
      </dgm:prSet>
      <dgm:spPr/>
    </dgm:pt>
    <dgm:pt modelId="{23026ABC-94DA-41F4-9BD9-8DC7245EF245}" type="pres">
      <dgm:prSet presAssocID="{D0E12AC8-A0F0-40B2-A1BB-48C0B9249645}" presName="spaceBetweenRectangles" presStyleCnt="0"/>
      <dgm:spPr/>
    </dgm:pt>
    <dgm:pt modelId="{955B6F44-D1AE-4693-B692-74DF589A0DD5}" type="pres">
      <dgm:prSet presAssocID="{D8202BAC-7ECE-46BE-81AA-8483AC5879E4}" presName="parentLin" presStyleCnt="0"/>
      <dgm:spPr/>
    </dgm:pt>
    <dgm:pt modelId="{5AD87C8C-102D-4BDE-B2E8-54EB8B4DCCB6}" type="pres">
      <dgm:prSet presAssocID="{D8202BAC-7ECE-46BE-81AA-8483AC5879E4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C2AD01D3-DA12-4FCC-AE2C-AEBA52FC9529}" type="pres">
      <dgm:prSet presAssocID="{D8202BAC-7ECE-46BE-81AA-8483AC5879E4}" presName="parentText" presStyleLbl="node1" presStyleIdx="2" presStyleCnt="3" custScaleX="123141" custScaleY="193718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891278-1515-430B-84FB-D6FE3E8DCE0F}" type="pres">
      <dgm:prSet presAssocID="{D8202BAC-7ECE-46BE-81AA-8483AC5879E4}" presName="negativeSpace" presStyleCnt="0"/>
      <dgm:spPr/>
    </dgm:pt>
    <dgm:pt modelId="{F394BC42-E251-4D4D-94F8-5E3EA7B04CF4}" type="pres">
      <dgm:prSet presAssocID="{D8202BAC-7ECE-46BE-81AA-8483AC5879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83C4FC1-BCAD-4992-A41A-E25EDFB44940}" srcId="{412E967F-5FB3-4C95-BDB5-13EA603EE4E6}" destId="{E8915681-63D6-4C09-A90B-87D6268151E4}" srcOrd="0" destOrd="0" parTransId="{EDEE1439-95FF-426A-898E-2EBA5D2F844A}" sibTransId="{9C5BD544-EB86-4D2C-B710-A02EF3E9C6B0}"/>
    <dgm:cxn modelId="{6BA421BE-7E5F-4860-9162-103564D28CF5}" type="presOf" srcId="{E8915681-63D6-4C09-A90B-87D6268151E4}" destId="{27EAF357-1D93-4C60-A018-68025DE48908}" srcOrd="0" destOrd="0" presId="urn:microsoft.com/office/officeart/2005/8/layout/list1"/>
    <dgm:cxn modelId="{6E692D01-D4D7-4B83-9275-29E47CF77DC6}" srcId="{412E967F-5FB3-4C95-BDB5-13EA603EE4E6}" destId="{F3807998-8C73-41EA-98C1-389AB473B7DE}" srcOrd="1" destOrd="0" parTransId="{1E9EE88A-99FF-4921-82E0-B6DE8CC1031D}" sibTransId="{D0E12AC8-A0F0-40B2-A1BB-48C0B9249645}"/>
    <dgm:cxn modelId="{B5556F0B-5E1B-41B7-A739-95F0EB2A076E}" srcId="{412E967F-5FB3-4C95-BDB5-13EA603EE4E6}" destId="{D8202BAC-7ECE-46BE-81AA-8483AC5879E4}" srcOrd="2" destOrd="0" parTransId="{F081701C-CFDA-4786-81EE-65CC7F34C8BD}" sibTransId="{609AB192-C73D-4FF5-82D0-2B7C02207F18}"/>
    <dgm:cxn modelId="{4AC5437D-845C-4C15-83F2-A90C671D006A}" type="presOf" srcId="{F3807998-8C73-41EA-98C1-389AB473B7DE}" destId="{DB930117-077F-4F4E-B284-5AB17C06AB2D}" srcOrd="1" destOrd="0" presId="urn:microsoft.com/office/officeart/2005/8/layout/list1"/>
    <dgm:cxn modelId="{E5D10702-5C70-444C-9E9D-900672982505}" type="presOf" srcId="{D8202BAC-7ECE-46BE-81AA-8483AC5879E4}" destId="{C2AD01D3-DA12-4FCC-AE2C-AEBA52FC9529}" srcOrd="1" destOrd="0" presId="urn:microsoft.com/office/officeart/2005/8/layout/list1"/>
    <dgm:cxn modelId="{BD1D6BD9-BDB0-4CAB-992E-FFD1F6CD5656}" type="presOf" srcId="{D8202BAC-7ECE-46BE-81AA-8483AC5879E4}" destId="{5AD87C8C-102D-4BDE-B2E8-54EB8B4DCCB6}" srcOrd="0" destOrd="0" presId="urn:microsoft.com/office/officeart/2005/8/layout/list1"/>
    <dgm:cxn modelId="{C0C80480-46D4-4402-BFCB-6AEB219AE650}" type="presOf" srcId="{412E967F-5FB3-4C95-BDB5-13EA603EE4E6}" destId="{8C94FB13-6CAC-4D04-B68F-9BD669BFA02A}" srcOrd="0" destOrd="0" presId="urn:microsoft.com/office/officeart/2005/8/layout/list1"/>
    <dgm:cxn modelId="{D1F98571-C371-45AC-B561-D6ADCFC290F3}" type="presOf" srcId="{E8915681-63D6-4C09-A90B-87D6268151E4}" destId="{7CBFF927-84FC-4236-8BD9-AF62B6DEC26D}" srcOrd="1" destOrd="0" presId="urn:microsoft.com/office/officeart/2005/8/layout/list1"/>
    <dgm:cxn modelId="{E3135005-CC9D-4A34-8FF0-3A617211147F}" type="presOf" srcId="{F3807998-8C73-41EA-98C1-389AB473B7DE}" destId="{16E0D837-14FC-484D-B35E-415727BAFC54}" srcOrd="0" destOrd="0" presId="urn:microsoft.com/office/officeart/2005/8/layout/list1"/>
    <dgm:cxn modelId="{7179A86A-EBF8-43FD-99A5-7F05249FBBBB}" type="presParOf" srcId="{8C94FB13-6CAC-4D04-B68F-9BD669BFA02A}" destId="{F2C0EDDC-7097-421A-9530-F29007996BF1}" srcOrd="0" destOrd="0" presId="urn:microsoft.com/office/officeart/2005/8/layout/list1"/>
    <dgm:cxn modelId="{E378A210-EA61-4AEE-A73C-B76C8DA29053}" type="presParOf" srcId="{F2C0EDDC-7097-421A-9530-F29007996BF1}" destId="{27EAF357-1D93-4C60-A018-68025DE48908}" srcOrd="0" destOrd="0" presId="urn:microsoft.com/office/officeart/2005/8/layout/list1"/>
    <dgm:cxn modelId="{EDEED015-D8D2-4BD2-9C3D-37EE7D047691}" type="presParOf" srcId="{F2C0EDDC-7097-421A-9530-F29007996BF1}" destId="{7CBFF927-84FC-4236-8BD9-AF62B6DEC26D}" srcOrd="1" destOrd="0" presId="urn:microsoft.com/office/officeart/2005/8/layout/list1"/>
    <dgm:cxn modelId="{3BB11C9C-A137-4D46-92D4-EB392410FB32}" type="presParOf" srcId="{8C94FB13-6CAC-4D04-B68F-9BD669BFA02A}" destId="{C394BA8B-B2C2-46C6-AF5E-56F81EC4E731}" srcOrd="1" destOrd="0" presId="urn:microsoft.com/office/officeart/2005/8/layout/list1"/>
    <dgm:cxn modelId="{ADD7C8F4-4F5A-46C1-AF1A-E3680C76FE43}" type="presParOf" srcId="{8C94FB13-6CAC-4D04-B68F-9BD669BFA02A}" destId="{D6B52A3F-E3ED-48D2-8BFB-79E9DD6EB0D9}" srcOrd="2" destOrd="0" presId="urn:microsoft.com/office/officeart/2005/8/layout/list1"/>
    <dgm:cxn modelId="{0280A2CF-6F02-4220-A535-5AABE23E2420}" type="presParOf" srcId="{8C94FB13-6CAC-4D04-B68F-9BD669BFA02A}" destId="{15B19610-5B58-4A87-B255-18DEAA84360D}" srcOrd="3" destOrd="0" presId="urn:microsoft.com/office/officeart/2005/8/layout/list1"/>
    <dgm:cxn modelId="{184CE196-1C08-4B30-9CDB-FFBD075E12D8}" type="presParOf" srcId="{8C94FB13-6CAC-4D04-B68F-9BD669BFA02A}" destId="{92F8B3A8-AE1B-4135-A2E8-8F976175F433}" srcOrd="4" destOrd="0" presId="urn:microsoft.com/office/officeart/2005/8/layout/list1"/>
    <dgm:cxn modelId="{E441E7CC-00E6-4667-BCEF-F606D2FD43E0}" type="presParOf" srcId="{92F8B3A8-AE1B-4135-A2E8-8F976175F433}" destId="{16E0D837-14FC-484D-B35E-415727BAFC54}" srcOrd="0" destOrd="0" presId="urn:microsoft.com/office/officeart/2005/8/layout/list1"/>
    <dgm:cxn modelId="{F43085B7-FE1E-491D-BD79-36ABDA62DD89}" type="presParOf" srcId="{92F8B3A8-AE1B-4135-A2E8-8F976175F433}" destId="{DB930117-077F-4F4E-B284-5AB17C06AB2D}" srcOrd="1" destOrd="0" presId="urn:microsoft.com/office/officeart/2005/8/layout/list1"/>
    <dgm:cxn modelId="{82A6D0C0-7378-4680-BEED-6C005EA88171}" type="presParOf" srcId="{8C94FB13-6CAC-4D04-B68F-9BD669BFA02A}" destId="{A9EDEEFA-C6C4-4B4D-9BEA-5121D3CB0795}" srcOrd="5" destOrd="0" presId="urn:microsoft.com/office/officeart/2005/8/layout/list1"/>
    <dgm:cxn modelId="{0258010A-D5A8-454E-A639-ADD42B2C62F7}" type="presParOf" srcId="{8C94FB13-6CAC-4D04-B68F-9BD669BFA02A}" destId="{3B99C418-7512-4480-BD1E-83AA10D0B8B6}" srcOrd="6" destOrd="0" presId="urn:microsoft.com/office/officeart/2005/8/layout/list1"/>
    <dgm:cxn modelId="{C236592C-912D-4A47-A3D6-52053B71F81B}" type="presParOf" srcId="{8C94FB13-6CAC-4D04-B68F-9BD669BFA02A}" destId="{23026ABC-94DA-41F4-9BD9-8DC7245EF245}" srcOrd="7" destOrd="0" presId="urn:microsoft.com/office/officeart/2005/8/layout/list1"/>
    <dgm:cxn modelId="{F329262F-FD4E-46D7-8A3E-0D6F243F419A}" type="presParOf" srcId="{8C94FB13-6CAC-4D04-B68F-9BD669BFA02A}" destId="{955B6F44-D1AE-4693-B692-74DF589A0DD5}" srcOrd="8" destOrd="0" presId="urn:microsoft.com/office/officeart/2005/8/layout/list1"/>
    <dgm:cxn modelId="{CB6D0847-EF08-4637-A95B-E88617FCDD13}" type="presParOf" srcId="{955B6F44-D1AE-4693-B692-74DF589A0DD5}" destId="{5AD87C8C-102D-4BDE-B2E8-54EB8B4DCCB6}" srcOrd="0" destOrd="0" presId="urn:microsoft.com/office/officeart/2005/8/layout/list1"/>
    <dgm:cxn modelId="{D20A6AA2-EA76-4CA4-9B0D-7140A39B2025}" type="presParOf" srcId="{955B6F44-D1AE-4693-B692-74DF589A0DD5}" destId="{C2AD01D3-DA12-4FCC-AE2C-AEBA52FC9529}" srcOrd="1" destOrd="0" presId="urn:microsoft.com/office/officeart/2005/8/layout/list1"/>
    <dgm:cxn modelId="{EBC75EE7-26EC-4FA2-AFB2-5A68FF448EC7}" type="presParOf" srcId="{8C94FB13-6CAC-4D04-B68F-9BD669BFA02A}" destId="{25891278-1515-430B-84FB-D6FE3E8DCE0F}" srcOrd="9" destOrd="0" presId="urn:microsoft.com/office/officeart/2005/8/layout/list1"/>
    <dgm:cxn modelId="{905A3DD4-2531-4E09-BE02-47DE157D668B}" type="presParOf" srcId="{8C94FB13-6CAC-4D04-B68F-9BD669BFA02A}" destId="{F394BC42-E251-4D4D-94F8-5E3EA7B04C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2E967F-5FB3-4C95-BDB5-13EA603EE4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8915681-63D6-4C09-A90B-87D6268151E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6-2 : </a:t>
          </a:r>
          <a:r>
            <a:rPr lang="en-US" sz="1600" b="1" dirty="0" smtClean="0">
              <a:cs typeface="B Nazanin" pitchFamily="2" charset="-78"/>
            </a:rPr>
            <a:t>(Discard Eligibility) DE</a:t>
          </a:r>
          <a:r>
            <a:rPr lang="fa-IR" sz="1600" b="1" dirty="0" smtClean="0">
              <a:cs typeface="B Nazanin" pitchFamily="2" charset="-78"/>
            </a:rPr>
            <a:t> : 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اولویت حذف بسته ها در شرایط ازدحام .</a:t>
          </a:r>
        </a:p>
        <a:p>
          <a:pPr rtl="1">
            <a:spcAft>
              <a:spcPts val="0"/>
            </a:spcAft>
          </a:pPr>
          <a:r>
            <a:rPr lang="fa-IR" sz="1600" b="1" dirty="0" smtClean="0">
              <a:cs typeface="B Nazanin" pitchFamily="2" charset="-78"/>
            </a:rPr>
            <a:t>مقدار </a:t>
          </a:r>
          <a:r>
            <a:rPr lang="en-US" sz="1600" b="1" dirty="0" smtClean="0">
              <a:cs typeface="B Nazanin" pitchFamily="2" charset="-78"/>
            </a:rPr>
            <a:t>0</a:t>
          </a:r>
          <a:r>
            <a:rPr lang="fa-IR" sz="1600" b="1" dirty="0" smtClean="0">
              <a:cs typeface="B Nazanin" pitchFamily="2" charset="-78"/>
            </a:rPr>
            <a:t> : قابل حذف    مقدار </a:t>
          </a:r>
          <a:r>
            <a:rPr lang="en-US" sz="1600" b="1" dirty="0" smtClean="0">
              <a:cs typeface="B Nazanin" pitchFamily="2" charset="-78"/>
            </a:rPr>
            <a:t>1</a:t>
          </a:r>
          <a:r>
            <a:rPr lang="fa-IR" sz="1600" b="1" dirty="0" smtClean="0">
              <a:cs typeface="B Nazanin" pitchFamily="2" charset="-78"/>
            </a:rPr>
            <a:t> : غیر قابل حذف</a:t>
          </a:r>
        </a:p>
      </dgm:t>
    </dgm:pt>
    <dgm:pt modelId="{EDEE1439-95FF-426A-898E-2EBA5D2F844A}" type="par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9C5BD544-EB86-4D2C-B710-A02EF3E9C6B0}" type="sibTrans" cxnId="{783C4FC1-BCAD-4992-A41A-E25EDFB44940}">
      <dgm:prSet/>
      <dgm:spPr/>
      <dgm:t>
        <a:bodyPr/>
        <a:lstStyle/>
        <a:p>
          <a:pPr rtl="1"/>
          <a:endParaRPr lang="fa-IR"/>
        </a:p>
      </dgm:t>
    </dgm:pt>
    <dgm:pt modelId="{F3807998-8C73-41EA-98C1-389AB473B7D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3- </a:t>
          </a:r>
          <a:r>
            <a:rPr lang="en-US" sz="1600" b="1" dirty="0" smtClean="0">
              <a:cs typeface="B Nazanin" pitchFamily="2" charset="-78"/>
            </a:rPr>
            <a:t>Data</a:t>
          </a:r>
          <a:r>
            <a:rPr lang="fa-IR" sz="1600" b="1" dirty="0" smtClean="0">
              <a:cs typeface="B Nazanin" pitchFamily="2" charset="-78"/>
            </a:rPr>
            <a:t> : داده های ارسالی کاربر – قابلیت ارسال </a:t>
          </a:r>
          <a:r>
            <a:rPr lang="en-US" sz="1600" b="1" dirty="0" smtClean="0">
              <a:cs typeface="B Nazanin" pitchFamily="2" charset="-78"/>
            </a:rPr>
            <a:t>4096</a:t>
          </a:r>
          <a:r>
            <a:rPr lang="fa-IR" sz="1600" b="1" dirty="0" smtClean="0">
              <a:cs typeface="B Nazanin" pitchFamily="2" charset="-78"/>
            </a:rPr>
            <a:t> بایت</a:t>
          </a:r>
          <a:endParaRPr lang="fa-IR" sz="1600" b="1" dirty="0">
            <a:cs typeface="B Nazanin" pitchFamily="2" charset="-78"/>
          </a:endParaRPr>
        </a:p>
      </dgm:t>
    </dgm:pt>
    <dgm:pt modelId="{1E9EE88A-99FF-4921-82E0-B6DE8CC1031D}" type="par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D0E12AC8-A0F0-40B2-A1BB-48C0B9249645}" type="sibTrans" cxnId="{6E692D01-D4D7-4B83-9275-29E47CF77DC6}">
      <dgm:prSet/>
      <dgm:spPr/>
      <dgm:t>
        <a:bodyPr/>
        <a:lstStyle/>
        <a:p>
          <a:pPr rtl="1"/>
          <a:endParaRPr lang="fa-IR"/>
        </a:p>
      </dgm:t>
    </dgm:pt>
    <dgm:pt modelId="{D8202BAC-7ECE-46BE-81AA-8483AC5879E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600" b="1" dirty="0" smtClean="0">
              <a:cs typeface="B Nazanin" pitchFamily="2" charset="-78"/>
            </a:rPr>
            <a:t>4- </a:t>
          </a:r>
          <a:r>
            <a:rPr lang="en-US" sz="1600" b="1" dirty="0" smtClean="0">
              <a:cs typeface="B Nazanin" pitchFamily="2" charset="-78"/>
            </a:rPr>
            <a:t>FCS</a:t>
          </a:r>
          <a:r>
            <a:rPr lang="fa-IR" sz="1600" b="1" dirty="0" smtClean="0">
              <a:cs typeface="B Nazanin" pitchFamily="2" charset="-78"/>
            </a:rPr>
            <a:t> : بیتهای کنترل خطا به روش </a:t>
          </a:r>
          <a:r>
            <a:rPr lang="en-US" sz="1600" b="1" dirty="0" smtClean="0">
              <a:cs typeface="B Nazanin" pitchFamily="2" charset="-78"/>
            </a:rPr>
            <a:t>CRC</a:t>
          </a:r>
          <a:endParaRPr lang="fa-IR" sz="1600" b="1" dirty="0">
            <a:cs typeface="B Nazanin" pitchFamily="2" charset="-78"/>
          </a:endParaRPr>
        </a:p>
      </dgm:t>
    </dgm:pt>
    <dgm:pt modelId="{F081701C-CFDA-4786-81EE-65CC7F34C8BD}" type="parTrans" cxnId="{B5556F0B-5E1B-41B7-A739-95F0EB2A076E}">
      <dgm:prSet/>
      <dgm:spPr/>
      <dgm:t>
        <a:bodyPr/>
        <a:lstStyle/>
        <a:p>
          <a:pPr rtl="1"/>
          <a:endParaRPr lang="fa-IR"/>
        </a:p>
      </dgm:t>
    </dgm:pt>
    <dgm:pt modelId="{609AB192-C73D-4FF5-82D0-2B7C02207F18}" type="sibTrans" cxnId="{B5556F0B-5E1B-41B7-A739-95F0EB2A076E}">
      <dgm:prSet/>
      <dgm:spPr/>
      <dgm:t>
        <a:bodyPr/>
        <a:lstStyle/>
        <a:p>
          <a:pPr rtl="1"/>
          <a:endParaRPr lang="fa-IR"/>
        </a:p>
      </dgm:t>
    </dgm:pt>
    <dgm:pt modelId="{8C94FB13-6CAC-4D04-B68F-9BD669BFA02A}" type="pres">
      <dgm:prSet presAssocID="{412E967F-5FB3-4C95-BDB5-13EA603EE4E6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2C0EDDC-7097-421A-9530-F29007996BF1}" type="pres">
      <dgm:prSet presAssocID="{E8915681-63D6-4C09-A90B-87D6268151E4}" presName="parentLin" presStyleCnt="0"/>
      <dgm:spPr/>
    </dgm:pt>
    <dgm:pt modelId="{27EAF357-1D93-4C60-A018-68025DE48908}" type="pres">
      <dgm:prSet presAssocID="{E8915681-63D6-4C09-A90B-87D6268151E4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7CBFF927-84FC-4236-8BD9-AF62B6DEC26D}" type="pres">
      <dgm:prSet presAssocID="{E8915681-63D6-4C09-A90B-87D6268151E4}" presName="parentText" presStyleLbl="node1" presStyleIdx="0" presStyleCnt="3" custScaleX="123141" custScaleY="209897" custLinFactX="-603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94BA8B-B2C2-46C6-AF5E-56F81EC4E731}" type="pres">
      <dgm:prSet presAssocID="{E8915681-63D6-4C09-A90B-87D6268151E4}" presName="negativeSpace" presStyleCnt="0"/>
      <dgm:spPr/>
    </dgm:pt>
    <dgm:pt modelId="{D6B52A3F-E3ED-48D2-8BFB-79E9DD6EB0D9}" type="pres">
      <dgm:prSet presAssocID="{E8915681-63D6-4C09-A90B-87D6268151E4}" presName="childText" presStyleLbl="conFgAcc1" presStyleIdx="0" presStyleCnt="3">
        <dgm:presLayoutVars>
          <dgm:bulletEnabled val="1"/>
        </dgm:presLayoutVars>
      </dgm:prSet>
      <dgm:spPr/>
    </dgm:pt>
    <dgm:pt modelId="{15B19610-5B58-4A87-B255-18DEAA84360D}" type="pres">
      <dgm:prSet presAssocID="{9C5BD544-EB86-4D2C-B710-A02EF3E9C6B0}" presName="spaceBetweenRectangles" presStyleCnt="0"/>
      <dgm:spPr/>
    </dgm:pt>
    <dgm:pt modelId="{92F8B3A8-AE1B-4135-A2E8-8F976175F433}" type="pres">
      <dgm:prSet presAssocID="{F3807998-8C73-41EA-98C1-389AB473B7DE}" presName="parentLin" presStyleCnt="0"/>
      <dgm:spPr/>
    </dgm:pt>
    <dgm:pt modelId="{16E0D837-14FC-484D-B35E-415727BAFC54}" type="pres">
      <dgm:prSet presAssocID="{F3807998-8C73-41EA-98C1-389AB473B7DE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B930117-077F-4F4E-B284-5AB17C06AB2D}" type="pres">
      <dgm:prSet presAssocID="{F3807998-8C73-41EA-98C1-389AB473B7DE}" presName="parentText" presStyleLbl="node1" presStyleIdx="1" presStyleCnt="3" custScaleX="140030" custScaleY="97746" custLinFactNeighborX="4191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EDEEFA-C6C4-4B4D-9BEA-5121D3CB0795}" type="pres">
      <dgm:prSet presAssocID="{F3807998-8C73-41EA-98C1-389AB473B7DE}" presName="negativeSpace" presStyleCnt="0"/>
      <dgm:spPr/>
    </dgm:pt>
    <dgm:pt modelId="{3B99C418-7512-4480-BD1E-83AA10D0B8B6}" type="pres">
      <dgm:prSet presAssocID="{F3807998-8C73-41EA-98C1-389AB473B7DE}" presName="childText" presStyleLbl="conFgAcc1" presStyleIdx="1" presStyleCnt="3">
        <dgm:presLayoutVars>
          <dgm:bulletEnabled val="1"/>
        </dgm:presLayoutVars>
      </dgm:prSet>
      <dgm:spPr/>
    </dgm:pt>
    <dgm:pt modelId="{23026ABC-94DA-41F4-9BD9-8DC7245EF245}" type="pres">
      <dgm:prSet presAssocID="{D0E12AC8-A0F0-40B2-A1BB-48C0B9249645}" presName="spaceBetweenRectangles" presStyleCnt="0"/>
      <dgm:spPr/>
    </dgm:pt>
    <dgm:pt modelId="{955B6F44-D1AE-4693-B692-74DF589A0DD5}" type="pres">
      <dgm:prSet presAssocID="{D8202BAC-7ECE-46BE-81AA-8483AC5879E4}" presName="parentLin" presStyleCnt="0"/>
      <dgm:spPr/>
    </dgm:pt>
    <dgm:pt modelId="{5AD87C8C-102D-4BDE-B2E8-54EB8B4DCCB6}" type="pres">
      <dgm:prSet presAssocID="{D8202BAC-7ECE-46BE-81AA-8483AC5879E4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C2AD01D3-DA12-4FCC-AE2C-AEBA52FC9529}" type="pres">
      <dgm:prSet presAssocID="{D8202BAC-7ECE-46BE-81AA-8483AC5879E4}" presName="parentText" presStyleLbl="node1" presStyleIdx="2" presStyleCnt="3" custScaleX="140030" custScaleY="102813" custLinFactNeighborX="419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891278-1515-430B-84FB-D6FE3E8DCE0F}" type="pres">
      <dgm:prSet presAssocID="{D8202BAC-7ECE-46BE-81AA-8483AC5879E4}" presName="negativeSpace" presStyleCnt="0"/>
      <dgm:spPr/>
    </dgm:pt>
    <dgm:pt modelId="{F394BC42-E251-4D4D-94F8-5E3EA7B04CF4}" type="pres">
      <dgm:prSet presAssocID="{D8202BAC-7ECE-46BE-81AA-8483AC5879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F6D6D5-EDA0-484C-8064-20B13A0B1793}" type="presOf" srcId="{D8202BAC-7ECE-46BE-81AA-8483AC5879E4}" destId="{C2AD01D3-DA12-4FCC-AE2C-AEBA52FC9529}" srcOrd="1" destOrd="0" presId="urn:microsoft.com/office/officeart/2005/8/layout/list1"/>
    <dgm:cxn modelId="{783C4FC1-BCAD-4992-A41A-E25EDFB44940}" srcId="{412E967F-5FB3-4C95-BDB5-13EA603EE4E6}" destId="{E8915681-63D6-4C09-A90B-87D6268151E4}" srcOrd="0" destOrd="0" parTransId="{EDEE1439-95FF-426A-898E-2EBA5D2F844A}" sibTransId="{9C5BD544-EB86-4D2C-B710-A02EF3E9C6B0}"/>
    <dgm:cxn modelId="{4FEC52F3-20BE-4BE8-A684-BDC2C8B22D70}" type="presOf" srcId="{F3807998-8C73-41EA-98C1-389AB473B7DE}" destId="{DB930117-077F-4F4E-B284-5AB17C06AB2D}" srcOrd="1" destOrd="0" presId="urn:microsoft.com/office/officeart/2005/8/layout/list1"/>
    <dgm:cxn modelId="{4635F5CA-9AEB-491C-8F9D-5F7DF47AB32B}" type="presOf" srcId="{E8915681-63D6-4C09-A90B-87D6268151E4}" destId="{7CBFF927-84FC-4236-8BD9-AF62B6DEC26D}" srcOrd="1" destOrd="0" presId="urn:microsoft.com/office/officeart/2005/8/layout/list1"/>
    <dgm:cxn modelId="{87B744C0-1C7B-4093-8187-E791711A7845}" type="presOf" srcId="{412E967F-5FB3-4C95-BDB5-13EA603EE4E6}" destId="{8C94FB13-6CAC-4D04-B68F-9BD669BFA02A}" srcOrd="0" destOrd="0" presId="urn:microsoft.com/office/officeart/2005/8/layout/list1"/>
    <dgm:cxn modelId="{6E692D01-D4D7-4B83-9275-29E47CF77DC6}" srcId="{412E967F-5FB3-4C95-BDB5-13EA603EE4E6}" destId="{F3807998-8C73-41EA-98C1-389AB473B7DE}" srcOrd="1" destOrd="0" parTransId="{1E9EE88A-99FF-4921-82E0-B6DE8CC1031D}" sibTransId="{D0E12AC8-A0F0-40B2-A1BB-48C0B9249645}"/>
    <dgm:cxn modelId="{2C4FAFB7-66D6-49D2-81C1-15CAAD7462B5}" type="presOf" srcId="{F3807998-8C73-41EA-98C1-389AB473B7DE}" destId="{16E0D837-14FC-484D-B35E-415727BAFC54}" srcOrd="0" destOrd="0" presId="urn:microsoft.com/office/officeart/2005/8/layout/list1"/>
    <dgm:cxn modelId="{C595333F-277F-4C5A-A4F5-5A4B3ED07D4E}" type="presOf" srcId="{D8202BAC-7ECE-46BE-81AA-8483AC5879E4}" destId="{5AD87C8C-102D-4BDE-B2E8-54EB8B4DCCB6}" srcOrd="0" destOrd="0" presId="urn:microsoft.com/office/officeart/2005/8/layout/list1"/>
    <dgm:cxn modelId="{B5556F0B-5E1B-41B7-A739-95F0EB2A076E}" srcId="{412E967F-5FB3-4C95-BDB5-13EA603EE4E6}" destId="{D8202BAC-7ECE-46BE-81AA-8483AC5879E4}" srcOrd="2" destOrd="0" parTransId="{F081701C-CFDA-4786-81EE-65CC7F34C8BD}" sibTransId="{609AB192-C73D-4FF5-82D0-2B7C02207F18}"/>
    <dgm:cxn modelId="{5712BE28-0BB5-4528-B854-3280F1CB70E8}" type="presOf" srcId="{E8915681-63D6-4C09-A90B-87D6268151E4}" destId="{27EAF357-1D93-4C60-A018-68025DE48908}" srcOrd="0" destOrd="0" presId="urn:microsoft.com/office/officeart/2005/8/layout/list1"/>
    <dgm:cxn modelId="{077C1655-541B-4ECF-BD40-A29E6AE8DFF9}" type="presParOf" srcId="{8C94FB13-6CAC-4D04-B68F-9BD669BFA02A}" destId="{F2C0EDDC-7097-421A-9530-F29007996BF1}" srcOrd="0" destOrd="0" presId="urn:microsoft.com/office/officeart/2005/8/layout/list1"/>
    <dgm:cxn modelId="{EDD69C8D-2FE7-47D4-8D24-85D96893E815}" type="presParOf" srcId="{F2C0EDDC-7097-421A-9530-F29007996BF1}" destId="{27EAF357-1D93-4C60-A018-68025DE48908}" srcOrd="0" destOrd="0" presId="urn:microsoft.com/office/officeart/2005/8/layout/list1"/>
    <dgm:cxn modelId="{31CA699C-7CF2-4E84-9825-AA1F1F9499AF}" type="presParOf" srcId="{F2C0EDDC-7097-421A-9530-F29007996BF1}" destId="{7CBFF927-84FC-4236-8BD9-AF62B6DEC26D}" srcOrd="1" destOrd="0" presId="urn:microsoft.com/office/officeart/2005/8/layout/list1"/>
    <dgm:cxn modelId="{D357D08C-1200-4C7F-ABB1-559E7704C146}" type="presParOf" srcId="{8C94FB13-6CAC-4D04-B68F-9BD669BFA02A}" destId="{C394BA8B-B2C2-46C6-AF5E-56F81EC4E731}" srcOrd="1" destOrd="0" presId="urn:microsoft.com/office/officeart/2005/8/layout/list1"/>
    <dgm:cxn modelId="{5A331623-1986-486B-872E-A76126A1B0B7}" type="presParOf" srcId="{8C94FB13-6CAC-4D04-B68F-9BD669BFA02A}" destId="{D6B52A3F-E3ED-48D2-8BFB-79E9DD6EB0D9}" srcOrd="2" destOrd="0" presId="urn:microsoft.com/office/officeart/2005/8/layout/list1"/>
    <dgm:cxn modelId="{8BBB6851-7DFE-4B0B-9E70-1EF27F72CA08}" type="presParOf" srcId="{8C94FB13-6CAC-4D04-B68F-9BD669BFA02A}" destId="{15B19610-5B58-4A87-B255-18DEAA84360D}" srcOrd="3" destOrd="0" presId="urn:microsoft.com/office/officeart/2005/8/layout/list1"/>
    <dgm:cxn modelId="{252CA65F-5039-4FB6-A16E-A72F3E7B0C7C}" type="presParOf" srcId="{8C94FB13-6CAC-4D04-B68F-9BD669BFA02A}" destId="{92F8B3A8-AE1B-4135-A2E8-8F976175F433}" srcOrd="4" destOrd="0" presId="urn:microsoft.com/office/officeart/2005/8/layout/list1"/>
    <dgm:cxn modelId="{962AF023-C0C4-4613-8D6A-B8BD301CCDD5}" type="presParOf" srcId="{92F8B3A8-AE1B-4135-A2E8-8F976175F433}" destId="{16E0D837-14FC-484D-B35E-415727BAFC54}" srcOrd="0" destOrd="0" presId="urn:microsoft.com/office/officeart/2005/8/layout/list1"/>
    <dgm:cxn modelId="{194E3392-5099-4744-A059-2D32DE542116}" type="presParOf" srcId="{92F8B3A8-AE1B-4135-A2E8-8F976175F433}" destId="{DB930117-077F-4F4E-B284-5AB17C06AB2D}" srcOrd="1" destOrd="0" presId="urn:microsoft.com/office/officeart/2005/8/layout/list1"/>
    <dgm:cxn modelId="{A6BFC2CE-83F0-4268-BB39-CD5D106977F4}" type="presParOf" srcId="{8C94FB13-6CAC-4D04-B68F-9BD669BFA02A}" destId="{A9EDEEFA-C6C4-4B4D-9BEA-5121D3CB0795}" srcOrd="5" destOrd="0" presId="urn:microsoft.com/office/officeart/2005/8/layout/list1"/>
    <dgm:cxn modelId="{999A7D93-3AC0-49CD-97E2-CD300BED198B}" type="presParOf" srcId="{8C94FB13-6CAC-4D04-B68F-9BD669BFA02A}" destId="{3B99C418-7512-4480-BD1E-83AA10D0B8B6}" srcOrd="6" destOrd="0" presId="urn:microsoft.com/office/officeart/2005/8/layout/list1"/>
    <dgm:cxn modelId="{69238CDA-6CCA-4E7B-B60F-7C60CF5CACD4}" type="presParOf" srcId="{8C94FB13-6CAC-4D04-B68F-9BD669BFA02A}" destId="{23026ABC-94DA-41F4-9BD9-8DC7245EF245}" srcOrd="7" destOrd="0" presId="urn:microsoft.com/office/officeart/2005/8/layout/list1"/>
    <dgm:cxn modelId="{067F88FC-D6D2-46ED-A4CB-2F83E9B29557}" type="presParOf" srcId="{8C94FB13-6CAC-4D04-B68F-9BD669BFA02A}" destId="{955B6F44-D1AE-4693-B692-74DF589A0DD5}" srcOrd="8" destOrd="0" presId="urn:microsoft.com/office/officeart/2005/8/layout/list1"/>
    <dgm:cxn modelId="{4E292221-626C-48A5-B17B-21863D8C4D4A}" type="presParOf" srcId="{955B6F44-D1AE-4693-B692-74DF589A0DD5}" destId="{5AD87C8C-102D-4BDE-B2E8-54EB8B4DCCB6}" srcOrd="0" destOrd="0" presId="urn:microsoft.com/office/officeart/2005/8/layout/list1"/>
    <dgm:cxn modelId="{D0F74B64-8252-46D0-A202-C6935F9B738E}" type="presParOf" srcId="{955B6F44-D1AE-4693-B692-74DF589A0DD5}" destId="{C2AD01D3-DA12-4FCC-AE2C-AEBA52FC9529}" srcOrd="1" destOrd="0" presId="urn:microsoft.com/office/officeart/2005/8/layout/list1"/>
    <dgm:cxn modelId="{98C91F20-3D1E-430F-8BA9-697E00512119}" type="presParOf" srcId="{8C94FB13-6CAC-4D04-B68F-9BD669BFA02A}" destId="{25891278-1515-430B-84FB-D6FE3E8DCE0F}" srcOrd="9" destOrd="0" presId="urn:microsoft.com/office/officeart/2005/8/layout/list1"/>
    <dgm:cxn modelId="{00B50E15-02B6-4CF4-B85E-51E79AEDA714}" type="presParOf" srcId="{8C94FB13-6CAC-4D04-B68F-9BD669BFA02A}" destId="{F394BC42-E251-4D4D-94F8-5E3EA7B04C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5B5300-8FA0-4870-9A43-F8F8B9C95FE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E0F4B5D-19C7-41BB-BE5A-A7C1AF93E89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معماری پروتکل</a:t>
          </a:r>
          <a:endParaRPr lang="fa-IR" sz="1800" b="1" dirty="0">
            <a:cs typeface="B Nazanin" pitchFamily="2" charset="-78"/>
          </a:endParaRPr>
        </a:p>
      </dgm:t>
    </dgm:pt>
    <dgm:pt modelId="{E2E8FB69-6416-4B86-A58D-ECD424CFC66A}" type="parTrans" cxnId="{56CD905B-5E5A-4E0B-8163-281D1B929F8E}">
      <dgm:prSet/>
      <dgm:spPr/>
      <dgm:t>
        <a:bodyPr/>
        <a:lstStyle/>
        <a:p>
          <a:pPr rtl="1"/>
          <a:endParaRPr lang="fa-IR"/>
        </a:p>
      </dgm:t>
    </dgm:pt>
    <dgm:pt modelId="{99A4208D-38B9-4A20-9D1D-A8D4CEE18E3C}" type="sibTrans" cxnId="{56CD905B-5E5A-4E0B-8163-281D1B929F8E}">
      <dgm:prSet/>
      <dgm:spPr/>
      <dgm:t>
        <a:bodyPr/>
        <a:lstStyle/>
        <a:p>
          <a:pPr rtl="1"/>
          <a:endParaRPr lang="fa-IR"/>
        </a:p>
      </dgm:t>
    </dgm:pt>
    <dgm:pt modelId="{FDB77CF3-0F6B-4F09-9D9A-49CDCCF5356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صفحه کنترلی</a:t>
          </a:r>
          <a:endParaRPr lang="fa-IR" sz="1800" b="1" dirty="0">
            <a:cs typeface="B Nazanin" pitchFamily="2" charset="-78"/>
          </a:endParaRPr>
        </a:p>
      </dgm:t>
    </dgm:pt>
    <dgm:pt modelId="{3EC98435-0900-4BA4-BD17-AC808CAF5269}" type="parTrans" cxnId="{29462FE7-0799-47EA-B9EF-FE16D6CE1881}">
      <dgm:prSet/>
      <dgm:spPr/>
      <dgm:t>
        <a:bodyPr/>
        <a:lstStyle/>
        <a:p>
          <a:pPr rtl="1"/>
          <a:endParaRPr lang="fa-IR"/>
        </a:p>
      </dgm:t>
    </dgm:pt>
    <dgm:pt modelId="{42707B1D-FE33-42FE-B1CD-39C2EDD09B90}" type="sibTrans" cxnId="{29462FE7-0799-47EA-B9EF-FE16D6CE1881}">
      <dgm:prSet/>
      <dgm:spPr/>
      <dgm:t>
        <a:bodyPr/>
        <a:lstStyle/>
        <a:p>
          <a:pPr rtl="1"/>
          <a:endParaRPr lang="fa-IR"/>
        </a:p>
      </dgm:t>
    </dgm:pt>
    <dgm:pt modelId="{EC270C8A-4A61-447A-8AF4-7F96F78613D4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پروتکل </a:t>
          </a:r>
          <a:r>
            <a:rPr lang="en-US" sz="1800" b="1" dirty="0" smtClean="0">
              <a:cs typeface="B Nazanin" pitchFamily="2" charset="-78"/>
            </a:rPr>
            <a:t>LAPD</a:t>
          </a:r>
          <a:endParaRPr lang="fa-IR" sz="1800" b="1" dirty="0">
            <a:cs typeface="B Nazanin" pitchFamily="2" charset="-78"/>
          </a:endParaRPr>
        </a:p>
      </dgm:t>
    </dgm:pt>
    <dgm:pt modelId="{38BE64EF-F5F2-4707-B428-C4B640304254}" type="parTrans" cxnId="{7F894A4E-E479-457F-BD85-A35716CDCA83}">
      <dgm:prSet/>
      <dgm:spPr/>
      <dgm:t>
        <a:bodyPr/>
        <a:lstStyle/>
        <a:p>
          <a:pPr rtl="1"/>
          <a:endParaRPr lang="fa-IR"/>
        </a:p>
      </dgm:t>
    </dgm:pt>
    <dgm:pt modelId="{B873B2D8-61C0-44E2-8D95-D4905CD55035}" type="sibTrans" cxnId="{7F894A4E-E479-457F-BD85-A35716CDCA83}">
      <dgm:prSet/>
      <dgm:spPr/>
      <dgm:t>
        <a:bodyPr/>
        <a:lstStyle/>
        <a:p>
          <a:pPr rtl="1"/>
          <a:endParaRPr lang="fa-IR"/>
        </a:p>
      </dgm:t>
    </dgm:pt>
    <dgm:pt modelId="{E078C623-B95E-4638-B8C4-FC2F8B2D8DFB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برقراری ، مدیریت و خاتمه لینکهای ارتباطی منظقی </a:t>
          </a:r>
          <a:endParaRPr lang="fa-IR" sz="1800" b="1" dirty="0">
            <a:cs typeface="B Nazanin" pitchFamily="2" charset="-78"/>
          </a:endParaRPr>
        </a:p>
      </dgm:t>
    </dgm:pt>
    <dgm:pt modelId="{5E979BE8-7BBB-4382-A155-4620CBD3E62A}" type="parTrans" cxnId="{12DA6043-E4A2-43D9-8717-76D4B771C39A}">
      <dgm:prSet/>
      <dgm:spPr/>
      <dgm:t>
        <a:bodyPr/>
        <a:lstStyle/>
        <a:p>
          <a:pPr rtl="1"/>
          <a:endParaRPr lang="fa-IR"/>
        </a:p>
      </dgm:t>
    </dgm:pt>
    <dgm:pt modelId="{F12FE2B8-FD77-47E3-9956-5BD1B4757369}" type="sibTrans" cxnId="{12DA6043-E4A2-43D9-8717-76D4B771C39A}">
      <dgm:prSet/>
      <dgm:spPr/>
      <dgm:t>
        <a:bodyPr/>
        <a:lstStyle/>
        <a:p>
          <a:pPr rtl="1"/>
          <a:endParaRPr lang="fa-IR"/>
        </a:p>
      </dgm:t>
    </dgm:pt>
    <dgm:pt modelId="{783B1F6F-BFBF-4F42-AC1D-AE3D918D8DA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صفحه کاربر</a:t>
          </a:r>
          <a:endParaRPr lang="fa-IR" sz="1800" b="1" dirty="0">
            <a:cs typeface="B Nazanin" pitchFamily="2" charset="-78"/>
          </a:endParaRPr>
        </a:p>
      </dgm:t>
    </dgm:pt>
    <dgm:pt modelId="{A627BC0F-EEBD-479D-9FBD-08A668C1B2C3}" type="parTrans" cxnId="{B2EE3296-3ADF-4BA6-9848-64AEC6DD3FD7}">
      <dgm:prSet/>
      <dgm:spPr/>
      <dgm:t>
        <a:bodyPr/>
        <a:lstStyle/>
        <a:p>
          <a:pPr rtl="1"/>
          <a:endParaRPr lang="fa-IR"/>
        </a:p>
      </dgm:t>
    </dgm:pt>
    <dgm:pt modelId="{EC2215B4-8C4D-425B-A38E-D6C34315DC81}" type="sibTrans" cxnId="{B2EE3296-3ADF-4BA6-9848-64AEC6DD3FD7}">
      <dgm:prSet/>
      <dgm:spPr/>
      <dgm:t>
        <a:bodyPr/>
        <a:lstStyle/>
        <a:p>
          <a:pPr rtl="1"/>
          <a:endParaRPr lang="fa-IR"/>
        </a:p>
      </dgm:t>
    </dgm:pt>
    <dgm:pt modelId="{E6547966-DFAF-4E01-A679-9DA2001F912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انتقال داده های کاربران</a:t>
          </a:r>
          <a:endParaRPr lang="fa-IR" sz="1800" b="1" dirty="0">
            <a:cs typeface="B Nazanin" pitchFamily="2" charset="-78"/>
          </a:endParaRPr>
        </a:p>
      </dgm:t>
    </dgm:pt>
    <dgm:pt modelId="{A9625C5C-33DB-4BD0-8984-F9E4B99F48E0}" type="parTrans" cxnId="{80D5A1F0-6686-4DDD-B384-3AC8A925A0D5}">
      <dgm:prSet/>
      <dgm:spPr/>
      <dgm:t>
        <a:bodyPr/>
        <a:lstStyle/>
        <a:p>
          <a:pPr rtl="1"/>
          <a:endParaRPr lang="fa-IR"/>
        </a:p>
      </dgm:t>
    </dgm:pt>
    <dgm:pt modelId="{5BFAB33E-9C5F-4E4D-A8A6-3E6920E29255}" type="sibTrans" cxnId="{80D5A1F0-6686-4DDD-B384-3AC8A925A0D5}">
      <dgm:prSet/>
      <dgm:spPr/>
      <dgm:t>
        <a:bodyPr/>
        <a:lstStyle/>
        <a:p>
          <a:pPr rtl="1"/>
          <a:endParaRPr lang="fa-IR"/>
        </a:p>
      </dgm:t>
    </dgm:pt>
    <dgm:pt modelId="{4EF982E2-019B-428C-801F-2F453190F3E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تبادل پیامهای سیگنالینگ پروتکل </a:t>
          </a:r>
          <a:r>
            <a:rPr lang="en-US" sz="1800" b="1" dirty="0" smtClean="0">
              <a:cs typeface="B Nazanin" pitchFamily="2" charset="-78"/>
            </a:rPr>
            <a:t>Q.933</a:t>
          </a:r>
          <a:endParaRPr lang="fa-IR" sz="1800" b="1" dirty="0">
            <a:cs typeface="B Nazanin" pitchFamily="2" charset="-78"/>
          </a:endParaRPr>
        </a:p>
      </dgm:t>
    </dgm:pt>
    <dgm:pt modelId="{6860DC37-FD90-444F-B09B-4AF139AF25D9}" type="parTrans" cxnId="{6C5B9A17-B52B-4457-B96D-4D8D2BA568D1}">
      <dgm:prSet/>
      <dgm:spPr/>
      <dgm:t>
        <a:bodyPr/>
        <a:lstStyle/>
        <a:p>
          <a:pPr rtl="1"/>
          <a:endParaRPr lang="fa-IR"/>
        </a:p>
      </dgm:t>
    </dgm:pt>
    <dgm:pt modelId="{20A6A2A1-20A7-407E-B49E-D57B704406A5}" type="sibTrans" cxnId="{6C5B9A17-B52B-4457-B96D-4D8D2BA568D1}">
      <dgm:prSet/>
      <dgm:spPr/>
      <dgm:t>
        <a:bodyPr/>
        <a:lstStyle/>
        <a:p>
          <a:pPr rtl="1"/>
          <a:endParaRPr lang="fa-IR"/>
        </a:p>
      </dgm:t>
    </dgm:pt>
    <dgm:pt modelId="{13A085F8-33AE-4698-A16C-2FEE85EDE080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پروتکل </a:t>
          </a:r>
          <a:r>
            <a:rPr lang="en-US" sz="1800" b="1" dirty="0" smtClean="0">
              <a:cs typeface="B Nazanin" pitchFamily="2" charset="-78"/>
            </a:rPr>
            <a:t>LAPF</a:t>
          </a:r>
          <a:endParaRPr lang="fa-IR" sz="1800" b="1" dirty="0">
            <a:cs typeface="B Nazanin" pitchFamily="2" charset="-78"/>
          </a:endParaRPr>
        </a:p>
      </dgm:t>
    </dgm:pt>
    <dgm:pt modelId="{E343A47D-E223-436A-BC17-422EFB744AD5}" type="parTrans" cxnId="{4C8F6B6A-C353-46F7-A019-CB19B66D9FD3}">
      <dgm:prSet/>
      <dgm:spPr/>
      <dgm:t>
        <a:bodyPr/>
        <a:lstStyle/>
        <a:p>
          <a:pPr rtl="1"/>
          <a:endParaRPr lang="fa-IR"/>
        </a:p>
      </dgm:t>
    </dgm:pt>
    <dgm:pt modelId="{D8801361-E9FB-49EC-A788-13767FD7773E}" type="sibTrans" cxnId="{4C8F6B6A-C353-46F7-A019-CB19B66D9FD3}">
      <dgm:prSet/>
      <dgm:spPr/>
      <dgm:t>
        <a:bodyPr/>
        <a:lstStyle/>
        <a:p>
          <a:pPr rtl="1"/>
          <a:endParaRPr lang="fa-IR"/>
        </a:p>
      </dgm:t>
    </dgm:pt>
    <dgm:pt modelId="{67D06883-C887-4BD6-9740-010BDE25022D}" type="pres">
      <dgm:prSet presAssocID="{085B5300-8FA0-4870-9A43-F8F8B9C95FE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6CD48-62CC-4C7A-8F9A-AD5FB2A445A1}" type="pres">
      <dgm:prSet presAssocID="{1E0F4B5D-19C7-41BB-BE5A-A7C1AF93E895}" presName="root1" presStyleCnt="0"/>
      <dgm:spPr/>
    </dgm:pt>
    <dgm:pt modelId="{7AC03C8B-3B3D-460B-B801-313CF8206E0C}" type="pres">
      <dgm:prSet presAssocID="{1E0F4B5D-19C7-41BB-BE5A-A7C1AF93E895}" presName="LevelOneTextNode" presStyleLbl="node0" presStyleIdx="0" presStyleCnt="1" custScaleX="1820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AAF444-756A-470F-BCCE-B1B72F5CFC82}" type="pres">
      <dgm:prSet presAssocID="{1E0F4B5D-19C7-41BB-BE5A-A7C1AF93E895}" presName="level2hierChild" presStyleCnt="0"/>
      <dgm:spPr/>
    </dgm:pt>
    <dgm:pt modelId="{B1540597-2D22-4052-AFDB-0E2EC0C6E91E}" type="pres">
      <dgm:prSet presAssocID="{3EC98435-0900-4BA4-BD17-AC808CAF5269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B82EC66-BF38-453E-9C75-32781491BB15}" type="pres">
      <dgm:prSet presAssocID="{3EC98435-0900-4BA4-BD17-AC808CAF526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D409715C-66C1-46A3-AA92-8438F51D1D50}" type="pres">
      <dgm:prSet presAssocID="{FDB77CF3-0F6B-4F09-9D9A-49CDCCF53566}" presName="root2" presStyleCnt="0"/>
      <dgm:spPr/>
    </dgm:pt>
    <dgm:pt modelId="{CF9D93B0-0AD5-4F28-9565-DCE0A963C846}" type="pres">
      <dgm:prSet presAssocID="{FDB77CF3-0F6B-4F09-9D9A-49CDCCF53566}" presName="LevelTwoTextNode" presStyleLbl="node2" presStyleIdx="0" presStyleCnt="2" custScaleX="151391" custLinFactNeighborY="-77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FEB6CDB-2576-4C92-8D41-F038AC40F7A7}" type="pres">
      <dgm:prSet presAssocID="{FDB77CF3-0F6B-4F09-9D9A-49CDCCF53566}" presName="level3hierChild" presStyleCnt="0"/>
      <dgm:spPr/>
    </dgm:pt>
    <dgm:pt modelId="{38D5FEBA-A8C1-4C34-8DEB-DC072CD7DC01}" type="pres">
      <dgm:prSet presAssocID="{38BE64EF-F5F2-4707-B428-C4B640304254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50AA62CD-4058-4A0D-B050-AFCF3777111D}" type="pres">
      <dgm:prSet presAssocID="{38BE64EF-F5F2-4707-B428-C4B640304254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94D15E43-AD9F-499B-8562-36AD7EBE58E2}" type="pres">
      <dgm:prSet presAssocID="{EC270C8A-4A61-447A-8AF4-7F96F78613D4}" presName="root2" presStyleCnt="0"/>
      <dgm:spPr/>
    </dgm:pt>
    <dgm:pt modelId="{05500039-BC38-4FEB-B92B-100C68304F4C}" type="pres">
      <dgm:prSet presAssocID="{EC270C8A-4A61-447A-8AF4-7F96F78613D4}" presName="LevelTwoTextNode" presStyleLbl="node3" presStyleIdx="0" presStyleCnt="5" custScaleX="568295" custScaleY="136958" custLinFactNeighborY="-77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90F7D5F-69E2-46F4-A158-7CAE66C0F39C}" type="pres">
      <dgm:prSet presAssocID="{EC270C8A-4A61-447A-8AF4-7F96F78613D4}" presName="level3hierChild" presStyleCnt="0"/>
      <dgm:spPr/>
    </dgm:pt>
    <dgm:pt modelId="{16BF8C1A-C5B4-4D63-B06E-63EB3C8379C3}" type="pres">
      <dgm:prSet presAssocID="{5E979BE8-7BBB-4382-A155-4620CBD3E62A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93EC8C42-4622-4457-8573-95D8765E71F1}" type="pres">
      <dgm:prSet presAssocID="{5E979BE8-7BBB-4382-A155-4620CBD3E62A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D0D6E7BC-A2D9-460D-9FB7-345684FA58C5}" type="pres">
      <dgm:prSet presAssocID="{E078C623-B95E-4638-B8C4-FC2F8B2D8DFB}" presName="root2" presStyleCnt="0"/>
      <dgm:spPr/>
    </dgm:pt>
    <dgm:pt modelId="{88BC714A-220D-4C6A-A8E5-C1A420C02475}" type="pres">
      <dgm:prSet presAssocID="{E078C623-B95E-4638-B8C4-FC2F8B2D8DFB}" presName="LevelTwoTextNode" presStyleLbl="node3" presStyleIdx="1" presStyleCnt="5" custScaleX="568295" custScaleY="136958" custLinFactNeighborY="-77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07F5C1-1C57-4436-8903-E922EFD25260}" type="pres">
      <dgm:prSet presAssocID="{E078C623-B95E-4638-B8C4-FC2F8B2D8DFB}" presName="level3hierChild" presStyleCnt="0"/>
      <dgm:spPr/>
    </dgm:pt>
    <dgm:pt modelId="{2897949B-36A1-442A-913D-618ABFFFB207}" type="pres">
      <dgm:prSet presAssocID="{6860DC37-FD90-444F-B09B-4AF139AF25D9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A8A8352A-C841-4D88-A41A-82C9ECDB2AC3}" type="pres">
      <dgm:prSet presAssocID="{6860DC37-FD90-444F-B09B-4AF139AF25D9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2A4CBCC4-68FE-4CE5-8BD8-B6F167DCD0FF}" type="pres">
      <dgm:prSet presAssocID="{4EF982E2-019B-428C-801F-2F453190F3EF}" presName="root2" presStyleCnt="0"/>
      <dgm:spPr/>
    </dgm:pt>
    <dgm:pt modelId="{9802DC5D-CC1E-41AA-8CA6-00E1D9B6520C}" type="pres">
      <dgm:prSet presAssocID="{4EF982E2-019B-428C-801F-2F453190F3EF}" presName="LevelTwoTextNode" presStyleLbl="node3" presStyleIdx="2" presStyleCnt="5" custScaleX="568295" custScaleY="136958" custLinFactNeighborY="-77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C20162-C3DD-40D4-B996-BB45F2BC4FC9}" type="pres">
      <dgm:prSet presAssocID="{4EF982E2-019B-428C-801F-2F453190F3EF}" presName="level3hierChild" presStyleCnt="0"/>
      <dgm:spPr/>
    </dgm:pt>
    <dgm:pt modelId="{0D2B0370-1CBF-4628-B896-64F9673F3A14}" type="pres">
      <dgm:prSet presAssocID="{A627BC0F-EEBD-479D-9FBD-08A668C1B2C3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43443C2-01B5-4E85-A9F2-8162417F35EB}" type="pres">
      <dgm:prSet presAssocID="{A627BC0F-EEBD-479D-9FBD-08A668C1B2C3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F91D685-B381-45D9-8BC3-1C8A3E822E98}" type="pres">
      <dgm:prSet presAssocID="{783B1F6F-BFBF-4F42-AC1D-AE3D918D8DA2}" presName="root2" presStyleCnt="0"/>
      <dgm:spPr/>
    </dgm:pt>
    <dgm:pt modelId="{D03177EF-95CC-4143-BE48-9EF9112155A3}" type="pres">
      <dgm:prSet presAssocID="{783B1F6F-BFBF-4F42-AC1D-AE3D918D8DA2}" presName="LevelTwoTextNode" presStyleLbl="node2" presStyleIdx="1" presStyleCnt="2" custScaleX="151391" custLinFactNeighborY="937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9EB810-511A-4675-A6BC-5B956418A674}" type="pres">
      <dgm:prSet presAssocID="{783B1F6F-BFBF-4F42-AC1D-AE3D918D8DA2}" presName="level3hierChild" presStyleCnt="0"/>
      <dgm:spPr/>
    </dgm:pt>
    <dgm:pt modelId="{CE240579-AB83-4D34-BD63-F64650D553FD}" type="pres">
      <dgm:prSet presAssocID="{A9625C5C-33DB-4BD0-8984-F9E4B99F48E0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DEE149C8-D639-4A0E-A9C0-194D2EF9C190}" type="pres">
      <dgm:prSet presAssocID="{A9625C5C-33DB-4BD0-8984-F9E4B99F48E0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B1861D1F-F270-4591-B28D-016779A4C6C7}" type="pres">
      <dgm:prSet presAssocID="{E6547966-DFAF-4E01-A679-9DA2001F912D}" presName="root2" presStyleCnt="0"/>
      <dgm:spPr/>
    </dgm:pt>
    <dgm:pt modelId="{A6169228-5EDD-4E78-80D1-D4BA77B6EDF7}" type="pres">
      <dgm:prSet presAssocID="{E6547966-DFAF-4E01-A679-9DA2001F912D}" presName="LevelTwoTextNode" presStyleLbl="node3" presStyleIdx="3" presStyleCnt="5" custScaleX="568295" custScaleY="123946" custLinFactNeighborY="937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716FAE-FF7F-43FD-A0C8-E5698C3F4B92}" type="pres">
      <dgm:prSet presAssocID="{E6547966-DFAF-4E01-A679-9DA2001F912D}" presName="level3hierChild" presStyleCnt="0"/>
      <dgm:spPr/>
    </dgm:pt>
    <dgm:pt modelId="{EDBFD758-CE78-4CD3-8B68-32CE476EEBD3}" type="pres">
      <dgm:prSet presAssocID="{E343A47D-E223-436A-BC17-422EFB744AD5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FD5E344-BA3F-4500-8310-C47D4ABE22F5}" type="pres">
      <dgm:prSet presAssocID="{E343A47D-E223-436A-BC17-422EFB744AD5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2A876A63-FD13-49FE-9A29-9047789A62D1}" type="pres">
      <dgm:prSet presAssocID="{13A085F8-33AE-4698-A16C-2FEE85EDE080}" presName="root2" presStyleCnt="0"/>
      <dgm:spPr/>
    </dgm:pt>
    <dgm:pt modelId="{9DE4E95A-C482-4DBA-AB8C-CD2E2761BD28}" type="pres">
      <dgm:prSet presAssocID="{13A085F8-33AE-4698-A16C-2FEE85EDE080}" presName="LevelTwoTextNode" presStyleLbl="node3" presStyleIdx="4" presStyleCnt="5" custScaleX="568295" custScaleY="123946" custLinFactNeighborY="937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EA79DF-ECD4-4054-B4CC-539C886707F0}" type="pres">
      <dgm:prSet presAssocID="{13A085F8-33AE-4698-A16C-2FEE85EDE080}" presName="level3hierChild" presStyleCnt="0"/>
      <dgm:spPr/>
    </dgm:pt>
  </dgm:ptLst>
  <dgm:cxnLst>
    <dgm:cxn modelId="{12DA6043-E4A2-43D9-8717-76D4B771C39A}" srcId="{FDB77CF3-0F6B-4F09-9D9A-49CDCCF53566}" destId="{E078C623-B95E-4638-B8C4-FC2F8B2D8DFB}" srcOrd="1" destOrd="0" parTransId="{5E979BE8-7BBB-4382-A155-4620CBD3E62A}" sibTransId="{F12FE2B8-FD77-47E3-9956-5BD1B4757369}"/>
    <dgm:cxn modelId="{604A1E17-050A-43FD-925E-0B8282AF9DDA}" type="presOf" srcId="{A9625C5C-33DB-4BD0-8984-F9E4B99F48E0}" destId="{CE240579-AB83-4D34-BD63-F64650D553FD}" srcOrd="0" destOrd="0" presId="urn:microsoft.com/office/officeart/2005/8/layout/hierarchy2"/>
    <dgm:cxn modelId="{82C7A338-5BA5-4328-99F6-C7AEA606314B}" type="presOf" srcId="{4EF982E2-019B-428C-801F-2F453190F3EF}" destId="{9802DC5D-CC1E-41AA-8CA6-00E1D9B6520C}" srcOrd="0" destOrd="0" presId="urn:microsoft.com/office/officeart/2005/8/layout/hierarchy2"/>
    <dgm:cxn modelId="{ECC8D307-7F16-4D1A-AABA-A757D17E5302}" type="presOf" srcId="{1E0F4B5D-19C7-41BB-BE5A-A7C1AF93E895}" destId="{7AC03C8B-3B3D-460B-B801-313CF8206E0C}" srcOrd="0" destOrd="0" presId="urn:microsoft.com/office/officeart/2005/8/layout/hierarchy2"/>
    <dgm:cxn modelId="{8A32D3F9-04ED-49CC-A5F4-FBFFA7F385F9}" type="presOf" srcId="{5E979BE8-7BBB-4382-A155-4620CBD3E62A}" destId="{16BF8C1A-C5B4-4D63-B06E-63EB3C8379C3}" srcOrd="0" destOrd="0" presId="urn:microsoft.com/office/officeart/2005/8/layout/hierarchy2"/>
    <dgm:cxn modelId="{A747F253-AA7E-41E3-9C95-957A848C4FF8}" type="presOf" srcId="{A9625C5C-33DB-4BD0-8984-F9E4B99F48E0}" destId="{DEE149C8-D639-4A0E-A9C0-194D2EF9C190}" srcOrd="1" destOrd="0" presId="urn:microsoft.com/office/officeart/2005/8/layout/hierarchy2"/>
    <dgm:cxn modelId="{29462FE7-0799-47EA-B9EF-FE16D6CE1881}" srcId="{1E0F4B5D-19C7-41BB-BE5A-A7C1AF93E895}" destId="{FDB77CF3-0F6B-4F09-9D9A-49CDCCF53566}" srcOrd="0" destOrd="0" parTransId="{3EC98435-0900-4BA4-BD17-AC808CAF5269}" sibTransId="{42707B1D-FE33-42FE-B1CD-39C2EDD09B90}"/>
    <dgm:cxn modelId="{29BA29D8-D60A-47C7-9BDB-8BD3344D91FB}" type="presOf" srcId="{13A085F8-33AE-4698-A16C-2FEE85EDE080}" destId="{9DE4E95A-C482-4DBA-AB8C-CD2E2761BD28}" srcOrd="0" destOrd="0" presId="urn:microsoft.com/office/officeart/2005/8/layout/hierarchy2"/>
    <dgm:cxn modelId="{EC47BF37-81E4-40B9-B6A0-65440DEBF143}" type="presOf" srcId="{A627BC0F-EEBD-479D-9FBD-08A668C1B2C3}" destId="{0D2B0370-1CBF-4628-B896-64F9673F3A14}" srcOrd="0" destOrd="0" presId="urn:microsoft.com/office/officeart/2005/8/layout/hierarchy2"/>
    <dgm:cxn modelId="{ACC0AB09-E111-4AC9-814E-BDC796FF20AB}" type="presOf" srcId="{E343A47D-E223-436A-BC17-422EFB744AD5}" destId="{EDBFD758-CE78-4CD3-8B68-32CE476EEBD3}" srcOrd="0" destOrd="0" presId="urn:microsoft.com/office/officeart/2005/8/layout/hierarchy2"/>
    <dgm:cxn modelId="{56CD905B-5E5A-4E0B-8163-281D1B929F8E}" srcId="{085B5300-8FA0-4870-9A43-F8F8B9C95FEB}" destId="{1E0F4B5D-19C7-41BB-BE5A-A7C1AF93E895}" srcOrd="0" destOrd="0" parTransId="{E2E8FB69-6416-4B86-A58D-ECD424CFC66A}" sibTransId="{99A4208D-38B9-4A20-9D1D-A8D4CEE18E3C}"/>
    <dgm:cxn modelId="{4C8F6B6A-C353-46F7-A019-CB19B66D9FD3}" srcId="{783B1F6F-BFBF-4F42-AC1D-AE3D918D8DA2}" destId="{13A085F8-33AE-4698-A16C-2FEE85EDE080}" srcOrd="1" destOrd="0" parTransId="{E343A47D-E223-436A-BC17-422EFB744AD5}" sibTransId="{D8801361-E9FB-49EC-A788-13767FD7773E}"/>
    <dgm:cxn modelId="{80D5A1F0-6686-4DDD-B384-3AC8A925A0D5}" srcId="{783B1F6F-BFBF-4F42-AC1D-AE3D918D8DA2}" destId="{E6547966-DFAF-4E01-A679-9DA2001F912D}" srcOrd="0" destOrd="0" parTransId="{A9625C5C-33DB-4BD0-8984-F9E4B99F48E0}" sibTransId="{5BFAB33E-9C5F-4E4D-A8A6-3E6920E29255}"/>
    <dgm:cxn modelId="{136DA372-6187-4E00-B96E-FEA77F70027A}" type="presOf" srcId="{A627BC0F-EEBD-479D-9FBD-08A668C1B2C3}" destId="{643443C2-01B5-4E85-A9F2-8162417F35EB}" srcOrd="1" destOrd="0" presId="urn:microsoft.com/office/officeart/2005/8/layout/hierarchy2"/>
    <dgm:cxn modelId="{7F894A4E-E479-457F-BD85-A35716CDCA83}" srcId="{FDB77CF3-0F6B-4F09-9D9A-49CDCCF53566}" destId="{EC270C8A-4A61-447A-8AF4-7F96F78613D4}" srcOrd="0" destOrd="0" parTransId="{38BE64EF-F5F2-4707-B428-C4B640304254}" sibTransId="{B873B2D8-61C0-44E2-8D95-D4905CD55035}"/>
    <dgm:cxn modelId="{3211817D-D9A0-4C8B-A558-4B8F72AC7360}" type="presOf" srcId="{E078C623-B95E-4638-B8C4-FC2F8B2D8DFB}" destId="{88BC714A-220D-4C6A-A8E5-C1A420C02475}" srcOrd="0" destOrd="0" presId="urn:microsoft.com/office/officeart/2005/8/layout/hierarchy2"/>
    <dgm:cxn modelId="{759F137B-FC14-48C3-8E1E-D5CF29872DA6}" type="presOf" srcId="{FDB77CF3-0F6B-4F09-9D9A-49CDCCF53566}" destId="{CF9D93B0-0AD5-4F28-9565-DCE0A963C846}" srcOrd="0" destOrd="0" presId="urn:microsoft.com/office/officeart/2005/8/layout/hierarchy2"/>
    <dgm:cxn modelId="{A391B5BD-989F-4386-AFA1-4FD3376D546C}" type="presOf" srcId="{6860DC37-FD90-444F-B09B-4AF139AF25D9}" destId="{2897949B-36A1-442A-913D-618ABFFFB207}" srcOrd="0" destOrd="0" presId="urn:microsoft.com/office/officeart/2005/8/layout/hierarchy2"/>
    <dgm:cxn modelId="{08292EAD-84AA-497C-AD0E-6F723A391C8C}" type="presOf" srcId="{E343A47D-E223-436A-BC17-422EFB744AD5}" destId="{DFD5E344-BA3F-4500-8310-C47D4ABE22F5}" srcOrd="1" destOrd="0" presId="urn:microsoft.com/office/officeart/2005/8/layout/hierarchy2"/>
    <dgm:cxn modelId="{242B17F9-A53E-4710-B6BA-06B500A7EBC6}" type="presOf" srcId="{5E979BE8-7BBB-4382-A155-4620CBD3E62A}" destId="{93EC8C42-4622-4457-8573-95D8765E71F1}" srcOrd="1" destOrd="0" presId="urn:microsoft.com/office/officeart/2005/8/layout/hierarchy2"/>
    <dgm:cxn modelId="{6C5B9A17-B52B-4457-B96D-4D8D2BA568D1}" srcId="{FDB77CF3-0F6B-4F09-9D9A-49CDCCF53566}" destId="{4EF982E2-019B-428C-801F-2F453190F3EF}" srcOrd="2" destOrd="0" parTransId="{6860DC37-FD90-444F-B09B-4AF139AF25D9}" sibTransId="{20A6A2A1-20A7-407E-B49E-D57B704406A5}"/>
    <dgm:cxn modelId="{48C1EE6F-E077-42EE-82A9-E86B65F2E612}" type="presOf" srcId="{3EC98435-0900-4BA4-BD17-AC808CAF5269}" destId="{B1540597-2D22-4052-AFDB-0E2EC0C6E91E}" srcOrd="0" destOrd="0" presId="urn:microsoft.com/office/officeart/2005/8/layout/hierarchy2"/>
    <dgm:cxn modelId="{37118A6A-860A-4CF9-9903-0DFE6452D148}" type="presOf" srcId="{38BE64EF-F5F2-4707-B428-C4B640304254}" destId="{38D5FEBA-A8C1-4C34-8DEB-DC072CD7DC01}" srcOrd="0" destOrd="0" presId="urn:microsoft.com/office/officeart/2005/8/layout/hierarchy2"/>
    <dgm:cxn modelId="{B088EB8C-2FE9-4438-9633-DA50C9A4FEC5}" type="presOf" srcId="{783B1F6F-BFBF-4F42-AC1D-AE3D918D8DA2}" destId="{D03177EF-95CC-4143-BE48-9EF9112155A3}" srcOrd="0" destOrd="0" presId="urn:microsoft.com/office/officeart/2005/8/layout/hierarchy2"/>
    <dgm:cxn modelId="{4F34A8EF-3789-4BDF-BA48-5015E62EC910}" type="presOf" srcId="{6860DC37-FD90-444F-B09B-4AF139AF25D9}" destId="{A8A8352A-C841-4D88-A41A-82C9ECDB2AC3}" srcOrd="1" destOrd="0" presId="urn:microsoft.com/office/officeart/2005/8/layout/hierarchy2"/>
    <dgm:cxn modelId="{B2EE3296-3ADF-4BA6-9848-64AEC6DD3FD7}" srcId="{1E0F4B5D-19C7-41BB-BE5A-A7C1AF93E895}" destId="{783B1F6F-BFBF-4F42-AC1D-AE3D918D8DA2}" srcOrd="1" destOrd="0" parTransId="{A627BC0F-EEBD-479D-9FBD-08A668C1B2C3}" sibTransId="{EC2215B4-8C4D-425B-A38E-D6C34315DC81}"/>
    <dgm:cxn modelId="{CF3101DD-0793-4A92-BA33-84255F70A597}" type="presOf" srcId="{38BE64EF-F5F2-4707-B428-C4B640304254}" destId="{50AA62CD-4058-4A0D-B050-AFCF3777111D}" srcOrd="1" destOrd="0" presId="urn:microsoft.com/office/officeart/2005/8/layout/hierarchy2"/>
    <dgm:cxn modelId="{FB6C09CC-439B-44F6-BE7E-4FC67939400A}" type="presOf" srcId="{E6547966-DFAF-4E01-A679-9DA2001F912D}" destId="{A6169228-5EDD-4E78-80D1-D4BA77B6EDF7}" srcOrd="0" destOrd="0" presId="urn:microsoft.com/office/officeart/2005/8/layout/hierarchy2"/>
    <dgm:cxn modelId="{2D25FF54-4C9E-4651-A342-1B4F1567EC53}" type="presOf" srcId="{EC270C8A-4A61-447A-8AF4-7F96F78613D4}" destId="{05500039-BC38-4FEB-B92B-100C68304F4C}" srcOrd="0" destOrd="0" presId="urn:microsoft.com/office/officeart/2005/8/layout/hierarchy2"/>
    <dgm:cxn modelId="{B40607F2-FC79-4602-81E7-A1E065B03D47}" type="presOf" srcId="{085B5300-8FA0-4870-9A43-F8F8B9C95FEB}" destId="{67D06883-C887-4BD6-9740-010BDE25022D}" srcOrd="0" destOrd="0" presId="urn:microsoft.com/office/officeart/2005/8/layout/hierarchy2"/>
    <dgm:cxn modelId="{505E61CF-875E-4196-92E1-983BF4F1C32C}" type="presOf" srcId="{3EC98435-0900-4BA4-BD17-AC808CAF5269}" destId="{BB82EC66-BF38-453E-9C75-32781491BB15}" srcOrd="1" destOrd="0" presId="urn:microsoft.com/office/officeart/2005/8/layout/hierarchy2"/>
    <dgm:cxn modelId="{60C6C8C5-BA30-4C18-BF8A-C7AB70454336}" type="presParOf" srcId="{67D06883-C887-4BD6-9740-010BDE25022D}" destId="{0AC6CD48-62CC-4C7A-8F9A-AD5FB2A445A1}" srcOrd="0" destOrd="0" presId="urn:microsoft.com/office/officeart/2005/8/layout/hierarchy2"/>
    <dgm:cxn modelId="{A3D005CA-8264-4579-AFCA-1FF84253C79C}" type="presParOf" srcId="{0AC6CD48-62CC-4C7A-8F9A-AD5FB2A445A1}" destId="{7AC03C8B-3B3D-460B-B801-313CF8206E0C}" srcOrd="0" destOrd="0" presId="urn:microsoft.com/office/officeart/2005/8/layout/hierarchy2"/>
    <dgm:cxn modelId="{8A5EE284-816C-4A3B-AE28-91CD000E5A13}" type="presParOf" srcId="{0AC6CD48-62CC-4C7A-8F9A-AD5FB2A445A1}" destId="{23AAF444-756A-470F-BCCE-B1B72F5CFC82}" srcOrd="1" destOrd="0" presId="urn:microsoft.com/office/officeart/2005/8/layout/hierarchy2"/>
    <dgm:cxn modelId="{C1C9C52A-2A18-4397-A0D6-E54C52B489F4}" type="presParOf" srcId="{23AAF444-756A-470F-BCCE-B1B72F5CFC82}" destId="{B1540597-2D22-4052-AFDB-0E2EC0C6E91E}" srcOrd="0" destOrd="0" presId="urn:microsoft.com/office/officeart/2005/8/layout/hierarchy2"/>
    <dgm:cxn modelId="{4ED180E6-3A49-4D17-AF26-AABE8E80C493}" type="presParOf" srcId="{B1540597-2D22-4052-AFDB-0E2EC0C6E91E}" destId="{BB82EC66-BF38-453E-9C75-32781491BB15}" srcOrd="0" destOrd="0" presId="urn:microsoft.com/office/officeart/2005/8/layout/hierarchy2"/>
    <dgm:cxn modelId="{7172C1AE-B46B-4131-B031-DD0947DBC3A3}" type="presParOf" srcId="{23AAF444-756A-470F-BCCE-B1B72F5CFC82}" destId="{D409715C-66C1-46A3-AA92-8438F51D1D50}" srcOrd="1" destOrd="0" presId="urn:microsoft.com/office/officeart/2005/8/layout/hierarchy2"/>
    <dgm:cxn modelId="{E1C4C45A-D2FB-4E68-AAD7-CC68EF19B267}" type="presParOf" srcId="{D409715C-66C1-46A3-AA92-8438F51D1D50}" destId="{CF9D93B0-0AD5-4F28-9565-DCE0A963C846}" srcOrd="0" destOrd="0" presId="urn:microsoft.com/office/officeart/2005/8/layout/hierarchy2"/>
    <dgm:cxn modelId="{54926F86-F54C-42B5-9A62-2C51B3D3FEC1}" type="presParOf" srcId="{D409715C-66C1-46A3-AA92-8438F51D1D50}" destId="{3FEB6CDB-2576-4C92-8D41-F038AC40F7A7}" srcOrd="1" destOrd="0" presId="urn:microsoft.com/office/officeart/2005/8/layout/hierarchy2"/>
    <dgm:cxn modelId="{DAAD6870-5EDB-46A5-A38C-427DECDD2A54}" type="presParOf" srcId="{3FEB6CDB-2576-4C92-8D41-F038AC40F7A7}" destId="{38D5FEBA-A8C1-4C34-8DEB-DC072CD7DC01}" srcOrd="0" destOrd="0" presId="urn:microsoft.com/office/officeart/2005/8/layout/hierarchy2"/>
    <dgm:cxn modelId="{F4B1A36A-8199-4394-81CA-C8044B043177}" type="presParOf" srcId="{38D5FEBA-A8C1-4C34-8DEB-DC072CD7DC01}" destId="{50AA62CD-4058-4A0D-B050-AFCF3777111D}" srcOrd="0" destOrd="0" presId="urn:microsoft.com/office/officeart/2005/8/layout/hierarchy2"/>
    <dgm:cxn modelId="{B8C1AD57-E2DD-491D-B7C2-AA6A54645859}" type="presParOf" srcId="{3FEB6CDB-2576-4C92-8D41-F038AC40F7A7}" destId="{94D15E43-AD9F-499B-8562-36AD7EBE58E2}" srcOrd="1" destOrd="0" presId="urn:microsoft.com/office/officeart/2005/8/layout/hierarchy2"/>
    <dgm:cxn modelId="{548FE7D6-CE9F-4E18-ACAC-0080CB61720C}" type="presParOf" srcId="{94D15E43-AD9F-499B-8562-36AD7EBE58E2}" destId="{05500039-BC38-4FEB-B92B-100C68304F4C}" srcOrd="0" destOrd="0" presId="urn:microsoft.com/office/officeart/2005/8/layout/hierarchy2"/>
    <dgm:cxn modelId="{0638E538-1A65-4620-837A-1112EB0299D0}" type="presParOf" srcId="{94D15E43-AD9F-499B-8562-36AD7EBE58E2}" destId="{190F7D5F-69E2-46F4-A158-7CAE66C0F39C}" srcOrd="1" destOrd="0" presId="urn:microsoft.com/office/officeart/2005/8/layout/hierarchy2"/>
    <dgm:cxn modelId="{D254FAA4-82D3-4D49-A6CB-154B001D52F1}" type="presParOf" srcId="{3FEB6CDB-2576-4C92-8D41-F038AC40F7A7}" destId="{16BF8C1A-C5B4-4D63-B06E-63EB3C8379C3}" srcOrd="2" destOrd="0" presId="urn:microsoft.com/office/officeart/2005/8/layout/hierarchy2"/>
    <dgm:cxn modelId="{52045782-8F7C-4B5E-AB31-8B82D33F04B5}" type="presParOf" srcId="{16BF8C1A-C5B4-4D63-B06E-63EB3C8379C3}" destId="{93EC8C42-4622-4457-8573-95D8765E71F1}" srcOrd="0" destOrd="0" presId="urn:microsoft.com/office/officeart/2005/8/layout/hierarchy2"/>
    <dgm:cxn modelId="{CD1477D7-FBE0-4063-AF91-92A879E6B431}" type="presParOf" srcId="{3FEB6CDB-2576-4C92-8D41-F038AC40F7A7}" destId="{D0D6E7BC-A2D9-460D-9FB7-345684FA58C5}" srcOrd="3" destOrd="0" presId="urn:microsoft.com/office/officeart/2005/8/layout/hierarchy2"/>
    <dgm:cxn modelId="{B7BD46EA-B937-47E9-9E5E-B9C52F1112DE}" type="presParOf" srcId="{D0D6E7BC-A2D9-460D-9FB7-345684FA58C5}" destId="{88BC714A-220D-4C6A-A8E5-C1A420C02475}" srcOrd="0" destOrd="0" presId="urn:microsoft.com/office/officeart/2005/8/layout/hierarchy2"/>
    <dgm:cxn modelId="{3072D671-59CB-45B8-A78E-B94B7870E3A4}" type="presParOf" srcId="{D0D6E7BC-A2D9-460D-9FB7-345684FA58C5}" destId="{9D07F5C1-1C57-4436-8903-E922EFD25260}" srcOrd="1" destOrd="0" presId="urn:microsoft.com/office/officeart/2005/8/layout/hierarchy2"/>
    <dgm:cxn modelId="{C5A4ECF2-E4E2-4D19-B163-424C28834A67}" type="presParOf" srcId="{3FEB6CDB-2576-4C92-8D41-F038AC40F7A7}" destId="{2897949B-36A1-442A-913D-618ABFFFB207}" srcOrd="4" destOrd="0" presId="urn:microsoft.com/office/officeart/2005/8/layout/hierarchy2"/>
    <dgm:cxn modelId="{3DFA7817-42DD-4E22-B109-37D44F059327}" type="presParOf" srcId="{2897949B-36A1-442A-913D-618ABFFFB207}" destId="{A8A8352A-C841-4D88-A41A-82C9ECDB2AC3}" srcOrd="0" destOrd="0" presId="urn:microsoft.com/office/officeart/2005/8/layout/hierarchy2"/>
    <dgm:cxn modelId="{FEF191FF-5A74-4531-A6C6-31453A55B281}" type="presParOf" srcId="{3FEB6CDB-2576-4C92-8D41-F038AC40F7A7}" destId="{2A4CBCC4-68FE-4CE5-8BD8-B6F167DCD0FF}" srcOrd="5" destOrd="0" presId="urn:microsoft.com/office/officeart/2005/8/layout/hierarchy2"/>
    <dgm:cxn modelId="{53E14488-95FC-4ABE-BE6A-D29AC70FCCC6}" type="presParOf" srcId="{2A4CBCC4-68FE-4CE5-8BD8-B6F167DCD0FF}" destId="{9802DC5D-CC1E-41AA-8CA6-00E1D9B6520C}" srcOrd="0" destOrd="0" presId="urn:microsoft.com/office/officeart/2005/8/layout/hierarchy2"/>
    <dgm:cxn modelId="{AC190DC8-90BD-43ED-A1E5-953F08FA191E}" type="presParOf" srcId="{2A4CBCC4-68FE-4CE5-8BD8-B6F167DCD0FF}" destId="{A8C20162-C3DD-40D4-B996-BB45F2BC4FC9}" srcOrd="1" destOrd="0" presId="urn:microsoft.com/office/officeart/2005/8/layout/hierarchy2"/>
    <dgm:cxn modelId="{021293B5-BF8C-43F9-BCFD-4C3DD49B7711}" type="presParOf" srcId="{23AAF444-756A-470F-BCCE-B1B72F5CFC82}" destId="{0D2B0370-1CBF-4628-B896-64F9673F3A14}" srcOrd="2" destOrd="0" presId="urn:microsoft.com/office/officeart/2005/8/layout/hierarchy2"/>
    <dgm:cxn modelId="{89D635EA-795D-4DCE-9BF1-F1B7319FAE36}" type="presParOf" srcId="{0D2B0370-1CBF-4628-B896-64F9673F3A14}" destId="{643443C2-01B5-4E85-A9F2-8162417F35EB}" srcOrd="0" destOrd="0" presId="urn:microsoft.com/office/officeart/2005/8/layout/hierarchy2"/>
    <dgm:cxn modelId="{5F03E9FC-2E62-4913-86C8-45E3DAD98903}" type="presParOf" srcId="{23AAF444-756A-470F-BCCE-B1B72F5CFC82}" destId="{CF91D685-B381-45D9-8BC3-1C8A3E822E98}" srcOrd="3" destOrd="0" presId="urn:microsoft.com/office/officeart/2005/8/layout/hierarchy2"/>
    <dgm:cxn modelId="{A4CC4964-9529-4387-96DA-2B6CD2067A7D}" type="presParOf" srcId="{CF91D685-B381-45D9-8BC3-1C8A3E822E98}" destId="{D03177EF-95CC-4143-BE48-9EF9112155A3}" srcOrd="0" destOrd="0" presId="urn:microsoft.com/office/officeart/2005/8/layout/hierarchy2"/>
    <dgm:cxn modelId="{B5595AFA-BA30-4208-B790-CBAA3ED92ADD}" type="presParOf" srcId="{CF91D685-B381-45D9-8BC3-1C8A3E822E98}" destId="{079EB810-511A-4675-A6BC-5B956418A674}" srcOrd="1" destOrd="0" presId="urn:microsoft.com/office/officeart/2005/8/layout/hierarchy2"/>
    <dgm:cxn modelId="{AEC7690B-921F-4778-9116-A01AB04DF493}" type="presParOf" srcId="{079EB810-511A-4675-A6BC-5B956418A674}" destId="{CE240579-AB83-4D34-BD63-F64650D553FD}" srcOrd="0" destOrd="0" presId="urn:microsoft.com/office/officeart/2005/8/layout/hierarchy2"/>
    <dgm:cxn modelId="{F9A75A38-5829-4058-AE1D-EF6443F5B42B}" type="presParOf" srcId="{CE240579-AB83-4D34-BD63-F64650D553FD}" destId="{DEE149C8-D639-4A0E-A9C0-194D2EF9C190}" srcOrd="0" destOrd="0" presId="urn:microsoft.com/office/officeart/2005/8/layout/hierarchy2"/>
    <dgm:cxn modelId="{1C0E3E48-5BD8-4220-B175-42BDCA5BD7C7}" type="presParOf" srcId="{079EB810-511A-4675-A6BC-5B956418A674}" destId="{B1861D1F-F270-4591-B28D-016779A4C6C7}" srcOrd="1" destOrd="0" presId="urn:microsoft.com/office/officeart/2005/8/layout/hierarchy2"/>
    <dgm:cxn modelId="{BD68A45B-CF1F-4BE7-B97F-39BCECBAE439}" type="presParOf" srcId="{B1861D1F-F270-4591-B28D-016779A4C6C7}" destId="{A6169228-5EDD-4E78-80D1-D4BA77B6EDF7}" srcOrd="0" destOrd="0" presId="urn:microsoft.com/office/officeart/2005/8/layout/hierarchy2"/>
    <dgm:cxn modelId="{FEB40EB7-9EDA-4E6C-993B-229D2AE145A7}" type="presParOf" srcId="{B1861D1F-F270-4591-B28D-016779A4C6C7}" destId="{C5716FAE-FF7F-43FD-A0C8-E5698C3F4B92}" srcOrd="1" destOrd="0" presId="urn:microsoft.com/office/officeart/2005/8/layout/hierarchy2"/>
    <dgm:cxn modelId="{CBCA9737-43C7-4693-9BF3-FE46C3F09A33}" type="presParOf" srcId="{079EB810-511A-4675-A6BC-5B956418A674}" destId="{EDBFD758-CE78-4CD3-8B68-32CE476EEBD3}" srcOrd="2" destOrd="0" presId="urn:microsoft.com/office/officeart/2005/8/layout/hierarchy2"/>
    <dgm:cxn modelId="{75FCA097-FED3-4907-BFCC-1EF18F0EC6D5}" type="presParOf" srcId="{EDBFD758-CE78-4CD3-8B68-32CE476EEBD3}" destId="{DFD5E344-BA3F-4500-8310-C47D4ABE22F5}" srcOrd="0" destOrd="0" presId="urn:microsoft.com/office/officeart/2005/8/layout/hierarchy2"/>
    <dgm:cxn modelId="{BC72C105-79CC-4CAF-9DB7-E91F1CFDF1CF}" type="presParOf" srcId="{079EB810-511A-4675-A6BC-5B956418A674}" destId="{2A876A63-FD13-49FE-9A29-9047789A62D1}" srcOrd="3" destOrd="0" presId="urn:microsoft.com/office/officeart/2005/8/layout/hierarchy2"/>
    <dgm:cxn modelId="{6C22D52B-A07B-49E0-9796-D50487894EA4}" type="presParOf" srcId="{2A876A63-FD13-49FE-9A29-9047789A62D1}" destId="{9DE4E95A-C482-4DBA-AB8C-CD2E2761BD28}" srcOrd="0" destOrd="0" presId="urn:microsoft.com/office/officeart/2005/8/layout/hierarchy2"/>
    <dgm:cxn modelId="{508D2862-1B72-4E07-9636-3A2A930D9AA1}" type="presParOf" srcId="{2A876A63-FD13-49FE-9A29-9047789A62D1}" destId="{58EA79DF-ECD4-4054-B4CC-539C886707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2355-CCBE-4098-9F8F-B67CBDAC1D96}">
      <dsp:nvSpPr>
        <dsp:cNvPr id="0" name=""/>
        <dsp:cNvSpPr/>
      </dsp:nvSpPr>
      <dsp:spPr>
        <a:xfrm>
          <a:off x="6295645" y="694874"/>
          <a:ext cx="1630133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Nazanin" pitchFamily="2" charset="-78"/>
            </a:rPr>
            <a:t>معرفی </a:t>
          </a:r>
          <a:r>
            <a:rPr lang="en-US" sz="1700" kern="1200" dirty="0" smtClean="0">
              <a:cs typeface="B Nazanin" pitchFamily="2" charset="-78"/>
            </a:rPr>
            <a:t>Frame Relay</a:t>
          </a:r>
          <a:endParaRPr lang="fa-IR" sz="1700" kern="1200" dirty="0"/>
        </a:p>
      </dsp:txBody>
      <dsp:txXfrm>
        <a:off x="6313293" y="712522"/>
        <a:ext cx="1594837" cy="567252"/>
      </dsp:txXfrm>
    </dsp:sp>
    <dsp:sp modelId="{06BB2621-0AF0-480F-9934-FE4E2174835D}">
      <dsp:nvSpPr>
        <dsp:cNvPr id="0" name=""/>
        <dsp:cNvSpPr/>
      </dsp:nvSpPr>
      <dsp:spPr>
        <a:xfrm rot="14110531">
          <a:off x="5632573" y="622464"/>
          <a:ext cx="8441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4410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033523" y="628581"/>
        <a:ext cx="42205" cy="42205"/>
      </dsp:txXfrm>
    </dsp:sp>
    <dsp:sp modelId="{6512C499-B653-42A7-BA33-0DA3F2C7B707}">
      <dsp:nvSpPr>
        <dsp:cNvPr id="0" name=""/>
        <dsp:cNvSpPr/>
      </dsp:nvSpPr>
      <dsp:spPr>
        <a:xfrm>
          <a:off x="75276" y="1944"/>
          <a:ext cx="5738330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یک تکنولوژی انتقال مبتنی بر </a:t>
          </a:r>
          <a:r>
            <a:rPr lang="en-US" sz="1600" b="1" kern="1200" dirty="0" smtClean="0">
              <a:cs typeface="B Nazanin" pitchFamily="2" charset="-78"/>
            </a:rPr>
            <a:t>Virtual Circuit</a:t>
          </a:r>
          <a:endParaRPr lang="fa-IR" sz="1600" b="1" kern="1200" dirty="0">
            <a:cs typeface="B Nazanin" pitchFamily="2" charset="-78"/>
          </a:endParaRPr>
        </a:p>
      </dsp:txBody>
      <dsp:txXfrm>
        <a:off x="92924" y="19592"/>
        <a:ext cx="5703034" cy="567252"/>
      </dsp:txXfrm>
    </dsp:sp>
    <dsp:sp modelId="{40CBBD01-9279-4E19-AC4B-3E959DC9E899}">
      <dsp:nvSpPr>
        <dsp:cNvPr id="0" name=""/>
        <dsp:cNvSpPr/>
      </dsp:nvSpPr>
      <dsp:spPr>
        <a:xfrm rot="10800000">
          <a:off x="5813607" y="968929"/>
          <a:ext cx="48203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82038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042575" y="984098"/>
        <a:ext cx="24101" cy="24101"/>
      </dsp:txXfrm>
    </dsp:sp>
    <dsp:sp modelId="{7CD9A39F-28BD-4976-BC85-F045045A4136}">
      <dsp:nvSpPr>
        <dsp:cNvPr id="0" name=""/>
        <dsp:cNvSpPr/>
      </dsp:nvSpPr>
      <dsp:spPr>
        <a:xfrm>
          <a:off x="75276" y="694874"/>
          <a:ext cx="5738330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ابداع به منظور رفع نقاط ظعف </a:t>
          </a:r>
          <a:r>
            <a:rPr lang="en-US" sz="1600" b="1" kern="1200" dirty="0" smtClean="0">
              <a:cs typeface="B Nazanin" pitchFamily="2" charset="-78"/>
            </a:rPr>
            <a:t>X.25</a:t>
          </a:r>
          <a:endParaRPr lang="fa-IR" sz="1600" b="1" kern="1200" dirty="0">
            <a:cs typeface="B Nazanin" pitchFamily="2" charset="-78"/>
          </a:endParaRPr>
        </a:p>
      </dsp:txBody>
      <dsp:txXfrm>
        <a:off x="92924" y="712522"/>
        <a:ext cx="5703034" cy="567252"/>
      </dsp:txXfrm>
    </dsp:sp>
    <dsp:sp modelId="{16197393-1121-435D-B7E1-CBCD902390D2}">
      <dsp:nvSpPr>
        <dsp:cNvPr id="0" name=""/>
        <dsp:cNvSpPr/>
      </dsp:nvSpPr>
      <dsp:spPr>
        <a:xfrm rot="7489469">
          <a:off x="5632573" y="1315394"/>
          <a:ext cx="8441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4410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033523" y="1321511"/>
        <a:ext cx="42205" cy="42205"/>
      </dsp:txXfrm>
    </dsp:sp>
    <dsp:sp modelId="{DC03EBC1-800D-45CE-ABD7-CB87443B7CD7}">
      <dsp:nvSpPr>
        <dsp:cNvPr id="0" name=""/>
        <dsp:cNvSpPr/>
      </dsp:nvSpPr>
      <dsp:spPr>
        <a:xfrm>
          <a:off x="75276" y="1387805"/>
          <a:ext cx="5738330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Nazanin" pitchFamily="2" charset="-78"/>
            </a:rPr>
            <a:t>تمرکز بر دسترسی و ارسال – عدم پرداختن به عملیات درونی شبکه ها</a:t>
          </a:r>
          <a:endParaRPr lang="fa-IR" sz="1600" b="1" kern="1200" dirty="0">
            <a:cs typeface="B Nazanin" pitchFamily="2" charset="-78"/>
          </a:endParaRPr>
        </a:p>
      </dsp:txBody>
      <dsp:txXfrm>
        <a:off x="92924" y="1405453"/>
        <a:ext cx="5703034" cy="567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459A-287A-48FA-9C36-6311EB9F9E8A}">
      <dsp:nvSpPr>
        <dsp:cNvPr id="0" name=""/>
        <dsp:cNvSpPr/>
      </dsp:nvSpPr>
      <dsp:spPr>
        <a:xfrm>
          <a:off x="6983496" y="937371"/>
          <a:ext cx="1536926" cy="7684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Roya" pitchFamily="2" charset="-78"/>
            </a:rPr>
            <a:t>پروتکل </a:t>
          </a:r>
          <a:r>
            <a:rPr lang="en-US" sz="2000" b="1" kern="1200" dirty="0" smtClean="0">
              <a:cs typeface="B Roya" pitchFamily="2" charset="-78"/>
            </a:rPr>
            <a:t>LAPD</a:t>
          </a:r>
          <a:endParaRPr lang="fa-IR" sz="2000" b="1" kern="1200" dirty="0">
            <a:cs typeface="B Roya" pitchFamily="2" charset="-78"/>
          </a:endParaRPr>
        </a:p>
      </dsp:txBody>
      <dsp:txXfrm>
        <a:off x="7006004" y="959879"/>
        <a:ext cx="1491910" cy="723447"/>
      </dsp:txXfrm>
    </dsp:sp>
    <dsp:sp modelId="{9D301E22-281D-4ADE-BF8C-D6C9B25283FF}">
      <dsp:nvSpPr>
        <dsp:cNvPr id="0" name=""/>
        <dsp:cNvSpPr/>
      </dsp:nvSpPr>
      <dsp:spPr>
        <a:xfrm rot="14110531">
          <a:off x="6137844" y="853570"/>
          <a:ext cx="1076534" cy="52331"/>
        </a:xfrm>
        <a:custGeom>
          <a:avLst/>
          <a:gdLst/>
          <a:ahLst/>
          <a:cxnLst/>
          <a:rect l="0" t="0" r="0" b="0"/>
          <a:pathLst>
            <a:path>
              <a:moveTo>
                <a:pt x="0" y="26165"/>
              </a:moveTo>
              <a:lnTo>
                <a:pt x="1076534" y="2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49198" y="852823"/>
        <a:ext cx="53826" cy="53826"/>
      </dsp:txXfrm>
    </dsp:sp>
    <dsp:sp modelId="{29282A48-01E1-410B-A434-C5493C52FAE6}">
      <dsp:nvSpPr>
        <dsp:cNvPr id="0" name=""/>
        <dsp:cNvSpPr/>
      </dsp:nvSpPr>
      <dsp:spPr>
        <a:xfrm>
          <a:off x="4469" y="53638"/>
          <a:ext cx="6364257" cy="7684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در سطح لایه </a:t>
          </a:r>
          <a:r>
            <a:rPr lang="en-US" sz="2000" b="1" kern="1200" dirty="0" err="1" smtClean="0">
              <a:cs typeface="B Nazanin" pitchFamily="2" charset="-78"/>
            </a:rPr>
            <a:t>DataLink</a:t>
          </a:r>
          <a:endParaRPr lang="fa-IR" sz="2000" b="1" kern="1200" dirty="0">
            <a:cs typeface="B Nazanin" pitchFamily="2" charset="-78"/>
          </a:endParaRPr>
        </a:p>
      </dsp:txBody>
      <dsp:txXfrm>
        <a:off x="26977" y="76146"/>
        <a:ext cx="6319241" cy="723447"/>
      </dsp:txXfrm>
    </dsp:sp>
    <dsp:sp modelId="{FF774895-4E3C-40FD-8887-9F4EFB9B4E7D}">
      <dsp:nvSpPr>
        <dsp:cNvPr id="0" name=""/>
        <dsp:cNvSpPr/>
      </dsp:nvSpPr>
      <dsp:spPr>
        <a:xfrm rot="10800000">
          <a:off x="6368726" y="1295437"/>
          <a:ext cx="614770" cy="52331"/>
        </a:xfrm>
        <a:custGeom>
          <a:avLst/>
          <a:gdLst/>
          <a:ahLst/>
          <a:cxnLst/>
          <a:rect l="0" t="0" r="0" b="0"/>
          <a:pathLst>
            <a:path>
              <a:moveTo>
                <a:pt x="0" y="26165"/>
              </a:moveTo>
              <a:lnTo>
                <a:pt x="614770" y="2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60742" y="1306233"/>
        <a:ext cx="30738" cy="30738"/>
      </dsp:txXfrm>
    </dsp:sp>
    <dsp:sp modelId="{688D4DBB-F856-45EB-86C8-D1F24DD8AEE9}">
      <dsp:nvSpPr>
        <dsp:cNvPr id="0" name=""/>
        <dsp:cNvSpPr/>
      </dsp:nvSpPr>
      <dsp:spPr>
        <a:xfrm>
          <a:off x="4469" y="937371"/>
          <a:ext cx="6364257" cy="7684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فراهم کننده سرویس مطمئن کنترل لینک</a:t>
          </a:r>
          <a:endParaRPr lang="fa-IR" sz="2000" b="1" kern="1200" dirty="0">
            <a:cs typeface="B Nazanin" pitchFamily="2" charset="-78"/>
          </a:endParaRPr>
        </a:p>
      </dsp:txBody>
      <dsp:txXfrm>
        <a:off x="26977" y="959879"/>
        <a:ext cx="6319241" cy="723447"/>
      </dsp:txXfrm>
    </dsp:sp>
    <dsp:sp modelId="{03CE3B62-BB75-4DF7-92EE-3410E608D077}">
      <dsp:nvSpPr>
        <dsp:cNvPr id="0" name=""/>
        <dsp:cNvSpPr/>
      </dsp:nvSpPr>
      <dsp:spPr>
        <a:xfrm rot="7489469">
          <a:off x="6137844" y="1737303"/>
          <a:ext cx="1076534" cy="52331"/>
        </a:xfrm>
        <a:custGeom>
          <a:avLst/>
          <a:gdLst/>
          <a:ahLst/>
          <a:cxnLst/>
          <a:rect l="0" t="0" r="0" b="0"/>
          <a:pathLst>
            <a:path>
              <a:moveTo>
                <a:pt x="0" y="26165"/>
              </a:moveTo>
              <a:lnTo>
                <a:pt x="1076534" y="2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49198" y="1736555"/>
        <a:ext cx="53826" cy="53826"/>
      </dsp:txXfrm>
    </dsp:sp>
    <dsp:sp modelId="{6C951758-9D9A-40AF-B6B6-BCD5C36FEAE1}">
      <dsp:nvSpPr>
        <dsp:cNvPr id="0" name=""/>
        <dsp:cNvSpPr/>
      </dsp:nvSpPr>
      <dsp:spPr>
        <a:xfrm>
          <a:off x="4469" y="1821103"/>
          <a:ext cx="6364257" cy="7684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قابلیت کنترل خطا و کنترل جریان بین کاربر و شبکه</a:t>
          </a:r>
          <a:endParaRPr lang="fa-IR" sz="2000" b="1" kern="1200" dirty="0">
            <a:cs typeface="B Nazanin" pitchFamily="2" charset="-78"/>
          </a:endParaRPr>
        </a:p>
      </dsp:txBody>
      <dsp:txXfrm>
        <a:off x="26977" y="1843611"/>
        <a:ext cx="6319241" cy="7234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459A-287A-48FA-9C36-6311EB9F9E8A}">
      <dsp:nvSpPr>
        <dsp:cNvPr id="0" name=""/>
        <dsp:cNvSpPr/>
      </dsp:nvSpPr>
      <dsp:spPr>
        <a:xfrm>
          <a:off x="6813990" y="936806"/>
          <a:ext cx="1702315" cy="76959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Roya" pitchFamily="2" charset="-78"/>
            </a:rPr>
            <a:t>پروتکل </a:t>
          </a:r>
          <a:r>
            <a:rPr lang="en-US" sz="2300" b="1" kern="1200" dirty="0" smtClean="0">
              <a:cs typeface="B Roya" pitchFamily="2" charset="-78"/>
            </a:rPr>
            <a:t>LAPF</a:t>
          </a:r>
          <a:endParaRPr lang="fa-IR" sz="2300" b="1" kern="1200" dirty="0">
            <a:cs typeface="B Roya" pitchFamily="2" charset="-78"/>
          </a:endParaRPr>
        </a:p>
      </dsp:txBody>
      <dsp:txXfrm>
        <a:off x="6836531" y="959347"/>
        <a:ext cx="1657233" cy="724511"/>
      </dsp:txXfrm>
    </dsp:sp>
    <dsp:sp modelId="{9D301E22-281D-4ADE-BF8C-D6C9B25283FF}">
      <dsp:nvSpPr>
        <dsp:cNvPr id="0" name=""/>
        <dsp:cNvSpPr/>
      </dsp:nvSpPr>
      <dsp:spPr>
        <a:xfrm rot="14707178">
          <a:off x="6029399" y="800833"/>
          <a:ext cx="1104493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1104493" y="1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54033" y="792998"/>
        <a:ext cx="55224" cy="55224"/>
      </dsp:txXfrm>
    </dsp:sp>
    <dsp:sp modelId="{29282A48-01E1-410B-A434-C5493C52FAE6}">
      <dsp:nvSpPr>
        <dsp:cNvPr id="0" name=""/>
        <dsp:cNvSpPr/>
      </dsp:nvSpPr>
      <dsp:spPr>
        <a:xfrm>
          <a:off x="8586" y="29189"/>
          <a:ext cx="6340715" cy="5808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ساختن فریمها و کلیه عملیات مربوطه</a:t>
          </a:r>
          <a:endParaRPr lang="fa-IR" sz="2000" b="1" kern="1200" dirty="0">
            <a:cs typeface="B Nazanin" pitchFamily="2" charset="-78"/>
          </a:endParaRPr>
        </a:p>
      </dsp:txBody>
      <dsp:txXfrm>
        <a:off x="25599" y="46202"/>
        <a:ext cx="6306689" cy="546834"/>
      </dsp:txXfrm>
    </dsp:sp>
    <dsp:sp modelId="{FF774895-4E3C-40FD-8887-9F4EFB9B4E7D}">
      <dsp:nvSpPr>
        <dsp:cNvPr id="0" name=""/>
        <dsp:cNvSpPr/>
      </dsp:nvSpPr>
      <dsp:spPr>
        <a:xfrm rot="12942401">
          <a:off x="6295513" y="1134827"/>
          <a:ext cx="572265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572265" y="1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67339" y="1140299"/>
        <a:ext cx="28613" cy="28613"/>
      </dsp:txXfrm>
    </dsp:sp>
    <dsp:sp modelId="{688D4DBB-F856-45EB-86C8-D1F24DD8AEE9}">
      <dsp:nvSpPr>
        <dsp:cNvPr id="0" name=""/>
        <dsp:cNvSpPr/>
      </dsp:nvSpPr>
      <dsp:spPr>
        <a:xfrm>
          <a:off x="8586" y="697178"/>
          <a:ext cx="6340715" cy="5808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مالتی پلکسینگ با استفاده از فیلدهای آدرس</a:t>
          </a:r>
          <a:endParaRPr lang="fa-IR" sz="2000" b="1" kern="1200" dirty="0">
            <a:cs typeface="B Nazanin" pitchFamily="2" charset="-78"/>
          </a:endParaRPr>
        </a:p>
      </dsp:txBody>
      <dsp:txXfrm>
        <a:off x="25599" y="714191"/>
        <a:ext cx="6306689" cy="546834"/>
      </dsp:txXfrm>
    </dsp:sp>
    <dsp:sp modelId="{03CE3B62-BB75-4DF7-92EE-3410E608D077}">
      <dsp:nvSpPr>
        <dsp:cNvPr id="0" name=""/>
        <dsp:cNvSpPr/>
      </dsp:nvSpPr>
      <dsp:spPr>
        <a:xfrm rot="8657599">
          <a:off x="6295513" y="1468822"/>
          <a:ext cx="572265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572265" y="1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67339" y="1474293"/>
        <a:ext cx="28613" cy="28613"/>
      </dsp:txXfrm>
    </dsp:sp>
    <dsp:sp modelId="{6C951758-9D9A-40AF-B6B6-BCD5C36FEAE1}">
      <dsp:nvSpPr>
        <dsp:cNvPr id="0" name=""/>
        <dsp:cNvSpPr/>
      </dsp:nvSpPr>
      <dsp:spPr>
        <a:xfrm>
          <a:off x="8586" y="1365167"/>
          <a:ext cx="6340715" cy="5808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کشف خطا در فریمها</a:t>
          </a:r>
          <a:endParaRPr lang="fa-IR" sz="2000" b="1" kern="1200" dirty="0">
            <a:cs typeface="B Nazanin" pitchFamily="2" charset="-78"/>
          </a:endParaRPr>
        </a:p>
      </dsp:txBody>
      <dsp:txXfrm>
        <a:off x="25599" y="1382180"/>
        <a:ext cx="6306689" cy="546834"/>
      </dsp:txXfrm>
    </dsp:sp>
    <dsp:sp modelId="{E1DE75C0-640B-42E1-866F-DCFE0CECA874}">
      <dsp:nvSpPr>
        <dsp:cNvPr id="0" name=""/>
        <dsp:cNvSpPr/>
      </dsp:nvSpPr>
      <dsp:spPr>
        <a:xfrm rot="6892822">
          <a:off x="6029399" y="1802816"/>
          <a:ext cx="1104493" cy="39556"/>
        </a:xfrm>
        <a:custGeom>
          <a:avLst/>
          <a:gdLst/>
          <a:ahLst/>
          <a:cxnLst/>
          <a:rect l="0" t="0" r="0" b="0"/>
          <a:pathLst>
            <a:path>
              <a:moveTo>
                <a:pt x="0" y="19778"/>
              </a:moveTo>
              <a:lnTo>
                <a:pt x="1104493" y="1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54033" y="1794982"/>
        <a:ext cx="55224" cy="55224"/>
      </dsp:txXfrm>
    </dsp:sp>
    <dsp:sp modelId="{8DF5B914-CFFF-4CBE-BCF8-66CF2B0B55ED}">
      <dsp:nvSpPr>
        <dsp:cNvPr id="0" name=""/>
        <dsp:cNvSpPr/>
      </dsp:nvSpPr>
      <dsp:spPr>
        <a:xfrm>
          <a:off x="8586" y="2033156"/>
          <a:ext cx="6340715" cy="58086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عملیات مدیریت و کنترل ازدحام</a:t>
          </a:r>
          <a:endParaRPr lang="fa-IR" sz="2000" b="1" kern="1200" dirty="0">
            <a:cs typeface="B Nazanin" pitchFamily="2" charset="-78"/>
          </a:endParaRPr>
        </a:p>
      </dsp:txBody>
      <dsp:txXfrm>
        <a:off x="25599" y="2050169"/>
        <a:ext cx="6306689" cy="546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459A-287A-48FA-9C36-6311EB9F9E8A}">
      <dsp:nvSpPr>
        <dsp:cNvPr id="0" name=""/>
        <dsp:cNvSpPr/>
      </dsp:nvSpPr>
      <dsp:spPr>
        <a:xfrm>
          <a:off x="7376664" y="1036008"/>
          <a:ext cx="1142379" cy="57118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cs typeface="B Roya" pitchFamily="2" charset="-78"/>
            </a:rPr>
            <a:t>انواع تجهیزات واسط</a:t>
          </a:r>
          <a:endParaRPr lang="fa-IR" sz="1300" b="1" kern="1200" dirty="0">
            <a:cs typeface="B Roya" pitchFamily="2" charset="-78"/>
          </a:endParaRPr>
        </a:p>
      </dsp:txBody>
      <dsp:txXfrm>
        <a:off x="7393394" y="1052738"/>
        <a:ext cx="1108919" cy="537729"/>
      </dsp:txXfrm>
    </dsp:sp>
    <dsp:sp modelId="{9D301E22-281D-4ADE-BF8C-D6C9B25283FF}">
      <dsp:nvSpPr>
        <dsp:cNvPr id="0" name=""/>
        <dsp:cNvSpPr/>
      </dsp:nvSpPr>
      <dsp:spPr>
        <a:xfrm rot="14110531">
          <a:off x="6748100" y="973720"/>
          <a:ext cx="800175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800175" y="1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128183" y="973164"/>
        <a:ext cx="40008" cy="40008"/>
      </dsp:txXfrm>
    </dsp:sp>
    <dsp:sp modelId="{29282A48-01E1-410B-A434-C5493C52FAE6}">
      <dsp:nvSpPr>
        <dsp:cNvPr id="0" name=""/>
        <dsp:cNvSpPr/>
      </dsp:nvSpPr>
      <dsp:spPr>
        <a:xfrm>
          <a:off x="4516179" y="186460"/>
          <a:ext cx="2403532" cy="95654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Nazanin" pitchFamily="2" charset="-78"/>
            </a:rPr>
            <a:t>FRAD ( Frame Relay Access Device)</a:t>
          </a:r>
          <a:endParaRPr lang="fa-IR" sz="2000" b="1" kern="1200" dirty="0">
            <a:cs typeface="B Nazanin" pitchFamily="2" charset="-78"/>
          </a:endParaRPr>
        </a:p>
      </dsp:txBody>
      <dsp:txXfrm>
        <a:off x="4544195" y="214476"/>
        <a:ext cx="2347500" cy="900516"/>
      </dsp:txXfrm>
    </dsp:sp>
    <dsp:sp modelId="{B56E3074-15C8-4153-A01E-F8CBA9B702C7}">
      <dsp:nvSpPr>
        <dsp:cNvPr id="0" name=""/>
        <dsp:cNvSpPr/>
      </dsp:nvSpPr>
      <dsp:spPr>
        <a:xfrm rot="12942401">
          <a:off x="4006335" y="481068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486449"/>
        <a:ext cx="28136" cy="28136"/>
      </dsp:txXfrm>
    </dsp:sp>
    <dsp:sp modelId="{E42A813F-F4E5-45DF-A203-DA7365118CA4}">
      <dsp:nvSpPr>
        <dsp:cNvPr id="0" name=""/>
        <dsp:cNvSpPr/>
      </dsp:nvSpPr>
      <dsp:spPr>
        <a:xfrm>
          <a:off x="5848" y="50705"/>
          <a:ext cx="4053380" cy="57118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اتصال تجهیزات سمت کاربر به </a:t>
          </a:r>
          <a:r>
            <a:rPr lang="en-US" sz="2000" b="1" kern="1200" dirty="0" smtClean="0">
              <a:cs typeface="B Nazanin" pitchFamily="2" charset="-78"/>
            </a:rPr>
            <a:t>FRND</a:t>
          </a:r>
          <a:endParaRPr lang="fa-IR" sz="2000" b="1" kern="1200" dirty="0">
            <a:cs typeface="B Nazanin" pitchFamily="2" charset="-78"/>
          </a:endParaRPr>
        </a:p>
      </dsp:txBody>
      <dsp:txXfrm>
        <a:off x="22578" y="67435"/>
        <a:ext cx="4019920" cy="537729"/>
      </dsp:txXfrm>
    </dsp:sp>
    <dsp:sp modelId="{89116FEB-F3DE-4EC1-94EE-55C9B0D76B4B}">
      <dsp:nvSpPr>
        <dsp:cNvPr id="0" name=""/>
        <dsp:cNvSpPr/>
      </dsp:nvSpPr>
      <dsp:spPr>
        <a:xfrm rot="8657599">
          <a:off x="4006335" y="809503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814883"/>
        <a:ext cx="28136" cy="28136"/>
      </dsp:txXfrm>
    </dsp:sp>
    <dsp:sp modelId="{076AE47E-A6A3-43F9-80D5-E6C1F266D62E}">
      <dsp:nvSpPr>
        <dsp:cNvPr id="0" name=""/>
        <dsp:cNvSpPr/>
      </dsp:nvSpPr>
      <dsp:spPr>
        <a:xfrm>
          <a:off x="5848" y="707573"/>
          <a:ext cx="4053380" cy="57118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نقش </a:t>
          </a:r>
          <a:r>
            <a:rPr lang="en-US" sz="2000" b="1" kern="1200" dirty="0" smtClean="0">
              <a:cs typeface="B Nazanin" pitchFamily="2" charset="-78"/>
            </a:rPr>
            <a:t>DTE</a:t>
          </a:r>
          <a:endParaRPr lang="fa-IR" sz="2000" b="1" kern="1200" dirty="0">
            <a:cs typeface="B Nazanin" pitchFamily="2" charset="-78"/>
          </a:endParaRPr>
        </a:p>
      </dsp:txBody>
      <dsp:txXfrm>
        <a:off x="22578" y="724303"/>
        <a:ext cx="4019920" cy="537729"/>
      </dsp:txXfrm>
    </dsp:sp>
    <dsp:sp modelId="{FF774895-4E3C-40FD-8887-9F4EFB9B4E7D}">
      <dsp:nvSpPr>
        <dsp:cNvPr id="0" name=""/>
        <dsp:cNvSpPr/>
      </dsp:nvSpPr>
      <dsp:spPr>
        <a:xfrm rot="7489469">
          <a:off x="6748100" y="1630588"/>
          <a:ext cx="800175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800175" y="1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128183" y="1630032"/>
        <a:ext cx="40008" cy="40008"/>
      </dsp:txXfrm>
    </dsp:sp>
    <dsp:sp modelId="{688D4DBB-F856-45EB-86C8-D1F24DD8AEE9}">
      <dsp:nvSpPr>
        <dsp:cNvPr id="0" name=""/>
        <dsp:cNvSpPr/>
      </dsp:nvSpPr>
      <dsp:spPr>
        <a:xfrm>
          <a:off x="4516179" y="1500196"/>
          <a:ext cx="2403532" cy="95654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Nazanin" pitchFamily="2" charset="-78"/>
            </a:rPr>
            <a:t>FRND ( Frame Relay Network Device)</a:t>
          </a:r>
          <a:endParaRPr lang="fa-IR" sz="2000" b="1" kern="1200" dirty="0">
            <a:cs typeface="B Nazanin" pitchFamily="2" charset="-78"/>
          </a:endParaRPr>
        </a:p>
      </dsp:txBody>
      <dsp:txXfrm>
        <a:off x="4544195" y="1528212"/>
        <a:ext cx="2347500" cy="900516"/>
      </dsp:txXfrm>
    </dsp:sp>
    <dsp:sp modelId="{1431FC49-D9C8-4EB7-9B73-EB49E3914D90}">
      <dsp:nvSpPr>
        <dsp:cNvPr id="0" name=""/>
        <dsp:cNvSpPr/>
      </dsp:nvSpPr>
      <dsp:spPr>
        <a:xfrm rot="12942401">
          <a:off x="4006335" y="1794805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1800185"/>
        <a:ext cx="28136" cy="28136"/>
      </dsp:txXfrm>
    </dsp:sp>
    <dsp:sp modelId="{EA1D82A4-9EB2-4960-A36E-939DEA6AA462}">
      <dsp:nvSpPr>
        <dsp:cNvPr id="0" name=""/>
        <dsp:cNvSpPr/>
      </dsp:nvSpPr>
      <dsp:spPr>
        <a:xfrm>
          <a:off x="5848" y="1364442"/>
          <a:ext cx="4053380" cy="57118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اتصال </a:t>
          </a:r>
          <a:r>
            <a:rPr lang="en-US" sz="2000" b="1" kern="1200" dirty="0" smtClean="0">
              <a:cs typeface="B Nazanin" pitchFamily="2" charset="-78"/>
            </a:rPr>
            <a:t>FRAD</a:t>
          </a:r>
          <a:r>
            <a:rPr lang="fa-IR" sz="2000" b="1" kern="1200" dirty="0" smtClean="0">
              <a:cs typeface="B Nazanin" pitchFamily="2" charset="-78"/>
            </a:rPr>
            <a:t> به شبکه </a:t>
          </a:r>
          <a:r>
            <a:rPr lang="en-US" sz="2000" b="1" kern="1200" dirty="0" smtClean="0">
              <a:cs typeface="B Nazanin" pitchFamily="2" charset="-78"/>
            </a:rPr>
            <a:t>Frame Relay</a:t>
          </a:r>
          <a:endParaRPr lang="fa-IR" sz="2000" b="1" kern="1200" dirty="0">
            <a:cs typeface="B Nazanin" pitchFamily="2" charset="-78"/>
          </a:endParaRPr>
        </a:p>
      </dsp:txBody>
      <dsp:txXfrm>
        <a:off x="22578" y="1381172"/>
        <a:ext cx="4019920" cy="537729"/>
      </dsp:txXfrm>
    </dsp:sp>
    <dsp:sp modelId="{BDF7C143-3995-4673-94EE-FBAF0D24AD9B}">
      <dsp:nvSpPr>
        <dsp:cNvPr id="0" name=""/>
        <dsp:cNvSpPr/>
      </dsp:nvSpPr>
      <dsp:spPr>
        <a:xfrm rot="8657599">
          <a:off x="4006335" y="2123239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2128619"/>
        <a:ext cx="28136" cy="28136"/>
      </dsp:txXfrm>
    </dsp:sp>
    <dsp:sp modelId="{60230D3E-C589-4523-BEE9-A21B778EFD41}">
      <dsp:nvSpPr>
        <dsp:cNvPr id="0" name=""/>
        <dsp:cNvSpPr/>
      </dsp:nvSpPr>
      <dsp:spPr>
        <a:xfrm>
          <a:off x="5848" y="2021310"/>
          <a:ext cx="4053380" cy="57118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نقش </a:t>
          </a:r>
          <a:r>
            <a:rPr lang="en-US" sz="2000" b="1" kern="1200" dirty="0" smtClean="0">
              <a:cs typeface="B Nazanin" pitchFamily="2" charset="-78"/>
            </a:rPr>
            <a:t>DCE</a:t>
          </a:r>
          <a:endParaRPr lang="fa-IR" sz="2000" b="1" kern="1200" dirty="0">
            <a:cs typeface="B Nazanin" pitchFamily="2" charset="-78"/>
          </a:endParaRPr>
        </a:p>
      </dsp:txBody>
      <dsp:txXfrm>
        <a:off x="22578" y="2038040"/>
        <a:ext cx="4019920" cy="5377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459A-287A-48FA-9C36-6311EB9F9E8A}">
      <dsp:nvSpPr>
        <dsp:cNvPr id="0" name=""/>
        <dsp:cNvSpPr/>
      </dsp:nvSpPr>
      <dsp:spPr>
        <a:xfrm>
          <a:off x="7376664" y="1036008"/>
          <a:ext cx="1142379" cy="57118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Roya" pitchFamily="2" charset="-78"/>
            </a:rPr>
            <a:t>انواع واسط</a:t>
          </a:r>
          <a:endParaRPr lang="fa-IR" sz="2400" b="1" kern="1200" dirty="0">
            <a:cs typeface="B Roya" pitchFamily="2" charset="-78"/>
          </a:endParaRPr>
        </a:p>
      </dsp:txBody>
      <dsp:txXfrm>
        <a:off x="7393394" y="1052738"/>
        <a:ext cx="1108919" cy="537729"/>
      </dsp:txXfrm>
    </dsp:sp>
    <dsp:sp modelId="{9D301E22-281D-4ADE-BF8C-D6C9B25283FF}">
      <dsp:nvSpPr>
        <dsp:cNvPr id="0" name=""/>
        <dsp:cNvSpPr/>
      </dsp:nvSpPr>
      <dsp:spPr>
        <a:xfrm rot="14110531">
          <a:off x="6748100" y="973720"/>
          <a:ext cx="800175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800175" y="1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128183" y="973164"/>
        <a:ext cx="40008" cy="40008"/>
      </dsp:txXfrm>
    </dsp:sp>
    <dsp:sp modelId="{29282A48-01E1-410B-A434-C5493C52FAE6}">
      <dsp:nvSpPr>
        <dsp:cNvPr id="0" name=""/>
        <dsp:cNvSpPr/>
      </dsp:nvSpPr>
      <dsp:spPr>
        <a:xfrm>
          <a:off x="4516179" y="186460"/>
          <a:ext cx="2403532" cy="95654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Nazanin" pitchFamily="2" charset="-78"/>
            </a:rPr>
            <a:t>UNI (User Network Interface)</a:t>
          </a:r>
          <a:endParaRPr lang="fa-IR" sz="2000" b="1" kern="1200" dirty="0">
            <a:cs typeface="B Nazanin" pitchFamily="2" charset="-78"/>
          </a:endParaRPr>
        </a:p>
      </dsp:txBody>
      <dsp:txXfrm>
        <a:off x="4544195" y="214476"/>
        <a:ext cx="2347500" cy="900516"/>
      </dsp:txXfrm>
    </dsp:sp>
    <dsp:sp modelId="{B56E3074-15C8-4153-A01E-F8CBA9B702C7}">
      <dsp:nvSpPr>
        <dsp:cNvPr id="0" name=""/>
        <dsp:cNvSpPr/>
      </dsp:nvSpPr>
      <dsp:spPr>
        <a:xfrm rot="12942401">
          <a:off x="4006335" y="481068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486449"/>
        <a:ext cx="28136" cy="28136"/>
      </dsp:txXfrm>
    </dsp:sp>
    <dsp:sp modelId="{E42A813F-F4E5-45DF-A203-DA7365118CA4}">
      <dsp:nvSpPr>
        <dsp:cNvPr id="0" name=""/>
        <dsp:cNvSpPr/>
      </dsp:nvSpPr>
      <dsp:spPr>
        <a:xfrm>
          <a:off x="5848" y="50705"/>
          <a:ext cx="4053380" cy="57118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یک </a:t>
          </a:r>
          <a:r>
            <a:rPr lang="en-US" sz="1800" b="1" kern="1200" dirty="0" err="1" smtClean="0">
              <a:cs typeface="B Nazanin" pitchFamily="2" charset="-78"/>
            </a:rPr>
            <a:t>Demorcation</a:t>
          </a:r>
          <a:r>
            <a:rPr lang="en-US" sz="1800" b="1" kern="1200" dirty="0" smtClean="0">
              <a:cs typeface="B Nazanin" pitchFamily="2" charset="-78"/>
            </a:rPr>
            <a:t> Point</a:t>
          </a:r>
          <a:r>
            <a:rPr lang="fa-IR" sz="1800" b="1" kern="1200" dirty="0" smtClean="0">
              <a:cs typeface="B Nazanin" pitchFamily="2" charset="-78"/>
            </a:rPr>
            <a:t> بین </a:t>
          </a:r>
          <a:r>
            <a:rPr lang="en-US" sz="1800" b="1" kern="1200" dirty="0" smtClean="0">
              <a:cs typeface="B Nazanin" pitchFamily="2" charset="-78"/>
            </a:rPr>
            <a:t>DTE</a:t>
          </a:r>
          <a:r>
            <a:rPr lang="fa-IR" sz="1800" b="1" kern="1200" dirty="0" smtClean="0">
              <a:cs typeface="B Nazanin" pitchFamily="2" charset="-78"/>
            </a:rPr>
            <a:t> و شبکه</a:t>
          </a:r>
          <a:endParaRPr lang="fa-IR" sz="1800" b="1" kern="1200" dirty="0">
            <a:cs typeface="B Nazanin" pitchFamily="2" charset="-78"/>
          </a:endParaRPr>
        </a:p>
      </dsp:txBody>
      <dsp:txXfrm>
        <a:off x="22578" y="67435"/>
        <a:ext cx="4019920" cy="537729"/>
      </dsp:txXfrm>
    </dsp:sp>
    <dsp:sp modelId="{89116FEB-F3DE-4EC1-94EE-55C9B0D76B4B}">
      <dsp:nvSpPr>
        <dsp:cNvPr id="0" name=""/>
        <dsp:cNvSpPr/>
      </dsp:nvSpPr>
      <dsp:spPr>
        <a:xfrm rot="8657599">
          <a:off x="4006335" y="809503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814883"/>
        <a:ext cx="28136" cy="28136"/>
      </dsp:txXfrm>
    </dsp:sp>
    <dsp:sp modelId="{076AE47E-A6A3-43F9-80D5-E6C1F266D62E}">
      <dsp:nvSpPr>
        <dsp:cNvPr id="0" name=""/>
        <dsp:cNvSpPr/>
      </dsp:nvSpPr>
      <dsp:spPr>
        <a:xfrm>
          <a:off x="5848" y="707573"/>
          <a:ext cx="4053380" cy="57118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شامل </a:t>
          </a:r>
          <a:r>
            <a:rPr lang="en-US" sz="2000" b="1" kern="1200" dirty="0" smtClean="0">
              <a:cs typeface="B Nazanin" pitchFamily="2" charset="-78"/>
            </a:rPr>
            <a:t>FRAD</a:t>
          </a:r>
          <a:r>
            <a:rPr lang="fa-IR" sz="2000" b="1" kern="1200" dirty="0" smtClean="0">
              <a:cs typeface="B Nazanin" pitchFamily="2" charset="-78"/>
            </a:rPr>
            <a:t> و </a:t>
          </a:r>
          <a:r>
            <a:rPr lang="en-US" sz="2000" b="1" kern="1200" dirty="0" smtClean="0">
              <a:cs typeface="B Nazanin" pitchFamily="2" charset="-78"/>
            </a:rPr>
            <a:t>FRND</a:t>
          </a:r>
          <a:endParaRPr lang="fa-IR" sz="2000" b="1" kern="1200" dirty="0">
            <a:cs typeface="B Nazanin" pitchFamily="2" charset="-78"/>
          </a:endParaRPr>
        </a:p>
      </dsp:txBody>
      <dsp:txXfrm>
        <a:off x="22578" y="724303"/>
        <a:ext cx="4019920" cy="537729"/>
      </dsp:txXfrm>
    </dsp:sp>
    <dsp:sp modelId="{FF774895-4E3C-40FD-8887-9F4EFB9B4E7D}">
      <dsp:nvSpPr>
        <dsp:cNvPr id="0" name=""/>
        <dsp:cNvSpPr/>
      </dsp:nvSpPr>
      <dsp:spPr>
        <a:xfrm rot="7489469">
          <a:off x="6748100" y="1630588"/>
          <a:ext cx="800175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800175" y="19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128183" y="1630032"/>
        <a:ext cx="40008" cy="40008"/>
      </dsp:txXfrm>
    </dsp:sp>
    <dsp:sp modelId="{688D4DBB-F856-45EB-86C8-D1F24DD8AEE9}">
      <dsp:nvSpPr>
        <dsp:cNvPr id="0" name=""/>
        <dsp:cNvSpPr/>
      </dsp:nvSpPr>
      <dsp:spPr>
        <a:xfrm>
          <a:off x="4516179" y="1500196"/>
          <a:ext cx="2403532" cy="95654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Nazanin" pitchFamily="2" charset="-78"/>
            </a:rPr>
            <a:t>NNI (Network to Network Interface)</a:t>
          </a:r>
          <a:endParaRPr lang="fa-IR" sz="2000" b="1" kern="1200" dirty="0">
            <a:cs typeface="B Nazanin" pitchFamily="2" charset="-78"/>
          </a:endParaRPr>
        </a:p>
      </dsp:txBody>
      <dsp:txXfrm>
        <a:off x="4544195" y="1528212"/>
        <a:ext cx="2347500" cy="900516"/>
      </dsp:txXfrm>
    </dsp:sp>
    <dsp:sp modelId="{1431FC49-D9C8-4EB7-9B73-EB49E3914D90}">
      <dsp:nvSpPr>
        <dsp:cNvPr id="0" name=""/>
        <dsp:cNvSpPr/>
      </dsp:nvSpPr>
      <dsp:spPr>
        <a:xfrm rot="12942401">
          <a:off x="4006335" y="1794805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1800185"/>
        <a:ext cx="28136" cy="28136"/>
      </dsp:txXfrm>
    </dsp:sp>
    <dsp:sp modelId="{EA1D82A4-9EB2-4960-A36E-939DEA6AA462}">
      <dsp:nvSpPr>
        <dsp:cNvPr id="0" name=""/>
        <dsp:cNvSpPr/>
      </dsp:nvSpPr>
      <dsp:spPr>
        <a:xfrm>
          <a:off x="5848" y="1364442"/>
          <a:ext cx="4053380" cy="57118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واسط بین شبکه های </a:t>
          </a:r>
          <a:r>
            <a:rPr lang="en-US" sz="1800" b="1" kern="1200" dirty="0" smtClean="0">
              <a:cs typeface="B Nazanin" pitchFamily="2" charset="-78"/>
            </a:rPr>
            <a:t>Frame Relay</a:t>
          </a:r>
          <a:r>
            <a:rPr lang="fa-IR" sz="1800" b="1" kern="1200" dirty="0" smtClean="0">
              <a:cs typeface="B Nazanin" pitchFamily="2" charset="-78"/>
            </a:rPr>
            <a:t> مختلف</a:t>
          </a:r>
          <a:endParaRPr lang="fa-IR" sz="1800" b="1" kern="1200" dirty="0">
            <a:cs typeface="B Nazanin" pitchFamily="2" charset="-78"/>
          </a:endParaRPr>
        </a:p>
      </dsp:txBody>
      <dsp:txXfrm>
        <a:off x="22578" y="1381172"/>
        <a:ext cx="4019920" cy="537729"/>
      </dsp:txXfrm>
    </dsp:sp>
    <dsp:sp modelId="{BDF7C143-3995-4673-94EE-FBAF0D24AD9B}">
      <dsp:nvSpPr>
        <dsp:cNvPr id="0" name=""/>
        <dsp:cNvSpPr/>
      </dsp:nvSpPr>
      <dsp:spPr>
        <a:xfrm rot="8657599">
          <a:off x="4006335" y="2123239"/>
          <a:ext cx="56273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562737" y="19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273635" y="2128619"/>
        <a:ext cx="28136" cy="28136"/>
      </dsp:txXfrm>
    </dsp:sp>
    <dsp:sp modelId="{60230D3E-C589-4523-BEE9-A21B778EFD41}">
      <dsp:nvSpPr>
        <dsp:cNvPr id="0" name=""/>
        <dsp:cNvSpPr/>
      </dsp:nvSpPr>
      <dsp:spPr>
        <a:xfrm>
          <a:off x="5848" y="2021310"/>
          <a:ext cx="4053380" cy="57118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فقط شامل </a:t>
          </a:r>
          <a:r>
            <a:rPr lang="en-US" sz="2000" b="1" kern="1200" dirty="0" smtClean="0">
              <a:cs typeface="B Nazanin" pitchFamily="2" charset="-78"/>
            </a:rPr>
            <a:t>FRND</a:t>
          </a:r>
          <a:endParaRPr lang="fa-IR" sz="2000" b="1" kern="1200" dirty="0">
            <a:cs typeface="B Nazanin" pitchFamily="2" charset="-78"/>
          </a:endParaRPr>
        </a:p>
      </dsp:txBody>
      <dsp:txXfrm>
        <a:off x="22578" y="2038040"/>
        <a:ext cx="4019920" cy="537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84FA-7C30-4C67-8FF5-6D4E499E4B75}">
      <dsp:nvSpPr>
        <dsp:cNvPr id="0" name=""/>
        <dsp:cNvSpPr/>
      </dsp:nvSpPr>
      <dsp:spPr>
        <a:xfrm>
          <a:off x="3706454" y="2907"/>
          <a:ext cx="3903041" cy="454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2000" b="1" kern="1200" dirty="0" smtClean="0">
              <a:latin typeface="Calibri" pitchFamily="34" charset="0"/>
              <a:cs typeface="B Roya" pitchFamily="2" charset="-78"/>
            </a:rPr>
            <a:t>ویژگیهای </a:t>
          </a:r>
          <a:r>
            <a:rPr lang="en-US" altLang="fa-IR" sz="2000" b="1" kern="1200" dirty="0" smtClean="0">
              <a:latin typeface="Calibri" pitchFamily="34" charset="0"/>
              <a:cs typeface="B Roya" pitchFamily="2" charset="-78"/>
            </a:rPr>
            <a:t>Frame Relay</a:t>
          </a:r>
          <a:endParaRPr lang="fa-IR" sz="2000" b="1" kern="1200" dirty="0">
            <a:solidFill>
              <a:schemeClr val="bg1"/>
            </a:solidFill>
            <a:cs typeface="B Roya" pitchFamily="2" charset="-78"/>
          </a:endParaRPr>
        </a:p>
      </dsp:txBody>
      <dsp:txXfrm>
        <a:off x="3719764" y="16217"/>
        <a:ext cx="3876421" cy="427815"/>
      </dsp:txXfrm>
    </dsp:sp>
    <dsp:sp modelId="{8DEB07F0-A7BF-429C-B50E-10EF013D5ABC}">
      <dsp:nvSpPr>
        <dsp:cNvPr id="0" name=""/>
        <dsp:cNvSpPr/>
      </dsp:nvSpPr>
      <dsp:spPr>
        <a:xfrm>
          <a:off x="6759031" y="457342"/>
          <a:ext cx="460159" cy="319712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319712"/>
              </a:lnTo>
              <a:lnTo>
                <a:pt x="0" y="3197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92581-5740-450A-BBA8-668384F13CE3}">
      <dsp:nvSpPr>
        <dsp:cNvPr id="0" name=""/>
        <dsp:cNvSpPr/>
      </dsp:nvSpPr>
      <dsp:spPr>
        <a:xfrm>
          <a:off x="242971" y="539986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نرخ ارسال بالاتر با هزینه کمتر</a:t>
          </a:r>
          <a:endParaRPr lang="fa-IR" sz="1700" kern="1200" dirty="0"/>
        </a:p>
      </dsp:txBody>
      <dsp:txXfrm>
        <a:off x="256858" y="553873"/>
        <a:ext cx="6488285" cy="446363"/>
      </dsp:txXfrm>
    </dsp:sp>
    <dsp:sp modelId="{8F3FA77E-A9A4-4A60-AAE2-724BCBB1A8A8}">
      <dsp:nvSpPr>
        <dsp:cNvPr id="0" name=""/>
        <dsp:cNvSpPr/>
      </dsp:nvSpPr>
      <dsp:spPr>
        <a:xfrm>
          <a:off x="6759031" y="457342"/>
          <a:ext cx="460159" cy="876493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876493"/>
              </a:lnTo>
              <a:lnTo>
                <a:pt x="0" y="876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C6C5-AA1D-42BB-B2EF-977034A27F3F}">
      <dsp:nvSpPr>
        <dsp:cNvPr id="0" name=""/>
        <dsp:cNvSpPr/>
      </dsp:nvSpPr>
      <dsp:spPr>
        <a:xfrm>
          <a:off x="242971" y="1096767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عدم نیاز به خطوط اختصاصی </a:t>
          </a:r>
          <a:r>
            <a:rPr lang="en-US" sz="1700" b="1" kern="1200" dirty="0" smtClean="0">
              <a:latin typeface="Calibri" pitchFamily="34" charset="0"/>
              <a:cs typeface="Nazanin" pitchFamily="2" charset="-78"/>
            </a:rPr>
            <a:t>T1</a:t>
          </a: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 یا شبکه های </a:t>
          </a:r>
          <a:r>
            <a:rPr lang="en-US" sz="1700" b="1" kern="1200" dirty="0" smtClean="0">
              <a:latin typeface="Calibri" pitchFamily="34" charset="0"/>
              <a:cs typeface="Nazanin" pitchFamily="2" charset="-78"/>
            </a:rPr>
            <a:t>X.25</a:t>
          </a: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 که هزینه بالاتری داشتند</a:t>
          </a:r>
          <a:endParaRPr lang="fa-IR" sz="1700" kern="1200" dirty="0"/>
        </a:p>
      </dsp:txBody>
      <dsp:txXfrm>
        <a:off x="256858" y="1110654"/>
        <a:ext cx="6488285" cy="446363"/>
      </dsp:txXfrm>
    </dsp:sp>
    <dsp:sp modelId="{07FC93D7-2190-47FE-B577-EA104F23E43A}">
      <dsp:nvSpPr>
        <dsp:cNvPr id="0" name=""/>
        <dsp:cNvSpPr/>
      </dsp:nvSpPr>
      <dsp:spPr>
        <a:xfrm>
          <a:off x="6759031" y="457342"/>
          <a:ext cx="460159" cy="1433274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1433274"/>
              </a:lnTo>
              <a:lnTo>
                <a:pt x="0" y="1433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E1909-AD9E-49C3-9E8D-F069928CB4DB}">
      <dsp:nvSpPr>
        <dsp:cNvPr id="0" name=""/>
        <dsp:cNvSpPr/>
      </dsp:nvSpPr>
      <dsp:spPr>
        <a:xfrm>
          <a:off x="242971" y="1653548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قابلیت ارسال ترافیک توده</a:t>
          </a:r>
          <a:r>
            <a:rPr lang="fa-IR" sz="1700" b="1" kern="1200" dirty="0" smtClean="0">
              <a:solidFill>
                <a:srgbClr val="C00000"/>
              </a:solidFill>
              <a:cs typeface="B Yekan" pitchFamily="2" charset="-78"/>
            </a:rPr>
            <a:t>‌</a:t>
          </a: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ای</a:t>
          </a:r>
          <a:endParaRPr lang="fa-IR" sz="1700" kern="1200" dirty="0"/>
        </a:p>
      </dsp:txBody>
      <dsp:txXfrm>
        <a:off x="256858" y="1667435"/>
        <a:ext cx="6488285" cy="446363"/>
      </dsp:txXfrm>
    </dsp:sp>
    <dsp:sp modelId="{A7A9AD53-078A-49DC-8D4F-B095D9559210}">
      <dsp:nvSpPr>
        <dsp:cNvPr id="0" name=""/>
        <dsp:cNvSpPr/>
      </dsp:nvSpPr>
      <dsp:spPr>
        <a:xfrm>
          <a:off x="6759031" y="457342"/>
          <a:ext cx="460159" cy="1990055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1990055"/>
              </a:lnTo>
              <a:lnTo>
                <a:pt x="0" y="1990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2B36-7987-435E-9981-A8ADF207F72A}">
      <dsp:nvSpPr>
        <dsp:cNvPr id="0" name=""/>
        <dsp:cNvSpPr/>
      </dsp:nvSpPr>
      <dsp:spPr>
        <a:xfrm>
          <a:off x="242971" y="2210329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Nazanin" pitchFamily="2" charset="-78"/>
            </a:rPr>
            <a:t>Bandwidth </a:t>
          </a:r>
          <a:r>
            <a:rPr lang="en-US" sz="1700" b="1" kern="1200" dirty="0" err="1" smtClean="0">
              <a:latin typeface="Calibri" pitchFamily="34" charset="0"/>
              <a:cs typeface="Nazanin" pitchFamily="2" charset="-78"/>
            </a:rPr>
            <a:t>On_demande</a:t>
          </a:r>
          <a:endParaRPr lang="fa-IR" sz="1700" kern="1200" dirty="0"/>
        </a:p>
      </dsp:txBody>
      <dsp:txXfrm>
        <a:off x="256858" y="2224216"/>
        <a:ext cx="6488285" cy="446363"/>
      </dsp:txXfrm>
    </dsp:sp>
    <dsp:sp modelId="{75B92B76-746A-46C5-8912-44A00BD3FE2F}">
      <dsp:nvSpPr>
        <dsp:cNvPr id="0" name=""/>
        <dsp:cNvSpPr/>
      </dsp:nvSpPr>
      <dsp:spPr>
        <a:xfrm>
          <a:off x="6759031" y="457342"/>
          <a:ext cx="460159" cy="2546836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2546836"/>
              </a:lnTo>
              <a:lnTo>
                <a:pt x="0" y="2546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A1265-1075-43BB-80E8-562EE9F6943F}">
      <dsp:nvSpPr>
        <dsp:cNvPr id="0" name=""/>
        <dsp:cNvSpPr/>
      </dsp:nvSpPr>
      <dsp:spPr>
        <a:xfrm>
          <a:off x="242971" y="2767110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سربار کمتر بدلیل بهبود کیفیت بسترهای انتقال</a:t>
          </a:r>
          <a:endParaRPr lang="fa-IR" sz="1700" kern="1200" dirty="0"/>
        </a:p>
      </dsp:txBody>
      <dsp:txXfrm>
        <a:off x="256858" y="2780997"/>
        <a:ext cx="6488285" cy="446363"/>
      </dsp:txXfrm>
    </dsp:sp>
    <dsp:sp modelId="{88DEAD2F-D447-4B6F-843E-CB0E14B61D3E}">
      <dsp:nvSpPr>
        <dsp:cNvPr id="0" name=""/>
        <dsp:cNvSpPr/>
      </dsp:nvSpPr>
      <dsp:spPr>
        <a:xfrm>
          <a:off x="6759031" y="457342"/>
          <a:ext cx="460159" cy="3103618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3103618"/>
              </a:lnTo>
              <a:lnTo>
                <a:pt x="0" y="310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3F924-13EF-4A8F-B88D-59D3E8D95F4F}">
      <dsp:nvSpPr>
        <dsp:cNvPr id="0" name=""/>
        <dsp:cNvSpPr/>
      </dsp:nvSpPr>
      <dsp:spPr>
        <a:xfrm>
          <a:off x="242971" y="3323892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قابلیت اطمینان بیشتر و میزان خطای کمتر</a:t>
          </a:r>
          <a:endParaRPr lang="fa-IR" sz="1700" kern="1200" dirty="0"/>
        </a:p>
      </dsp:txBody>
      <dsp:txXfrm>
        <a:off x="256858" y="3337779"/>
        <a:ext cx="6488285" cy="446363"/>
      </dsp:txXfrm>
    </dsp:sp>
    <dsp:sp modelId="{389252B1-3F7E-4A52-9BD7-DCB4C5FD67F8}">
      <dsp:nvSpPr>
        <dsp:cNvPr id="0" name=""/>
        <dsp:cNvSpPr/>
      </dsp:nvSpPr>
      <dsp:spPr>
        <a:xfrm>
          <a:off x="6759031" y="457342"/>
          <a:ext cx="460159" cy="3660399"/>
        </a:xfrm>
        <a:custGeom>
          <a:avLst/>
          <a:gdLst/>
          <a:ahLst/>
          <a:cxnLst/>
          <a:rect l="0" t="0" r="0" b="0"/>
          <a:pathLst>
            <a:path>
              <a:moveTo>
                <a:pt x="460159" y="0"/>
              </a:moveTo>
              <a:lnTo>
                <a:pt x="460159" y="3660399"/>
              </a:lnTo>
              <a:lnTo>
                <a:pt x="0" y="3660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7B514-63AC-4DE5-A813-91822E078BE3}">
      <dsp:nvSpPr>
        <dsp:cNvPr id="0" name=""/>
        <dsp:cNvSpPr/>
      </dsp:nvSpPr>
      <dsp:spPr>
        <a:xfrm>
          <a:off x="242971" y="3880673"/>
          <a:ext cx="6516059" cy="474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latin typeface="Calibri" pitchFamily="34" charset="0"/>
              <a:cs typeface="Nazanin" pitchFamily="2" charset="-78"/>
            </a:rPr>
            <a:t>وجود روشهای مناسب کنترل خطا و کنترل جریان به صورت گام به گام و انتها به انتها</a:t>
          </a:r>
          <a:endParaRPr lang="fa-IR" sz="1700" kern="1200" dirty="0"/>
        </a:p>
      </dsp:txBody>
      <dsp:txXfrm>
        <a:off x="256858" y="3894560"/>
        <a:ext cx="6488285" cy="446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BC9CF-6222-417D-94CF-08EBBB63E676}">
      <dsp:nvSpPr>
        <dsp:cNvPr id="0" name=""/>
        <dsp:cNvSpPr/>
      </dsp:nvSpPr>
      <dsp:spPr>
        <a:xfrm>
          <a:off x="1081" y="0"/>
          <a:ext cx="2811475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attribute</a:t>
          </a:r>
          <a:endParaRPr lang="fa-IR" sz="4000" kern="1200" dirty="0"/>
        </a:p>
      </dsp:txBody>
      <dsp:txXfrm>
        <a:off x="1081" y="0"/>
        <a:ext cx="2811475" cy="1607355"/>
      </dsp:txXfrm>
    </dsp:sp>
    <dsp:sp modelId="{C5A4B028-0BBC-4DCD-8C09-430401DFE6F4}">
      <dsp:nvSpPr>
        <dsp:cNvPr id="0" name=""/>
        <dsp:cNvSpPr/>
      </dsp:nvSpPr>
      <dsp:spPr>
        <a:xfrm>
          <a:off x="282228" y="161062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زیر ساخت</a:t>
          </a:r>
          <a:endParaRPr lang="fa-IR" sz="1800" b="1" kern="1200" dirty="0">
            <a:cs typeface="B Nazanin" pitchFamily="2" charset="-78"/>
          </a:endParaRPr>
        </a:p>
      </dsp:txBody>
      <dsp:txXfrm>
        <a:off x="295078" y="1623475"/>
        <a:ext cx="2223480" cy="413026"/>
      </dsp:txXfrm>
    </dsp:sp>
    <dsp:sp modelId="{00E0C3CC-9F1A-40F4-84D2-FBC4125A9C67}">
      <dsp:nvSpPr>
        <dsp:cNvPr id="0" name=""/>
        <dsp:cNvSpPr/>
      </dsp:nvSpPr>
      <dsp:spPr>
        <a:xfrm>
          <a:off x="282228" y="2116847"/>
          <a:ext cx="2249180" cy="43872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حداکثر داده خالص</a:t>
          </a:r>
          <a:endParaRPr lang="fa-IR" sz="1800" b="1" kern="1200" dirty="0">
            <a:cs typeface="B Nazanin" pitchFamily="2" charset="-78"/>
          </a:endParaRPr>
        </a:p>
      </dsp:txBody>
      <dsp:txXfrm>
        <a:off x="295078" y="2129697"/>
        <a:ext cx="2223480" cy="413026"/>
      </dsp:txXfrm>
    </dsp:sp>
    <dsp:sp modelId="{0B8F134A-2BE1-41E9-8B47-7CF66B17C559}">
      <dsp:nvSpPr>
        <dsp:cNvPr id="0" name=""/>
        <dsp:cNvSpPr/>
      </dsp:nvSpPr>
      <dsp:spPr>
        <a:xfrm>
          <a:off x="282228" y="2623070"/>
          <a:ext cx="2249180" cy="43872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پروتکل لایه دیتالینک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295078" y="2635920"/>
        <a:ext cx="2223480" cy="413026"/>
      </dsp:txXfrm>
    </dsp:sp>
    <dsp:sp modelId="{2697BA23-9B19-44D2-8907-440DA9C0BA25}">
      <dsp:nvSpPr>
        <dsp:cNvPr id="0" name=""/>
        <dsp:cNvSpPr/>
      </dsp:nvSpPr>
      <dsp:spPr>
        <a:xfrm>
          <a:off x="282228" y="3129293"/>
          <a:ext cx="2249180" cy="43872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Connection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295078" y="3142143"/>
        <a:ext cx="2223480" cy="413026"/>
      </dsp:txXfrm>
    </dsp:sp>
    <dsp:sp modelId="{F0F7EBF3-7681-4F52-9AD3-E265AA3915DB}">
      <dsp:nvSpPr>
        <dsp:cNvPr id="0" name=""/>
        <dsp:cNvSpPr/>
      </dsp:nvSpPr>
      <dsp:spPr>
        <a:xfrm>
          <a:off x="282228" y="363551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کاربرد اصلی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295078" y="3648365"/>
        <a:ext cx="2223480" cy="413026"/>
      </dsp:txXfrm>
    </dsp:sp>
    <dsp:sp modelId="{E1A078B1-9297-4775-B51E-7EC7C0F07A74}">
      <dsp:nvSpPr>
        <dsp:cNvPr id="0" name=""/>
        <dsp:cNvSpPr/>
      </dsp:nvSpPr>
      <dsp:spPr>
        <a:xfrm>
          <a:off x="282228" y="4141738"/>
          <a:ext cx="2249180" cy="4387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الگوی ترافیکی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295078" y="4154588"/>
        <a:ext cx="2223480" cy="413026"/>
      </dsp:txXfrm>
    </dsp:sp>
    <dsp:sp modelId="{D248B37E-F6B1-459E-9F22-D7045622B155}">
      <dsp:nvSpPr>
        <dsp:cNvPr id="0" name=""/>
        <dsp:cNvSpPr/>
      </dsp:nvSpPr>
      <dsp:spPr>
        <a:xfrm>
          <a:off x="282228" y="4647961"/>
          <a:ext cx="2249180" cy="438726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Multiplexing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295078" y="4660811"/>
        <a:ext cx="2223480" cy="413026"/>
      </dsp:txXfrm>
    </dsp:sp>
    <dsp:sp modelId="{949DD9EF-1D17-4F22-B937-3CC179BEB8AC}">
      <dsp:nvSpPr>
        <dsp:cNvPr id="0" name=""/>
        <dsp:cNvSpPr/>
      </dsp:nvSpPr>
      <dsp:spPr>
        <a:xfrm>
          <a:off x="3023418" y="0"/>
          <a:ext cx="2811475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X.25</a:t>
          </a:r>
          <a:endParaRPr lang="fa-IR" sz="4000" kern="1200" dirty="0"/>
        </a:p>
      </dsp:txBody>
      <dsp:txXfrm>
        <a:off x="3023418" y="0"/>
        <a:ext cx="2811475" cy="1607355"/>
      </dsp:txXfrm>
    </dsp:sp>
    <dsp:sp modelId="{C444AD36-4978-45EB-9C60-8B0DCC07643A}">
      <dsp:nvSpPr>
        <dsp:cNvPr id="0" name=""/>
        <dsp:cNvSpPr/>
      </dsp:nvSpPr>
      <dsp:spPr>
        <a:xfrm>
          <a:off x="3304565" y="161062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آنالوگ</a:t>
          </a:r>
          <a:endParaRPr lang="fa-IR" sz="1800" b="1" kern="1200" dirty="0">
            <a:cs typeface="B Nazanin" pitchFamily="2" charset="-78"/>
          </a:endParaRPr>
        </a:p>
      </dsp:txBody>
      <dsp:txXfrm>
        <a:off x="3317415" y="1623475"/>
        <a:ext cx="2223480" cy="413026"/>
      </dsp:txXfrm>
    </dsp:sp>
    <dsp:sp modelId="{8678FFE0-C501-4FAC-938C-6A4DDE6475D8}">
      <dsp:nvSpPr>
        <dsp:cNvPr id="0" name=""/>
        <dsp:cNvSpPr/>
      </dsp:nvSpPr>
      <dsp:spPr>
        <a:xfrm>
          <a:off x="3304565" y="2116847"/>
          <a:ext cx="2249180" cy="43872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pitchFamily="34" charset="0"/>
              <a:cs typeface="B Nazanin" pitchFamily="2" charset="-78"/>
            </a:rPr>
            <a:t>16, 32, 64, 128, 256, 512, 1024</a:t>
          </a:r>
          <a:endParaRPr lang="fa-IR" sz="13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2129697"/>
        <a:ext cx="2223480" cy="413026"/>
      </dsp:txXfrm>
    </dsp:sp>
    <dsp:sp modelId="{1456887F-8B25-4257-83A0-1C39B291EA0B}">
      <dsp:nvSpPr>
        <dsp:cNvPr id="0" name=""/>
        <dsp:cNvSpPr/>
      </dsp:nvSpPr>
      <dsp:spPr>
        <a:xfrm>
          <a:off x="3304565" y="2623070"/>
          <a:ext cx="2249180" cy="43872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LAP-B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2635920"/>
        <a:ext cx="2223480" cy="413026"/>
      </dsp:txXfrm>
    </dsp:sp>
    <dsp:sp modelId="{6F773EAE-B34E-4421-BB31-E58C168CB495}">
      <dsp:nvSpPr>
        <dsp:cNvPr id="0" name=""/>
        <dsp:cNvSpPr/>
      </dsp:nvSpPr>
      <dsp:spPr>
        <a:xfrm>
          <a:off x="3304565" y="3129293"/>
          <a:ext cx="2249180" cy="43872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Connection-Oriented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3142143"/>
        <a:ext cx="2223480" cy="413026"/>
      </dsp:txXfrm>
    </dsp:sp>
    <dsp:sp modelId="{AD1EBD33-213B-41DD-89FA-5C65BEF01E14}">
      <dsp:nvSpPr>
        <dsp:cNvPr id="0" name=""/>
        <dsp:cNvSpPr/>
      </dsp:nvSpPr>
      <dsp:spPr>
        <a:xfrm>
          <a:off x="3304565" y="363551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مخصوص ارسال دیتا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3648365"/>
        <a:ext cx="2223480" cy="413026"/>
      </dsp:txXfrm>
    </dsp:sp>
    <dsp:sp modelId="{59F18358-39A1-48B0-BE9D-48C44B0A8942}">
      <dsp:nvSpPr>
        <dsp:cNvPr id="0" name=""/>
        <dsp:cNvSpPr/>
      </dsp:nvSpPr>
      <dsp:spPr>
        <a:xfrm>
          <a:off x="3304565" y="4141738"/>
          <a:ext cx="2249180" cy="4387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Fixed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4154588"/>
        <a:ext cx="2223480" cy="413026"/>
      </dsp:txXfrm>
    </dsp:sp>
    <dsp:sp modelId="{93BE288A-D4DF-4026-866D-D08292A97293}">
      <dsp:nvSpPr>
        <dsp:cNvPr id="0" name=""/>
        <dsp:cNvSpPr/>
      </dsp:nvSpPr>
      <dsp:spPr>
        <a:xfrm>
          <a:off x="3304565" y="4647961"/>
          <a:ext cx="2249180" cy="438726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در لایه </a:t>
          </a: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Network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317415" y="4660811"/>
        <a:ext cx="2223480" cy="413026"/>
      </dsp:txXfrm>
    </dsp:sp>
    <dsp:sp modelId="{EA929BF1-1218-4F62-9368-E9DA723A8D99}">
      <dsp:nvSpPr>
        <dsp:cNvPr id="0" name=""/>
        <dsp:cNvSpPr/>
      </dsp:nvSpPr>
      <dsp:spPr>
        <a:xfrm>
          <a:off x="6045754" y="0"/>
          <a:ext cx="2811475" cy="5357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Frame Relay</a:t>
          </a:r>
          <a:endParaRPr lang="fa-IR" sz="3200" kern="1200" dirty="0"/>
        </a:p>
      </dsp:txBody>
      <dsp:txXfrm>
        <a:off x="6045754" y="0"/>
        <a:ext cx="2811475" cy="1607355"/>
      </dsp:txXfrm>
    </dsp:sp>
    <dsp:sp modelId="{F71F308C-CE84-4F4D-B996-A17FA60964F3}">
      <dsp:nvSpPr>
        <dsp:cNvPr id="0" name=""/>
        <dsp:cNvSpPr/>
      </dsp:nvSpPr>
      <dsp:spPr>
        <a:xfrm>
          <a:off x="6326902" y="161062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دیجیتال</a:t>
          </a:r>
          <a:endParaRPr lang="fa-IR" sz="1800" b="1" kern="1200" dirty="0">
            <a:cs typeface="B Nazanin" pitchFamily="2" charset="-78"/>
          </a:endParaRPr>
        </a:p>
      </dsp:txBody>
      <dsp:txXfrm>
        <a:off x="6339752" y="1623475"/>
        <a:ext cx="2223480" cy="413026"/>
      </dsp:txXfrm>
    </dsp:sp>
    <dsp:sp modelId="{1ED874B0-9D5A-4C53-BC9B-07FE1FC75665}">
      <dsp:nvSpPr>
        <dsp:cNvPr id="0" name=""/>
        <dsp:cNvSpPr/>
      </dsp:nvSpPr>
      <dsp:spPr>
        <a:xfrm>
          <a:off x="6326902" y="2116847"/>
          <a:ext cx="2249180" cy="43872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B Nazanin" pitchFamily="2" charset="-78"/>
            </a:rPr>
            <a:t>4096</a:t>
          </a:r>
          <a:endParaRPr lang="fa-IR" sz="1800" b="1" kern="1200" dirty="0">
            <a:cs typeface="B Nazanin" pitchFamily="2" charset="-78"/>
          </a:endParaRPr>
        </a:p>
      </dsp:txBody>
      <dsp:txXfrm>
        <a:off x="6339752" y="2129697"/>
        <a:ext cx="2223480" cy="413026"/>
      </dsp:txXfrm>
    </dsp:sp>
    <dsp:sp modelId="{8C0F5424-3B4F-4CF1-AC6A-01084660E404}">
      <dsp:nvSpPr>
        <dsp:cNvPr id="0" name=""/>
        <dsp:cNvSpPr/>
      </dsp:nvSpPr>
      <dsp:spPr>
        <a:xfrm>
          <a:off x="6326902" y="2623070"/>
          <a:ext cx="2249180" cy="43872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LAP-D / LAP-F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6339752" y="2635920"/>
        <a:ext cx="2223480" cy="413026"/>
      </dsp:txXfrm>
    </dsp:sp>
    <dsp:sp modelId="{9CF85FAF-618E-446A-99CB-6260C291735A}">
      <dsp:nvSpPr>
        <dsp:cNvPr id="0" name=""/>
        <dsp:cNvSpPr/>
      </dsp:nvSpPr>
      <dsp:spPr>
        <a:xfrm>
          <a:off x="6326902" y="3129293"/>
          <a:ext cx="2249180" cy="43872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Connection-Oriented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6339752" y="3142143"/>
        <a:ext cx="2223480" cy="413026"/>
      </dsp:txXfrm>
    </dsp:sp>
    <dsp:sp modelId="{02C21B41-24D2-4885-B32C-AE296D30F687}">
      <dsp:nvSpPr>
        <dsp:cNvPr id="0" name=""/>
        <dsp:cNvSpPr/>
      </dsp:nvSpPr>
      <dsp:spPr>
        <a:xfrm>
          <a:off x="6326902" y="3635515"/>
          <a:ext cx="2249180" cy="43872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LAN – to – LAN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6339752" y="3648365"/>
        <a:ext cx="2223480" cy="413026"/>
      </dsp:txXfrm>
    </dsp:sp>
    <dsp:sp modelId="{3313A1B5-FBA8-47F2-A5D8-5F46DE422590}">
      <dsp:nvSpPr>
        <dsp:cNvPr id="0" name=""/>
        <dsp:cNvSpPr/>
      </dsp:nvSpPr>
      <dsp:spPr>
        <a:xfrm>
          <a:off x="6326902" y="4141738"/>
          <a:ext cx="2249180" cy="43872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libri" pitchFamily="34" charset="0"/>
              <a:cs typeface="B Nazanin" pitchFamily="2" charset="-78"/>
            </a:rPr>
            <a:t>Bursty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6339752" y="4154588"/>
        <a:ext cx="2223480" cy="413026"/>
      </dsp:txXfrm>
    </dsp:sp>
    <dsp:sp modelId="{0DAADAB5-D81C-46A9-A90D-A7B040BE00E3}">
      <dsp:nvSpPr>
        <dsp:cNvPr id="0" name=""/>
        <dsp:cNvSpPr/>
      </dsp:nvSpPr>
      <dsp:spPr>
        <a:xfrm>
          <a:off x="6326902" y="4647961"/>
          <a:ext cx="2249180" cy="438726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در لایه </a:t>
          </a:r>
          <a:r>
            <a:rPr lang="en-US" sz="1800" b="1" kern="1200" dirty="0" smtClean="0">
              <a:latin typeface="Calibri" pitchFamily="34" charset="0"/>
              <a:cs typeface="B Nazanin" pitchFamily="2" charset="-78"/>
            </a:rPr>
            <a:t>Data Link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6339752" y="4660811"/>
        <a:ext cx="2223480" cy="413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772B-BD2A-4AD3-9976-42329A28B683}">
      <dsp:nvSpPr>
        <dsp:cNvPr id="0" name=""/>
        <dsp:cNvSpPr/>
      </dsp:nvSpPr>
      <dsp:spPr>
        <a:xfrm>
          <a:off x="6943529" y="1075237"/>
          <a:ext cx="1620436" cy="8102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Roya" pitchFamily="2" charset="-78"/>
            </a:rPr>
            <a:t>مزایا</a:t>
          </a:r>
          <a:endParaRPr lang="fa-IR" sz="3200" b="1" kern="1200" dirty="0">
            <a:cs typeface="B Roya" pitchFamily="2" charset="-78"/>
          </a:endParaRPr>
        </a:p>
      </dsp:txBody>
      <dsp:txXfrm>
        <a:off x="6967259" y="1098967"/>
        <a:ext cx="1572976" cy="762758"/>
      </dsp:txXfrm>
    </dsp:sp>
    <dsp:sp modelId="{6532E4DA-776E-41B0-856E-EC587FFA68FF}">
      <dsp:nvSpPr>
        <dsp:cNvPr id="0" name=""/>
        <dsp:cNvSpPr/>
      </dsp:nvSpPr>
      <dsp:spPr>
        <a:xfrm rot="14550389">
          <a:off x="5917419" y="832979"/>
          <a:ext cx="1404044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1404044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84340" y="822507"/>
        <a:ext cx="70202" cy="70202"/>
      </dsp:txXfrm>
    </dsp:sp>
    <dsp:sp modelId="{DD1F03EF-FC5D-46E2-98F2-C42935D796B8}">
      <dsp:nvSpPr>
        <dsp:cNvPr id="0" name=""/>
        <dsp:cNvSpPr/>
      </dsp:nvSpPr>
      <dsp:spPr>
        <a:xfrm>
          <a:off x="8594" y="52640"/>
          <a:ext cx="6286760" cy="36446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نرخ ارسال بالاتر</a:t>
          </a:r>
          <a:endParaRPr lang="fa-IR" sz="1800" b="1" kern="1200" dirty="0">
            <a:cs typeface="B Nazanin" pitchFamily="2" charset="-78"/>
          </a:endParaRPr>
        </a:p>
      </dsp:txBody>
      <dsp:txXfrm>
        <a:off x="19269" y="63315"/>
        <a:ext cx="6265410" cy="343110"/>
      </dsp:txXfrm>
    </dsp:sp>
    <dsp:sp modelId="{B6A36886-3A38-4542-9DDE-CF9594DC9062}">
      <dsp:nvSpPr>
        <dsp:cNvPr id="0" name=""/>
        <dsp:cNvSpPr/>
      </dsp:nvSpPr>
      <dsp:spPr>
        <a:xfrm rot="13771269">
          <a:off x="6120206" y="1075976"/>
          <a:ext cx="998470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998470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94479" y="1075643"/>
        <a:ext cx="49923" cy="49923"/>
      </dsp:txXfrm>
    </dsp:sp>
    <dsp:sp modelId="{2F7B6496-5F8F-4CB6-9B0F-5348A943A1EC}">
      <dsp:nvSpPr>
        <dsp:cNvPr id="0" name=""/>
        <dsp:cNvSpPr/>
      </dsp:nvSpPr>
      <dsp:spPr>
        <a:xfrm>
          <a:off x="8594" y="538634"/>
          <a:ext cx="6286760" cy="36446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قابلیت ارسال ترافیک بصورت توده ای</a:t>
          </a:r>
          <a:endParaRPr lang="fa-IR" sz="1800" b="1" kern="1200" dirty="0">
            <a:cs typeface="B Nazanin" pitchFamily="2" charset="-78"/>
          </a:endParaRPr>
        </a:p>
      </dsp:txBody>
      <dsp:txXfrm>
        <a:off x="19269" y="549309"/>
        <a:ext cx="6265410" cy="343110"/>
      </dsp:txXfrm>
    </dsp:sp>
    <dsp:sp modelId="{1EE5C04D-F60F-42C2-88EB-0E1A9ABCB506}">
      <dsp:nvSpPr>
        <dsp:cNvPr id="0" name=""/>
        <dsp:cNvSpPr/>
      </dsp:nvSpPr>
      <dsp:spPr>
        <a:xfrm rot="12172602">
          <a:off x="6267686" y="1318973"/>
          <a:ext cx="703510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703510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01853" y="1326014"/>
        <a:ext cx="35175" cy="35175"/>
      </dsp:txXfrm>
    </dsp:sp>
    <dsp:sp modelId="{2B630A4D-C992-48FE-A5DF-6FDB10785B16}">
      <dsp:nvSpPr>
        <dsp:cNvPr id="0" name=""/>
        <dsp:cNvSpPr/>
      </dsp:nvSpPr>
      <dsp:spPr>
        <a:xfrm>
          <a:off x="8594" y="1024627"/>
          <a:ext cx="6286760" cy="36446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قابلیت ارسال فریم هایی با سایز </a:t>
          </a:r>
          <a:r>
            <a:rPr lang="en-US" sz="1800" b="1" kern="1200" dirty="0" smtClean="0">
              <a:cs typeface="B Nazanin" pitchFamily="2" charset="-78"/>
            </a:rPr>
            <a:t>9000</a:t>
          </a:r>
          <a:r>
            <a:rPr lang="fa-IR" sz="1800" b="1" kern="1200" dirty="0" smtClean="0">
              <a:cs typeface="B Nazanin" pitchFamily="2" charset="-78"/>
            </a:rPr>
            <a:t> بایت</a:t>
          </a:r>
          <a:endParaRPr lang="fa-IR" sz="1800" b="1" kern="1200" dirty="0">
            <a:cs typeface="B Nazanin" pitchFamily="2" charset="-78"/>
          </a:endParaRPr>
        </a:p>
      </dsp:txBody>
      <dsp:txXfrm>
        <a:off x="19269" y="1035302"/>
        <a:ext cx="6265410" cy="343110"/>
      </dsp:txXfrm>
    </dsp:sp>
    <dsp:sp modelId="{6682810F-67ED-438D-8095-D1DE78FD06EF}">
      <dsp:nvSpPr>
        <dsp:cNvPr id="0" name=""/>
        <dsp:cNvSpPr/>
      </dsp:nvSpPr>
      <dsp:spPr>
        <a:xfrm rot="9710896">
          <a:off x="6278381" y="1561969"/>
          <a:ext cx="682120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682120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02388" y="1569546"/>
        <a:ext cx="34106" cy="34106"/>
      </dsp:txXfrm>
    </dsp:sp>
    <dsp:sp modelId="{64771140-B6C5-4BCA-A68D-623BEB7C1200}">
      <dsp:nvSpPr>
        <dsp:cNvPr id="0" name=""/>
        <dsp:cNvSpPr/>
      </dsp:nvSpPr>
      <dsp:spPr>
        <a:xfrm>
          <a:off x="8594" y="1510620"/>
          <a:ext cx="6286760" cy="36446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ارزانتر از سایر تکنولوژی های شبکه های گسترده</a:t>
          </a:r>
          <a:endParaRPr lang="fa-IR" sz="1800" b="1" kern="1200" dirty="0">
            <a:cs typeface="B Nazanin" pitchFamily="2" charset="-78"/>
          </a:endParaRPr>
        </a:p>
      </dsp:txBody>
      <dsp:txXfrm>
        <a:off x="19269" y="1521295"/>
        <a:ext cx="6265410" cy="343110"/>
      </dsp:txXfrm>
    </dsp:sp>
    <dsp:sp modelId="{5D0D1EE9-C502-4983-8666-857E785F14F3}">
      <dsp:nvSpPr>
        <dsp:cNvPr id="0" name=""/>
        <dsp:cNvSpPr/>
      </dsp:nvSpPr>
      <dsp:spPr>
        <a:xfrm rot="7421854">
          <a:off x="6035299" y="1941711"/>
          <a:ext cx="1168284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1168284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90234" y="1937133"/>
        <a:ext cx="58414" cy="58414"/>
      </dsp:txXfrm>
    </dsp:sp>
    <dsp:sp modelId="{D3BC1FBC-58D6-4830-9138-9174B0FC5408}">
      <dsp:nvSpPr>
        <dsp:cNvPr id="0" name=""/>
        <dsp:cNvSpPr/>
      </dsp:nvSpPr>
      <dsp:spPr>
        <a:xfrm>
          <a:off x="8594" y="1996614"/>
          <a:ext cx="6286760" cy="91143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عملکرد صرفا در لایه های فیزیکی و </a:t>
          </a:r>
          <a:r>
            <a:rPr lang="en-US" sz="1800" b="1" kern="1200" dirty="0" err="1" smtClean="0">
              <a:latin typeface="Calibri" pitchFamily="34" charset="0"/>
              <a:cs typeface="B Nazanin" pitchFamily="2" charset="-78"/>
            </a:rPr>
            <a:t>DataLink</a:t>
          </a:r>
          <a:r>
            <a:rPr lang="fa-IR" sz="1800" b="1" kern="1200" dirty="0" smtClean="0">
              <a:latin typeface="Calibri" pitchFamily="34" charset="0"/>
              <a:cs typeface="B Nazanin" pitchFamily="2" charset="-78"/>
            </a:rPr>
            <a:t> و در نتیجه قابلیت بکارگیری در انواع شبکه ها و همکاری با انواع پروتکلهای لایه شبکه</a:t>
          </a:r>
          <a:endParaRPr lang="fa-IR" sz="1800" b="1" kern="1200" dirty="0">
            <a:latin typeface="Calibri" pitchFamily="34" charset="0"/>
            <a:cs typeface="B Nazanin" pitchFamily="2" charset="-78"/>
          </a:endParaRPr>
        </a:p>
      </dsp:txBody>
      <dsp:txXfrm>
        <a:off x="35289" y="2023309"/>
        <a:ext cx="6233370" cy="858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772B-BD2A-4AD3-9976-42329A28B683}">
      <dsp:nvSpPr>
        <dsp:cNvPr id="0" name=""/>
        <dsp:cNvSpPr/>
      </dsp:nvSpPr>
      <dsp:spPr>
        <a:xfrm>
          <a:off x="6943529" y="1075237"/>
          <a:ext cx="1620436" cy="81021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Roya" pitchFamily="2" charset="-78"/>
            </a:rPr>
            <a:t>معایب</a:t>
          </a:r>
          <a:endParaRPr lang="fa-IR" sz="3200" b="1" kern="1200" dirty="0">
            <a:cs typeface="B Roya" pitchFamily="2" charset="-78"/>
          </a:endParaRPr>
        </a:p>
      </dsp:txBody>
      <dsp:txXfrm>
        <a:off x="6967259" y="1098967"/>
        <a:ext cx="1572976" cy="762758"/>
      </dsp:txXfrm>
    </dsp:sp>
    <dsp:sp modelId="{6532E4DA-776E-41B0-856E-EC587FFA68FF}">
      <dsp:nvSpPr>
        <dsp:cNvPr id="0" name=""/>
        <dsp:cNvSpPr/>
      </dsp:nvSpPr>
      <dsp:spPr>
        <a:xfrm rot="13786465">
          <a:off x="6117602" y="1072559"/>
          <a:ext cx="1003679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1003679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94349" y="1072096"/>
        <a:ext cx="50183" cy="50183"/>
      </dsp:txXfrm>
    </dsp:sp>
    <dsp:sp modelId="{DD1F03EF-FC5D-46E2-98F2-C42935D796B8}">
      <dsp:nvSpPr>
        <dsp:cNvPr id="0" name=""/>
        <dsp:cNvSpPr/>
      </dsp:nvSpPr>
      <dsp:spPr>
        <a:xfrm>
          <a:off x="8594" y="531799"/>
          <a:ext cx="6286760" cy="36446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تاخیر بدلیل طول متغیر فریم ها</a:t>
          </a:r>
          <a:endParaRPr lang="fa-IR" sz="1800" b="1" kern="1200" dirty="0">
            <a:cs typeface="B Nazanin" pitchFamily="2" charset="-78"/>
          </a:endParaRPr>
        </a:p>
      </dsp:txBody>
      <dsp:txXfrm>
        <a:off x="19269" y="542474"/>
        <a:ext cx="6265410" cy="343110"/>
      </dsp:txXfrm>
    </dsp:sp>
    <dsp:sp modelId="{B6A36886-3A38-4542-9DDE-CF9594DC9062}">
      <dsp:nvSpPr>
        <dsp:cNvPr id="0" name=""/>
        <dsp:cNvSpPr/>
      </dsp:nvSpPr>
      <dsp:spPr>
        <a:xfrm rot="12203255">
          <a:off x="6266344" y="1315556"/>
          <a:ext cx="706195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706195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601786" y="1322530"/>
        <a:ext cx="35309" cy="35309"/>
      </dsp:txXfrm>
    </dsp:sp>
    <dsp:sp modelId="{2F7B6496-5F8F-4CB6-9B0F-5348A943A1EC}">
      <dsp:nvSpPr>
        <dsp:cNvPr id="0" name=""/>
        <dsp:cNvSpPr/>
      </dsp:nvSpPr>
      <dsp:spPr>
        <a:xfrm>
          <a:off x="8594" y="1017793"/>
          <a:ext cx="6286760" cy="36446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نامناسب برای ترافیکهای حساس به تاخیر</a:t>
          </a:r>
          <a:endParaRPr lang="fa-IR" sz="1800" b="1" kern="1200" dirty="0">
            <a:cs typeface="B Nazanin" pitchFamily="2" charset="-78"/>
          </a:endParaRPr>
        </a:p>
      </dsp:txBody>
      <dsp:txXfrm>
        <a:off x="19269" y="1028468"/>
        <a:ext cx="6265410" cy="343110"/>
      </dsp:txXfrm>
    </dsp:sp>
    <dsp:sp modelId="{1EE5C04D-F60F-42C2-88EB-0E1A9ABCB506}">
      <dsp:nvSpPr>
        <dsp:cNvPr id="0" name=""/>
        <dsp:cNvSpPr/>
      </dsp:nvSpPr>
      <dsp:spPr>
        <a:xfrm rot="8588274">
          <a:off x="6214373" y="1698714"/>
          <a:ext cx="810135" cy="49258"/>
        </a:xfrm>
        <a:custGeom>
          <a:avLst/>
          <a:gdLst/>
          <a:ahLst/>
          <a:cxnLst/>
          <a:rect l="0" t="0" r="0" b="0"/>
          <a:pathLst>
            <a:path>
              <a:moveTo>
                <a:pt x="0" y="24629"/>
              </a:moveTo>
              <a:lnTo>
                <a:pt x="810135" y="24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99188" y="1703090"/>
        <a:ext cx="40506" cy="40506"/>
      </dsp:txXfrm>
    </dsp:sp>
    <dsp:sp modelId="{2B630A4D-C992-48FE-A5DF-6FDB10785B16}">
      <dsp:nvSpPr>
        <dsp:cNvPr id="0" name=""/>
        <dsp:cNvSpPr/>
      </dsp:nvSpPr>
      <dsp:spPr>
        <a:xfrm>
          <a:off x="8594" y="1503786"/>
          <a:ext cx="6286760" cy="9251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کافی نبودن سرعت برای تکنولوژی های سرعت بالا مانند </a:t>
          </a:r>
          <a:r>
            <a:rPr lang="en-US" sz="1800" b="1" kern="1200" dirty="0" smtClean="0">
              <a:cs typeface="B Nazanin" pitchFamily="2" charset="-78"/>
            </a:rPr>
            <a:t>B-ISDN</a:t>
          </a:r>
          <a:r>
            <a:rPr lang="fa-IR" sz="1800" b="1" kern="1200" dirty="0" smtClean="0">
              <a:cs typeface="B Nazanin" pitchFamily="2" charset="-78"/>
            </a:rPr>
            <a:t> که از تکنولوژی </a:t>
          </a:r>
          <a:r>
            <a:rPr lang="en-US" sz="1800" b="1" kern="1200" dirty="0" smtClean="0">
              <a:cs typeface="B Nazanin" pitchFamily="2" charset="-78"/>
            </a:rPr>
            <a:t>ATM</a:t>
          </a:r>
          <a:r>
            <a:rPr lang="fa-IR" sz="1800" b="1" kern="1200" dirty="0" smtClean="0">
              <a:cs typeface="B Nazanin" pitchFamily="2" charset="-78"/>
            </a:rPr>
            <a:t> بهره می برند.</a:t>
          </a:r>
          <a:endParaRPr lang="fa-IR" sz="1800" b="1" kern="1200" dirty="0">
            <a:cs typeface="B Nazanin" pitchFamily="2" charset="-78"/>
          </a:endParaRPr>
        </a:p>
      </dsp:txBody>
      <dsp:txXfrm>
        <a:off x="35689" y="1530881"/>
        <a:ext cx="6232570" cy="870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FD8E5-A049-4FE6-B343-56726C846DFD}">
      <dsp:nvSpPr>
        <dsp:cNvPr id="0" name=""/>
        <dsp:cNvSpPr/>
      </dsp:nvSpPr>
      <dsp:spPr>
        <a:xfrm>
          <a:off x="0" y="194715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CC6E7-ADF7-43FF-8D08-D1DD71C806DD}">
      <dsp:nvSpPr>
        <dsp:cNvPr id="0" name=""/>
        <dsp:cNvSpPr/>
      </dsp:nvSpPr>
      <dsp:spPr>
        <a:xfrm>
          <a:off x="255945" y="17595"/>
          <a:ext cx="7774836" cy="3542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1- </a:t>
          </a:r>
          <a:r>
            <a:rPr lang="en-US" sz="1600" b="1" kern="1200" dirty="0" smtClean="0">
              <a:cs typeface="B Nazanin" pitchFamily="2" charset="-78"/>
            </a:rPr>
            <a:t>Flag</a:t>
          </a:r>
          <a:r>
            <a:rPr lang="fa-IR" sz="1600" b="1" kern="1200" dirty="0" smtClean="0">
              <a:cs typeface="B Nazanin" pitchFamily="2" charset="-78"/>
            </a:rPr>
            <a:t> : ثابت </a:t>
          </a:r>
          <a:r>
            <a:rPr lang="en-US" sz="1600" b="1" kern="1200" dirty="0" smtClean="0">
              <a:cs typeface="B Nazanin" pitchFamily="2" charset="-78"/>
            </a:rPr>
            <a:t>01111110</a:t>
          </a:r>
          <a:endParaRPr lang="fa-IR" sz="1600" b="1" kern="1200" dirty="0">
            <a:cs typeface="B Nazanin" pitchFamily="2" charset="-78"/>
          </a:endParaRPr>
        </a:p>
      </dsp:txBody>
      <dsp:txXfrm>
        <a:off x="273238" y="34888"/>
        <a:ext cx="7740250" cy="319654"/>
      </dsp:txXfrm>
    </dsp:sp>
    <dsp:sp modelId="{2B78C099-F54B-4C0F-986A-3529F6DEBC67}">
      <dsp:nvSpPr>
        <dsp:cNvPr id="0" name=""/>
        <dsp:cNvSpPr/>
      </dsp:nvSpPr>
      <dsp:spPr>
        <a:xfrm>
          <a:off x="0" y="739035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8B9B-AB47-4BB8-966E-ED0E42272B51}">
      <dsp:nvSpPr>
        <dsp:cNvPr id="0" name=""/>
        <dsp:cNvSpPr/>
      </dsp:nvSpPr>
      <dsp:spPr>
        <a:xfrm>
          <a:off x="255945" y="561915"/>
          <a:ext cx="7774836" cy="3542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2- </a:t>
          </a:r>
          <a:r>
            <a:rPr lang="en-US" sz="1600" b="1" kern="1200" dirty="0" smtClean="0">
              <a:cs typeface="B Nazanin" pitchFamily="2" charset="-78"/>
            </a:rPr>
            <a:t>Address</a:t>
          </a:r>
          <a:r>
            <a:rPr lang="fa-IR" sz="1600" b="1" kern="1200" dirty="0" smtClean="0">
              <a:cs typeface="B Nazanin" pitchFamily="2" charset="-78"/>
            </a:rPr>
            <a:t> شامل موارد زیر :</a:t>
          </a:r>
          <a:endParaRPr lang="fa-IR" sz="1600" b="1" kern="1200" dirty="0">
            <a:cs typeface="B Nazanin" pitchFamily="2" charset="-78"/>
          </a:endParaRPr>
        </a:p>
      </dsp:txBody>
      <dsp:txXfrm>
        <a:off x="273238" y="579208"/>
        <a:ext cx="7740250" cy="319654"/>
      </dsp:txXfrm>
    </dsp:sp>
    <dsp:sp modelId="{D6B52A3F-E3ED-48D2-8BFB-79E9DD6EB0D9}">
      <dsp:nvSpPr>
        <dsp:cNvPr id="0" name=""/>
        <dsp:cNvSpPr/>
      </dsp:nvSpPr>
      <dsp:spPr>
        <a:xfrm>
          <a:off x="0" y="1851719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F927-84FC-4236-8BD9-AF62B6DEC26D}">
      <dsp:nvSpPr>
        <dsp:cNvPr id="0" name=""/>
        <dsp:cNvSpPr/>
      </dsp:nvSpPr>
      <dsp:spPr>
        <a:xfrm>
          <a:off x="293635" y="1106235"/>
          <a:ext cx="7279651" cy="92260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1-2 : </a:t>
          </a:r>
          <a:r>
            <a:rPr lang="en-US" sz="1600" b="1" kern="1200" dirty="0" smtClean="0">
              <a:cs typeface="B Nazanin" pitchFamily="2" charset="-78"/>
            </a:rPr>
            <a:t>(Data Link Connection Identifier) DLCI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مجموعا ً</a:t>
          </a:r>
          <a:r>
            <a:rPr lang="en-US" sz="1600" b="1" kern="1200" dirty="0" smtClean="0">
              <a:cs typeface="B Nazanin" pitchFamily="2" charset="-78"/>
            </a:rPr>
            <a:t>10</a:t>
          </a:r>
          <a:r>
            <a:rPr lang="fa-IR" sz="1600" b="1" kern="1200" dirty="0" smtClean="0">
              <a:cs typeface="B Nazanin" pitchFamily="2" charset="-78"/>
            </a:rPr>
            <a:t> بیت – مشخص کردن یک ارتباط مجازی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معنای محلی دارد و امکان دارد در دو </a:t>
          </a:r>
          <a:r>
            <a:rPr lang="en-US" sz="1600" b="1" kern="1200" dirty="0" smtClean="0">
              <a:cs typeface="B Nazanin" pitchFamily="2" charset="-78"/>
            </a:rPr>
            <a:t>DTE</a:t>
          </a:r>
          <a:r>
            <a:rPr lang="fa-IR" sz="1600" b="1" kern="1200" dirty="0" smtClean="0">
              <a:cs typeface="B Nazanin" pitchFamily="2" charset="-78"/>
            </a:rPr>
            <a:t> یک مقدار </a:t>
          </a:r>
          <a:r>
            <a:rPr lang="en-US" sz="1600" b="1" kern="1200" dirty="0" smtClean="0">
              <a:cs typeface="B Nazanin" pitchFamily="2" charset="-78"/>
            </a:rPr>
            <a:t>DLCI</a:t>
          </a:r>
          <a:r>
            <a:rPr lang="fa-IR" sz="1600" b="1" kern="1200" dirty="0" smtClean="0">
              <a:cs typeface="B Nazanin" pitchFamily="2" charset="-78"/>
            </a:rPr>
            <a:t> وجود داشته باشد.</a:t>
          </a:r>
          <a:endParaRPr lang="fa-IR" sz="1600" b="1" kern="1200" dirty="0">
            <a:cs typeface="B Nazanin" pitchFamily="2" charset="-78"/>
          </a:endParaRPr>
        </a:p>
      </dsp:txBody>
      <dsp:txXfrm>
        <a:off x="338673" y="1151273"/>
        <a:ext cx="7189575" cy="832527"/>
      </dsp:txXfrm>
    </dsp:sp>
    <dsp:sp modelId="{3B99C418-7512-4480-BD1E-83AA10D0B8B6}">
      <dsp:nvSpPr>
        <dsp:cNvPr id="0" name=""/>
        <dsp:cNvSpPr/>
      </dsp:nvSpPr>
      <dsp:spPr>
        <a:xfrm>
          <a:off x="0" y="2894714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0117-077F-4F4E-B284-5AB17C06AB2D}">
      <dsp:nvSpPr>
        <dsp:cNvPr id="0" name=""/>
        <dsp:cNvSpPr/>
      </dsp:nvSpPr>
      <dsp:spPr>
        <a:xfrm>
          <a:off x="293635" y="2218919"/>
          <a:ext cx="7279651" cy="85291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2-2 : </a:t>
          </a:r>
          <a:r>
            <a:rPr lang="en-US" sz="1600" b="1" kern="1200" dirty="0" smtClean="0">
              <a:cs typeface="B Nazanin" pitchFamily="2" charset="-78"/>
            </a:rPr>
            <a:t>(Command / Response) C/R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just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cs typeface="B Nazanin" pitchFamily="2" charset="-78"/>
            </a:rPr>
            <a:t>1</a:t>
          </a:r>
          <a:r>
            <a:rPr lang="fa-IR" sz="1600" b="1" kern="1200" dirty="0" smtClean="0">
              <a:cs typeface="B Nazanin" pitchFamily="2" charset="-78"/>
            </a:rPr>
            <a:t> بیت – مشخص کردن نوع فریم – مورد استفاده پروتکل </a:t>
          </a:r>
          <a:r>
            <a:rPr lang="en-US" sz="1600" b="1" kern="1200" dirty="0" smtClean="0">
              <a:cs typeface="B Nazanin" pitchFamily="2" charset="-78"/>
            </a:rPr>
            <a:t>Frame Relay</a:t>
          </a:r>
          <a:r>
            <a:rPr lang="fa-IR" sz="1600" b="1" kern="1200" dirty="0" smtClean="0">
              <a:cs typeface="B Nazanin" pitchFamily="2" charset="-78"/>
            </a:rPr>
            <a:t> نیست و توسط تجهیزات استفاده می</a:t>
          </a:r>
          <a:r>
            <a:rPr lang="fa-IR" sz="1600" b="1" kern="1200" dirty="0" smtClean="0">
              <a:solidFill>
                <a:srgbClr val="C00000"/>
              </a:solidFill>
              <a:cs typeface="B Yekan" pitchFamily="2" charset="-78"/>
            </a:rPr>
            <a:t>‌</a:t>
          </a:r>
          <a:r>
            <a:rPr lang="fa-IR" sz="1600" b="1" kern="1200" dirty="0" smtClean="0">
              <a:cs typeface="B Nazanin" pitchFamily="2" charset="-78"/>
            </a:rPr>
            <a:t>شود.</a:t>
          </a:r>
          <a:endParaRPr lang="fa-IR" sz="1600" b="1" kern="1200" dirty="0">
            <a:cs typeface="B Nazanin" pitchFamily="2" charset="-78"/>
          </a:endParaRPr>
        </a:p>
      </dsp:txBody>
      <dsp:txXfrm>
        <a:off x="335271" y="2260555"/>
        <a:ext cx="7196379" cy="769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52A3F-E3ED-48D2-8BFB-79E9DD6EB0D9}">
      <dsp:nvSpPr>
        <dsp:cNvPr id="0" name=""/>
        <dsp:cNvSpPr/>
      </dsp:nvSpPr>
      <dsp:spPr>
        <a:xfrm>
          <a:off x="0" y="981102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F927-84FC-4236-8BD9-AF62B6DEC26D}">
      <dsp:nvSpPr>
        <dsp:cNvPr id="0" name=""/>
        <dsp:cNvSpPr/>
      </dsp:nvSpPr>
      <dsp:spPr>
        <a:xfrm>
          <a:off x="293635" y="107156"/>
          <a:ext cx="7279651" cy="10510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3-2 : </a:t>
          </a:r>
          <a:r>
            <a:rPr lang="en-US" sz="1600" b="1" kern="1200" dirty="0" smtClean="0">
              <a:cs typeface="B Nazanin" pitchFamily="2" charset="-78"/>
            </a:rPr>
            <a:t>(</a:t>
          </a:r>
          <a:r>
            <a:rPr lang="en-US" sz="1600" b="1" kern="1200" dirty="0" err="1" smtClean="0">
              <a:cs typeface="B Nazanin" pitchFamily="2" charset="-78"/>
            </a:rPr>
            <a:t>Ectended</a:t>
          </a:r>
          <a:r>
            <a:rPr lang="en-US" sz="1600" b="1" kern="1200" dirty="0" smtClean="0">
              <a:cs typeface="B Nazanin" pitchFamily="2" charset="-78"/>
            </a:rPr>
            <a:t> Address) E/A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cs typeface="B Nazanin" pitchFamily="2" charset="-78"/>
            </a:rPr>
            <a:t>1 </a:t>
          </a:r>
          <a:r>
            <a:rPr lang="fa-IR" sz="1600" b="1" kern="1200" dirty="0" smtClean="0">
              <a:cs typeface="B Nazanin" pitchFamily="2" charset="-78"/>
            </a:rPr>
            <a:t>بیت : مشخص می کند که آیا بایت اول تمام آدرس </a:t>
          </a:r>
          <a:r>
            <a:rPr lang="en-US" sz="1600" b="1" kern="1200" dirty="0" smtClean="0">
              <a:cs typeface="B Nazanin" pitchFamily="2" charset="-78"/>
            </a:rPr>
            <a:t>DLCI</a:t>
          </a:r>
          <a:r>
            <a:rPr lang="fa-IR" sz="1600" b="1" kern="1200" dirty="0" smtClean="0">
              <a:cs typeface="B Nazanin" pitchFamily="2" charset="-78"/>
            </a:rPr>
            <a:t> است یا ادامه آن در بایت دوم است. 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(مقدار </a:t>
          </a:r>
          <a:r>
            <a:rPr lang="en-US" sz="1600" b="1" kern="1200" dirty="0" smtClean="0">
              <a:cs typeface="B Nazanin" pitchFamily="2" charset="-78"/>
            </a:rPr>
            <a:t>0</a:t>
          </a:r>
          <a:r>
            <a:rPr lang="fa-IR" sz="1600" b="1" kern="1200" dirty="0" smtClean="0">
              <a:cs typeface="B Nazanin" pitchFamily="2" charset="-78"/>
            </a:rPr>
            <a:t> : آدرس در بایت دوم ادامه می یابد.  مقدار </a:t>
          </a:r>
          <a:r>
            <a:rPr lang="en-US" sz="1600" b="1" kern="1200" dirty="0" smtClean="0">
              <a:cs typeface="B Nazanin" pitchFamily="2" charset="-78"/>
            </a:rPr>
            <a:t>1</a:t>
          </a:r>
          <a:r>
            <a:rPr lang="fa-IR" sz="1600" b="1" kern="1200" dirty="0" smtClean="0">
              <a:cs typeface="B Nazanin" pitchFamily="2" charset="-78"/>
            </a:rPr>
            <a:t> : آدرس محدود به بایت اول است.</a:t>
          </a:r>
          <a:endParaRPr lang="fa-IR" sz="1600" b="1" kern="1200" dirty="0">
            <a:cs typeface="B Nazanin" pitchFamily="2" charset="-78"/>
          </a:endParaRPr>
        </a:p>
      </dsp:txBody>
      <dsp:txXfrm>
        <a:off x="344944" y="158465"/>
        <a:ext cx="7177033" cy="948447"/>
      </dsp:txXfrm>
    </dsp:sp>
    <dsp:sp modelId="{3B99C418-7512-4480-BD1E-83AA10D0B8B6}">
      <dsp:nvSpPr>
        <dsp:cNvPr id="0" name=""/>
        <dsp:cNvSpPr/>
      </dsp:nvSpPr>
      <dsp:spPr>
        <a:xfrm>
          <a:off x="0" y="1857408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0117-077F-4F4E-B284-5AB17C06AB2D}">
      <dsp:nvSpPr>
        <dsp:cNvPr id="0" name=""/>
        <dsp:cNvSpPr/>
      </dsp:nvSpPr>
      <dsp:spPr>
        <a:xfrm>
          <a:off x="293635" y="1348302"/>
          <a:ext cx="7279651" cy="68622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4-2 : </a:t>
          </a:r>
          <a:r>
            <a:rPr lang="en-US" sz="1600" b="1" kern="1200" dirty="0" smtClean="0">
              <a:cs typeface="B Nazanin" pitchFamily="2" charset="-78"/>
            </a:rPr>
            <a:t>(Forward </a:t>
          </a:r>
          <a:r>
            <a:rPr lang="en-US" sz="1600" b="1" kern="1200" dirty="0" err="1" smtClean="0">
              <a:cs typeface="B Nazanin" pitchFamily="2" charset="-78"/>
            </a:rPr>
            <a:t>Explicid</a:t>
          </a:r>
          <a:r>
            <a:rPr lang="en-US" sz="1600" b="1" kern="1200" dirty="0" smtClean="0">
              <a:cs typeface="B Nazanin" pitchFamily="2" charset="-78"/>
            </a:rPr>
            <a:t> </a:t>
          </a:r>
          <a:r>
            <a:rPr lang="en-US" sz="1600" b="1" kern="1200" dirty="0" err="1" smtClean="0">
              <a:cs typeface="B Nazanin" pitchFamily="2" charset="-78"/>
            </a:rPr>
            <a:t>Congestone</a:t>
          </a:r>
          <a:r>
            <a:rPr lang="en-US" sz="1600" b="1" kern="1200" dirty="0" smtClean="0">
              <a:cs typeface="B Nazanin" pitchFamily="2" charset="-78"/>
            </a:rPr>
            <a:t> Notification) FECN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اعلام بروز ازدحام در مسیر به مقصد</a:t>
          </a:r>
          <a:endParaRPr lang="fa-IR" sz="1600" b="1" kern="1200" dirty="0">
            <a:cs typeface="B Nazanin" pitchFamily="2" charset="-78"/>
          </a:endParaRPr>
        </a:p>
      </dsp:txBody>
      <dsp:txXfrm>
        <a:off x="327134" y="1381801"/>
        <a:ext cx="7212653" cy="619228"/>
      </dsp:txXfrm>
    </dsp:sp>
    <dsp:sp modelId="{F394BC42-E251-4D4D-94F8-5E3EA7B04CF4}">
      <dsp:nvSpPr>
        <dsp:cNvPr id="0" name=""/>
        <dsp:cNvSpPr/>
      </dsp:nvSpPr>
      <dsp:spPr>
        <a:xfrm>
          <a:off x="0" y="2733715"/>
          <a:ext cx="845345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D01D3-DA12-4FCC-AE2C-AEBA52FC9529}">
      <dsp:nvSpPr>
        <dsp:cNvPr id="0" name=""/>
        <dsp:cNvSpPr/>
      </dsp:nvSpPr>
      <dsp:spPr>
        <a:xfrm>
          <a:off x="293635" y="2224608"/>
          <a:ext cx="7279651" cy="68622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5-2 : </a:t>
          </a:r>
          <a:r>
            <a:rPr lang="en-US" sz="1600" b="1" kern="1200" dirty="0" smtClean="0">
              <a:cs typeface="B Nazanin" pitchFamily="2" charset="-78"/>
            </a:rPr>
            <a:t>(Backward </a:t>
          </a:r>
          <a:r>
            <a:rPr lang="en-US" sz="1600" b="1" kern="1200" dirty="0" err="1" smtClean="0">
              <a:cs typeface="B Nazanin" pitchFamily="2" charset="-78"/>
            </a:rPr>
            <a:t>Explicid</a:t>
          </a:r>
          <a:r>
            <a:rPr lang="en-US" sz="1600" b="1" kern="1200" dirty="0" smtClean="0">
              <a:cs typeface="B Nazanin" pitchFamily="2" charset="-78"/>
            </a:rPr>
            <a:t> </a:t>
          </a:r>
          <a:r>
            <a:rPr lang="en-US" sz="1600" b="1" kern="1200" dirty="0" err="1" smtClean="0">
              <a:cs typeface="B Nazanin" pitchFamily="2" charset="-78"/>
            </a:rPr>
            <a:t>Congestone</a:t>
          </a:r>
          <a:r>
            <a:rPr lang="en-US" sz="1600" b="1" kern="1200" dirty="0" smtClean="0">
              <a:cs typeface="B Nazanin" pitchFamily="2" charset="-78"/>
            </a:rPr>
            <a:t> Notification) BECN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اعلام بروز ازدحام در مسیر به مبدا</a:t>
          </a:r>
          <a:endParaRPr lang="fa-IR" sz="1600" b="1" kern="1200" dirty="0">
            <a:cs typeface="B Nazanin" pitchFamily="2" charset="-78"/>
          </a:endParaRPr>
        </a:p>
      </dsp:txBody>
      <dsp:txXfrm>
        <a:off x="327134" y="2258107"/>
        <a:ext cx="7212653" cy="619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52A3F-E3ED-48D2-8BFB-79E9DD6EB0D9}">
      <dsp:nvSpPr>
        <dsp:cNvPr id="0" name=""/>
        <dsp:cNvSpPr/>
      </dsp:nvSpPr>
      <dsp:spPr>
        <a:xfrm>
          <a:off x="0" y="806254"/>
          <a:ext cx="845345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F927-84FC-4236-8BD9-AF62B6DEC26D}">
      <dsp:nvSpPr>
        <dsp:cNvPr id="0" name=""/>
        <dsp:cNvSpPr/>
      </dsp:nvSpPr>
      <dsp:spPr>
        <a:xfrm>
          <a:off x="293635" y="51029"/>
          <a:ext cx="7279651" cy="9913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6-2 : </a:t>
          </a:r>
          <a:r>
            <a:rPr lang="en-US" sz="1600" b="1" kern="1200" dirty="0" smtClean="0">
              <a:cs typeface="B Nazanin" pitchFamily="2" charset="-78"/>
            </a:rPr>
            <a:t>(Discard Eligibility) DE</a:t>
          </a:r>
          <a:r>
            <a:rPr lang="fa-IR" sz="1600" b="1" kern="1200" dirty="0" smtClean="0">
              <a:cs typeface="B Nazanin" pitchFamily="2" charset="-78"/>
            </a:rPr>
            <a:t> :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اولویت حذف بسته ها در شرایط ازدحام .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B Nazanin" pitchFamily="2" charset="-78"/>
            </a:rPr>
            <a:t>مقدار </a:t>
          </a:r>
          <a:r>
            <a:rPr lang="en-US" sz="1600" b="1" kern="1200" dirty="0" smtClean="0">
              <a:cs typeface="B Nazanin" pitchFamily="2" charset="-78"/>
            </a:rPr>
            <a:t>0</a:t>
          </a:r>
          <a:r>
            <a:rPr lang="fa-IR" sz="1600" b="1" kern="1200" dirty="0" smtClean="0">
              <a:cs typeface="B Nazanin" pitchFamily="2" charset="-78"/>
            </a:rPr>
            <a:t> : قابل حذف    مقدار </a:t>
          </a:r>
          <a:r>
            <a:rPr lang="en-US" sz="1600" b="1" kern="1200" dirty="0" smtClean="0">
              <a:cs typeface="B Nazanin" pitchFamily="2" charset="-78"/>
            </a:rPr>
            <a:t>1</a:t>
          </a:r>
          <a:r>
            <a:rPr lang="fa-IR" sz="1600" b="1" kern="1200" dirty="0" smtClean="0">
              <a:cs typeface="B Nazanin" pitchFamily="2" charset="-78"/>
            </a:rPr>
            <a:t> : غیر قابل حذف</a:t>
          </a:r>
        </a:p>
      </dsp:txBody>
      <dsp:txXfrm>
        <a:off x="342030" y="99424"/>
        <a:ext cx="7182861" cy="894595"/>
      </dsp:txXfrm>
    </dsp:sp>
    <dsp:sp modelId="{3B99C418-7512-4480-BD1E-83AA10D0B8B6}">
      <dsp:nvSpPr>
        <dsp:cNvPr id="0" name=""/>
        <dsp:cNvSpPr/>
      </dsp:nvSpPr>
      <dsp:spPr>
        <a:xfrm>
          <a:off x="0" y="1521368"/>
          <a:ext cx="845345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0117-077F-4F4E-B284-5AB17C06AB2D}">
      <dsp:nvSpPr>
        <dsp:cNvPr id="0" name=""/>
        <dsp:cNvSpPr/>
      </dsp:nvSpPr>
      <dsp:spPr>
        <a:xfrm>
          <a:off x="180063" y="1295854"/>
          <a:ext cx="8035309" cy="46167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3- </a:t>
          </a:r>
          <a:r>
            <a:rPr lang="en-US" sz="1600" b="1" kern="1200" dirty="0" smtClean="0">
              <a:cs typeface="B Nazanin" pitchFamily="2" charset="-78"/>
            </a:rPr>
            <a:t>Data</a:t>
          </a:r>
          <a:r>
            <a:rPr lang="fa-IR" sz="1600" b="1" kern="1200" dirty="0" smtClean="0">
              <a:cs typeface="B Nazanin" pitchFamily="2" charset="-78"/>
            </a:rPr>
            <a:t> : داده های ارسالی کاربر – قابلیت ارسال </a:t>
          </a:r>
          <a:r>
            <a:rPr lang="en-US" sz="1600" b="1" kern="1200" dirty="0" smtClean="0">
              <a:cs typeface="B Nazanin" pitchFamily="2" charset="-78"/>
            </a:rPr>
            <a:t>4096</a:t>
          </a:r>
          <a:r>
            <a:rPr lang="fa-IR" sz="1600" b="1" kern="1200" dirty="0" smtClean="0">
              <a:cs typeface="B Nazanin" pitchFamily="2" charset="-78"/>
            </a:rPr>
            <a:t> بایت</a:t>
          </a:r>
          <a:endParaRPr lang="fa-IR" sz="1600" b="1" kern="1200" dirty="0">
            <a:cs typeface="B Nazanin" pitchFamily="2" charset="-78"/>
          </a:endParaRPr>
        </a:p>
      </dsp:txBody>
      <dsp:txXfrm>
        <a:off x="202600" y="1318391"/>
        <a:ext cx="7990235" cy="416599"/>
      </dsp:txXfrm>
    </dsp:sp>
    <dsp:sp modelId="{F394BC42-E251-4D4D-94F8-5E3EA7B04CF4}">
      <dsp:nvSpPr>
        <dsp:cNvPr id="0" name=""/>
        <dsp:cNvSpPr/>
      </dsp:nvSpPr>
      <dsp:spPr>
        <a:xfrm>
          <a:off x="0" y="2260414"/>
          <a:ext cx="845345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D01D3-DA12-4FCC-AE2C-AEBA52FC9529}">
      <dsp:nvSpPr>
        <dsp:cNvPr id="0" name=""/>
        <dsp:cNvSpPr/>
      </dsp:nvSpPr>
      <dsp:spPr>
        <a:xfrm>
          <a:off x="180059" y="2010968"/>
          <a:ext cx="8035309" cy="48560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3664" tIns="0" rIns="22366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Nazanin" pitchFamily="2" charset="-78"/>
            </a:rPr>
            <a:t>4- </a:t>
          </a:r>
          <a:r>
            <a:rPr lang="en-US" sz="1600" b="1" kern="1200" dirty="0" smtClean="0">
              <a:cs typeface="B Nazanin" pitchFamily="2" charset="-78"/>
            </a:rPr>
            <a:t>FCS</a:t>
          </a:r>
          <a:r>
            <a:rPr lang="fa-IR" sz="1600" b="1" kern="1200" dirty="0" smtClean="0">
              <a:cs typeface="B Nazanin" pitchFamily="2" charset="-78"/>
            </a:rPr>
            <a:t> : بیتهای کنترل خطا به روش </a:t>
          </a:r>
          <a:r>
            <a:rPr lang="en-US" sz="1600" b="1" kern="1200" dirty="0" smtClean="0">
              <a:cs typeface="B Nazanin" pitchFamily="2" charset="-78"/>
            </a:rPr>
            <a:t>CRC</a:t>
          </a:r>
          <a:endParaRPr lang="fa-IR" sz="1600" b="1" kern="1200" dirty="0">
            <a:cs typeface="B Nazanin" pitchFamily="2" charset="-78"/>
          </a:endParaRPr>
        </a:p>
      </dsp:txBody>
      <dsp:txXfrm>
        <a:off x="203764" y="2034673"/>
        <a:ext cx="7987899" cy="4381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03C8B-3B3D-460B-B801-313CF8206E0C}">
      <dsp:nvSpPr>
        <dsp:cNvPr id="0" name=""/>
        <dsp:cNvSpPr/>
      </dsp:nvSpPr>
      <dsp:spPr>
        <a:xfrm>
          <a:off x="7037085" y="2007801"/>
          <a:ext cx="1600752" cy="4396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معماری پروتکل</a:t>
          </a:r>
          <a:endParaRPr lang="fa-IR" sz="1800" b="1" kern="1200" dirty="0">
            <a:cs typeface="B Nazanin" pitchFamily="2" charset="-78"/>
          </a:endParaRPr>
        </a:p>
      </dsp:txBody>
      <dsp:txXfrm>
        <a:off x="7049961" y="2020677"/>
        <a:ext cx="1575000" cy="413853"/>
      </dsp:txXfrm>
    </dsp:sp>
    <dsp:sp modelId="{B1540597-2D22-4052-AFDB-0E2EC0C6E91E}">
      <dsp:nvSpPr>
        <dsp:cNvPr id="0" name=""/>
        <dsp:cNvSpPr/>
      </dsp:nvSpPr>
      <dsp:spPr>
        <a:xfrm rot="15177361">
          <a:off x="6261316" y="1644290"/>
          <a:ext cx="119985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199854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831247" y="1624029"/>
        <a:ext cx="59992" cy="59992"/>
      </dsp:txXfrm>
    </dsp:sp>
    <dsp:sp modelId="{CF9D93B0-0AD5-4F28-9565-DCE0A963C846}">
      <dsp:nvSpPr>
        <dsp:cNvPr id="0" name=""/>
        <dsp:cNvSpPr/>
      </dsp:nvSpPr>
      <dsp:spPr>
        <a:xfrm>
          <a:off x="5354355" y="860644"/>
          <a:ext cx="1331046" cy="4396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صفحه کنترلی</a:t>
          </a:r>
          <a:endParaRPr lang="fa-IR" sz="1800" b="1" kern="1200" dirty="0">
            <a:cs typeface="B Nazanin" pitchFamily="2" charset="-78"/>
          </a:endParaRPr>
        </a:p>
      </dsp:txBody>
      <dsp:txXfrm>
        <a:off x="5367231" y="873520"/>
        <a:ext cx="1305294" cy="413853"/>
      </dsp:txXfrm>
    </dsp:sp>
    <dsp:sp modelId="{38D5FEBA-A8C1-4C34-8DEB-DC072CD7DC01}">
      <dsp:nvSpPr>
        <dsp:cNvPr id="0" name=""/>
        <dsp:cNvSpPr/>
      </dsp:nvSpPr>
      <dsp:spPr>
        <a:xfrm rot="14534096">
          <a:off x="4801045" y="736704"/>
          <a:ext cx="75493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754934" y="9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59639" y="727566"/>
        <a:ext cx="37746" cy="37746"/>
      </dsp:txXfrm>
    </dsp:sp>
    <dsp:sp modelId="{05500039-BC38-4FEB-B92B-100C68304F4C}">
      <dsp:nvSpPr>
        <dsp:cNvPr id="0" name=""/>
        <dsp:cNvSpPr/>
      </dsp:nvSpPr>
      <dsp:spPr>
        <a:xfrm>
          <a:off x="6159" y="111394"/>
          <a:ext cx="4996511" cy="602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پروتکل </a:t>
          </a:r>
          <a:r>
            <a:rPr lang="en-US" sz="1800" b="1" kern="1200" dirty="0" smtClean="0">
              <a:cs typeface="B Nazanin" pitchFamily="2" charset="-78"/>
            </a:rPr>
            <a:t>LAPD</a:t>
          </a:r>
          <a:endParaRPr lang="fa-IR" sz="1800" b="1" kern="1200" dirty="0">
            <a:cs typeface="B Nazanin" pitchFamily="2" charset="-78"/>
          </a:endParaRPr>
        </a:p>
      </dsp:txBody>
      <dsp:txXfrm>
        <a:off x="23793" y="129028"/>
        <a:ext cx="4961243" cy="566806"/>
      </dsp:txXfrm>
    </dsp:sp>
    <dsp:sp modelId="{16BF8C1A-C5B4-4D63-B06E-63EB3C8379C3}">
      <dsp:nvSpPr>
        <dsp:cNvPr id="0" name=""/>
        <dsp:cNvSpPr/>
      </dsp:nvSpPr>
      <dsp:spPr>
        <a:xfrm rot="10800000">
          <a:off x="5002670" y="1070712"/>
          <a:ext cx="35168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351684" y="9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69720" y="1071655"/>
        <a:ext cx="17584" cy="17584"/>
      </dsp:txXfrm>
    </dsp:sp>
    <dsp:sp modelId="{88BC714A-220D-4C6A-A8E5-C1A420C02475}">
      <dsp:nvSpPr>
        <dsp:cNvPr id="0" name=""/>
        <dsp:cNvSpPr/>
      </dsp:nvSpPr>
      <dsp:spPr>
        <a:xfrm>
          <a:off x="6159" y="779410"/>
          <a:ext cx="4996511" cy="602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برقراری ، مدیریت و خاتمه لینکهای ارتباطی منظقی </a:t>
          </a:r>
          <a:endParaRPr lang="fa-IR" sz="1800" b="1" kern="1200" dirty="0">
            <a:cs typeface="B Nazanin" pitchFamily="2" charset="-78"/>
          </a:endParaRPr>
        </a:p>
      </dsp:txBody>
      <dsp:txXfrm>
        <a:off x="23793" y="797044"/>
        <a:ext cx="4961243" cy="566806"/>
      </dsp:txXfrm>
    </dsp:sp>
    <dsp:sp modelId="{2897949B-36A1-442A-913D-618ABFFFB207}">
      <dsp:nvSpPr>
        <dsp:cNvPr id="0" name=""/>
        <dsp:cNvSpPr/>
      </dsp:nvSpPr>
      <dsp:spPr>
        <a:xfrm rot="7065904">
          <a:off x="4801045" y="1404720"/>
          <a:ext cx="75493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754934" y="9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59639" y="1395582"/>
        <a:ext cx="37746" cy="37746"/>
      </dsp:txXfrm>
    </dsp:sp>
    <dsp:sp modelId="{9802DC5D-CC1E-41AA-8CA6-00E1D9B6520C}">
      <dsp:nvSpPr>
        <dsp:cNvPr id="0" name=""/>
        <dsp:cNvSpPr/>
      </dsp:nvSpPr>
      <dsp:spPr>
        <a:xfrm>
          <a:off x="6159" y="1447425"/>
          <a:ext cx="4996511" cy="602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تبادل پیامهای سیگنالینگ پروتکل </a:t>
          </a:r>
          <a:r>
            <a:rPr lang="en-US" sz="1800" b="1" kern="1200" dirty="0" smtClean="0">
              <a:cs typeface="B Nazanin" pitchFamily="2" charset="-78"/>
            </a:rPr>
            <a:t>Q.933</a:t>
          </a:r>
          <a:endParaRPr lang="fa-IR" sz="1800" b="1" kern="1200" dirty="0">
            <a:cs typeface="B Nazanin" pitchFamily="2" charset="-78"/>
          </a:endParaRPr>
        </a:p>
      </dsp:txBody>
      <dsp:txXfrm>
        <a:off x="23793" y="1465059"/>
        <a:ext cx="4961243" cy="566806"/>
      </dsp:txXfrm>
    </dsp:sp>
    <dsp:sp modelId="{0D2B0370-1CBF-4628-B896-64F9673F3A14}">
      <dsp:nvSpPr>
        <dsp:cNvPr id="0" name=""/>
        <dsp:cNvSpPr/>
      </dsp:nvSpPr>
      <dsp:spPr>
        <a:xfrm rot="6365881">
          <a:off x="6227078" y="2827167"/>
          <a:ext cx="1268330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268330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829535" y="2805195"/>
        <a:ext cx="63416" cy="63416"/>
      </dsp:txXfrm>
    </dsp:sp>
    <dsp:sp modelId="{D03177EF-95CC-4143-BE48-9EF9112155A3}">
      <dsp:nvSpPr>
        <dsp:cNvPr id="0" name=""/>
        <dsp:cNvSpPr/>
      </dsp:nvSpPr>
      <dsp:spPr>
        <a:xfrm>
          <a:off x="5354355" y="3226399"/>
          <a:ext cx="1331046" cy="4396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صفحه کاربر</a:t>
          </a:r>
          <a:endParaRPr lang="fa-IR" sz="1800" b="1" kern="1200" dirty="0">
            <a:cs typeface="B Nazanin" pitchFamily="2" charset="-78"/>
          </a:endParaRPr>
        </a:p>
      </dsp:txBody>
      <dsp:txXfrm>
        <a:off x="5367231" y="3239275"/>
        <a:ext cx="1305294" cy="413853"/>
      </dsp:txXfrm>
    </dsp:sp>
    <dsp:sp modelId="{CE240579-AB83-4D34-BD63-F64650D553FD}">
      <dsp:nvSpPr>
        <dsp:cNvPr id="0" name=""/>
        <dsp:cNvSpPr/>
      </dsp:nvSpPr>
      <dsp:spPr>
        <a:xfrm rot="13258287">
          <a:off x="4945620" y="3283762"/>
          <a:ext cx="46578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465784" y="9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66868" y="3281853"/>
        <a:ext cx="23289" cy="23289"/>
      </dsp:txXfrm>
    </dsp:sp>
    <dsp:sp modelId="{A6169228-5EDD-4E78-80D1-D4BA77B6EDF7}">
      <dsp:nvSpPr>
        <dsp:cNvPr id="0" name=""/>
        <dsp:cNvSpPr/>
      </dsp:nvSpPr>
      <dsp:spPr>
        <a:xfrm>
          <a:off x="6159" y="2868358"/>
          <a:ext cx="4996511" cy="544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انتقال داده های کاربران</a:t>
          </a:r>
          <a:endParaRPr lang="fa-IR" sz="1800" b="1" kern="1200" dirty="0">
            <a:cs typeface="B Nazanin" pitchFamily="2" charset="-78"/>
          </a:endParaRPr>
        </a:p>
      </dsp:txBody>
      <dsp:txXfrm>
        <a:off x="22118" y="2884317"/>
        <a:ext cx="4964593" cy="512955"/>
      </dsp:txXfrm>
    </dsp:sp>
    <dsp:sp modelId="{EDBFD758-CE78-4CD3-8B68-32CE476EEBD3}">
      <dsp:nvSpPr>
        <dsp:cNvPr id="0" name=""/>
        <dsp:cNvSpPr/>
      </dsp:nvSpPr>
      <dsp:spPr>
        <a:xfrm rot="8341713">
          <a:off x="4945620" y="3589170"/>
          <a:ext cx="46578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465784" y="9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66868" y="3587260"/>
        <a:ext cx="23289" cy="23289"/>
      </dsp:txXfrm>
    </dsp:sp>
    <dsp:sp modelId="{9DE4E95A-C482-4DBA-AB8C-CD2E2761BD28}">
      <dsp:nvSpPr>
        <dsp:cNvPr id="0" name=""/>
        <dsp:cNvSpPr/>
      </dsp:nvSpPr>
      <dsp:spPr>
        <a:xfrm>
          <a:off x="6159" y="3479172"/>
          <a:ext cx="4996511" cy="544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پروتکل </a:t>
          </a:r>
          <a:r>
            <a:rPr lang="en-US" sz="1800" b="1" kern="1200" dirty="0" smtClean="0">
              <a:cs typeface="B Nazanin" pitchFamily="2" charset="-78"/>
            </a:rPr>
            <a:t>LAPF</a:t>
          </a:r>
          <a:endParaRPr lang="fa-IR" sz="1800" b="1" kern="1200" dirty="0">
            <a:cs typeface="B Nazanin" pitchFamily="2" charset="-78"/>
          </a:endParaRPr>
        </a:p>
      </dsp:txBody>
      <dsp:txXfrm>
        <a:off x="22118" y="3495131"/>
        <a:ext cx="4964593" cy="512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725B6-B4B4-4C46-AFF8-C7469C57C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فناوری شبکه های گسترده</a:t>
            </a:r>
            <a:endParaRPr lang="en-US" altLang="fa-IR" sz="3600" b="1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چهارم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ساختار فریم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8194" name="Picture 2" descr="http://www.rhyshaden.com/images/fr_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209711" cy="2428892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428596" y="3786190"/>
          <a:ext cx="845345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معماری پروتکل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865330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پروتکل </a:t>
            </a:r>
            <a:r>
              <a:rPr lang="en-US" altLang="fa-IR" dirty="0" smtClean="0">
                <a:latin typeface="Calibri" pitchFamily="34" charset="0"/>
              </a:rPr>
              <a:t>LAPD</a:t>
            </a:r>
            <a:r>
              <a:rPr lang="fa-IR" altLang="fa-IR" dirty="0" smtClean="0">
                <a:latin typeface="Calibri" pitchFamily="34" charset="0"/>
              </a:rPr>
              <a:t> و پروتکل </a:t>
            </a:r>
            <a:r>
              <a:rPr lang="en-US" altLang="fa-IR" dirty="0" smtClean="0">
                <a:latin typeface="Calibri" pitchFamily="34" charset="0"/>
              </a:rPr>
              <a:t>LAPF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071546"/>
          <a:ext cx="852489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57158" y="3857628"/>
          <a:ext cx="852489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اجزای شبکه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57158" y="1071546"/>
          <a:ext cx="852489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image.slidesharecdn.com/unifieerdsisesion08aframerelay1-121022175001-phpapp02/95/uni-fiee-rdsi-sesion-08a-frame-relay-1-25-638.jpg?cb=135092835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3" t="50000" r="7237" b="18822"/>
          <a:stretch/>
        </p:blipFill>
        <p:spPr bwMode="auto">
          <a:xfrm>
            <a:off x="2367886" y="4485226"/>
            <a:ext cx="4408228" cy="14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اجزای شبکه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1026" name="Picture 2" descr="http://www.webclasses.net/courses/protocols/7.0/demobuild/units/media/figures/unit01/UNI-N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75" y="4293096"/>
            <a:ext cx="5616624" cy="23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1157189"/>
              </p:ext>
            </p:extLst>
          </p:nvPr>
        </p:nvGraphicFramePr>
        <p:xfrm>
          <a:off x="293441" y="1340768"/>
          <a:ext cx="852489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الگوریتم </a:t>
            </a:r>
            <a:r>
              <a:rPr lang="en-US" altLang="fa-IR" dirty="0" smtClean="0">
                <a:latin typeface="Calibri" pitchFamily="34" charset="0"/>
              </a:rPr>
              <a:t>Leaky Bucket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2" name="Picture 2" descr="http://www.eenadupratibha.net/pratibha/engineering/images/content_pics/content_three_Tra_layer_i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2636912"/>
            <a:ext cx="5057326" cy="3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837" y="1196752"/>
            <a:ext cx="8393643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کارش این است که ترافیک </a:t>
            </a:r>
            <a:r>
              <a:rPr lang="en-US" b="1" dirty="0" err="1" smtClean="0">
                <a:cs typeface="B Nazanin" panose="00000400000000000000" pitchFamily="2" charset="-78"/>
              </a:rPr>
              <a:t>Bursty</a:t>
            </a:r>
            <a:r>
              <a:rPr lang="fa-IR" b="1" dirty="0" smtClean="0">
                <a:cs typeface="B Nazanin" panose="00000400000000000000" pitchFamily="2" charset="-78"/>
              </a:rPr>
              <a:t> را به ترافیک </a:t>
            </a:r>
            <a:r>
              <a:rPr lang="en-US" b="1" dirty="0" smtClean="0">
                <a:cs typeface="B Nazanin" panose="00000400000000000000" pitchFamily="2" charset="-78"/>
              </a:rPr>
              <a:t>Fixed Rate</a:t>
            </a:r>
            <a:r>
              <a:rPr lang="fa-IR" b="1" dirty="0" smtClean="0">
                <a:cs typeface="B Nazanin" panose="00000400000000000000" pitchFamily="2" charset="-78"/>
              </a:rPr>
              <a:t> تبدیل می کند.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در واقع یک مکانیزم کنترل سرعت ارسال می باشد.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در این حالت در گیرنده باید </a:t>
            </a:r>
            <a:r>
              <a:rPr lang="en-US" b="1" dirty="0" smtClean="0">
                <a:cs typeface="B Nazanin" panose="00000400000000000000" pitchFamily="2" charset="-78"/>
              </a:rPr>
              <a:t>Buffer</a:t>
            </a:r>
            <a:r>
              <a:rPr lang="fa-IR" b="1" dirty="0" smtClean="0">
                <a:cs typeface="B Nazanin" panose="00000400000000000000" pitchFamily="2" charset="-78"/>
              </a:rPr>
              <a:t> داشته باشیم.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843644"/>
            <a:ext cx="382041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 کار: </a:t>
            </a:r>
          </a:p>
          <a:p>
            <a:pPr indent="2730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بسته‌ها برای ارسال به سمت فرستنده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آیند، اگر ترافیکی در گیرنده نبود بسته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ها ارسال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شوند و اگر ترافیک وجود داشت، بسته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ها در صف قرار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گیرند.</a:t>
            </a:r>
          </a:p>
          <a:p>
            <a:pPr indent="2730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بسته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هایی که در صف قرار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گیرند با نرخ بیت ثابت ارسال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شوند که این نرخ ثابت را مدیر صف یا </a:t>
            </a:r>
            <a:r>
              <a:rPr lang="en-US" b="1" dirty="0" err="1" smtClean="0">
                <a:cs typeface="B Nazanin" panose="00000400000000000000" pitchFamily="2" charset="-78"/>
              </a:rPr>
              <a:t>Proccessor</a:t>
            </a:r>
            <a:r>
              <a:rPr lang="fa-IR" b="1" dirty="0" smtClean="0">
                <a:cs typeface="B Nazanin" panose="00000400000000000000" pitchFamily="2" charset="-78"/>
              </a:rPr>
              <a:t> تنظیم می</a:t>
            </a:r>
            <a:r>
              <a:rPr lang="fa-IR" b="1" dirty="0">
                <a:cs typeface="B Nazanin" panose="00000400000000000000" pitchFamily="2" charset="-78"/>
              </a:rPr>
              <a:t>‌</a:t>
            </a:r>
            <a:r>
              <a:rPr lang="fa-IR" b="1" dirty="0" smtClean="0">
                <a:cs typeface="B Nazanin" panose="00000400000000000000" pitchFamily="2" charset="-78"/>
              </a:rPr>
              <a:t>کند.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5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endParaRPr lang="en-US" altLang="fa-IR" dirty="0" smtClean="0">
              <a:latin typeface="Calibri" pitchFamily="34" charset="0"/>
              <a:cs typeface="Nazanin" pitchFamily="2" charset="-78"/>
            </a:endParaRPr>
          </a:p>
        </p:txBody>
      </p:sp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شبکه های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Frame Relay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ویژگیها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مزایا – معایب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بخشهای مختلف فریم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معماری پروتکل های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Frame Relay</a:t>
                </a:r>
                <a:endParaRPr lang="en-US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</a:pP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معرفی شبکه های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000108"/>
            <a:ext cx="8786812" cy="3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Frame Relay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یک پروتکل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Wan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با کارایی بالاست که در لایه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physical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data link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مدل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OSI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کار می‌کند. و همچنین در مقایسه با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application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point-to-point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هزینه کمتری برای انتقال داده ارایه می‌دهد.</a:t>
            </a:r>
          </a:p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Frame Relay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به این صورت کار می‌کند که از اتصالات مجازی بین شبکه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Frame Relay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استفاده می‌کند و آن اتصالات را به یک اتصال فیزیکی در هر محل ترکیب می‌کند.</a:t>
            </a:r>
          </a:p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در واقع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Frame Relay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با استفاده از سوئیچ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Frame Relay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داده ها را روی مدارهای مجازی (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virtual circuit)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به یک مقصد خاص مسیر دهی می‌کند . </a:t>
            </a:r>
            <a:endParaRPr lang="fa-IR" sz="2000" b="1" dirty="0" smtClean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71472" y="4437098"/>
          <a:ext cx="8001056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214282" y="142852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17463" marR="0" lvl="0" indent="0" algn="r" defTabSz="914400" rtl="1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fa-IR" altLang="fa-IR" sz="2800" b="1" dirty="0" smtClean="0">
                <a:solidFill>
                  <a:srgbClr val="0070C0"/>
                </a:solidFill>
                <a:latin typeface="Calibri" pitchFamily="34" charset="0"/>
                <a:cs typeface="Nazanin" pitchFamily="2" charset="-78"/>
              </a:rPr>
              <a:t>مفاهیم </a:t>
            </a: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  <a:cs typeface="Nazanin" pitchFamily="2" charset="-78"/>
              </a:rPr>
              <a:t>Frame Relay</a:t>
            </a:r>
            <a:endParaRPr kumimoji="0" lang="en-US" alt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157287"/>
            <a:ext cx="7372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802" y="4167211"/>
            <a:ext cx="7562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285720" y="2928934"/>
            <a:ext cx="2500330" cy="1000132"/>
          </a:xfrm>
          <a:prstGeom prst="wedgeRoundRectCallout">
            <a:avLst>
              <a:gd name="adj1" fmla="val -11405"/>
              <a:gd name="adj2" fmla="val -78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Data Terminal Equipment</a:t>
            </a:r>
          </a:p>
          <a:p>
            <a:pPr algn="ctr" rtl="1"/>
            <a:r>
              <a:rPr lang="fa-IR" sz="1600" dirty="0" smtClean="0">
                <a:latin typeface="Calibri" pitchFamily="34" charset="0"/>
                <a:cs typeface="B Nazanin" pitchFamily="2" charset="-78"/>
              </a:rPr>
              <a:t>دستگاه کاربر و سیستم نهایی که بصورت منطقی به </a:t>
            </a:r>
            <a:r>
              <a:rPr lang="en-US" sz="1600" dirty="0" smtClean="0">
                <a:latin typeface="Calibri" pitchFamily="34" charset="0"/>
                <a:cs typeface="B Nazanin" pitchFamily="2" charset="-78"/>
              </a:rPr>
              <a:t>frame relay</a:t>
            </a:r>
            <a:r>
              <a:rPr lang="fa-IR" sz="1600" dirty="0" smtClean="0">
                <a:latin typeface="Calibri" pitchFamily="34" charset="0"/>
                <a:cs typeface="B Nazanin" pitchFamily="2" charset="-78"/>
              </a:rPr>
              <a:t> وصل است.</a:t>
            </a:r>
            <a:endParaRPr lang="fa-IR" sz="16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286116" y="3357562"/>
            <a:ext cx="5572164" cy="1143008"/>
          </a:xfrm>
          <a:prstGeom prst="wedgeRectCallout">
            <a:avLst>
              <a:gd name="adj1" fmla="val -4606"/>
              <a:gd name="adj2" fmla="val -65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500" dirty="0" smtClean="0">
                <a:solidFill>
                  <a:srgbClr val="C00000"/>
                </a:solidFill>
                <a:cs typeface="B Nazanin" pitchFamily="2" charset="-78"/>
              </a:rPr>
              <a:t>Data Communication Equipment</a:t>
            </a:r>
          </a:p>
          <a:p>
            <a:pPr algn="ctr" rtl="1"/>
            <a:r>
              <a:rPr lang="fa-IR" sz="1500" dirty="0" smtClean="0">
                <a:cs typeface="B Nazanin" pitchFamily="2" charset="-78"/>
              </a:rPr>
              <a:t>بصورت کلی روتر به عنوان </a:t>
            </a:r>
            <a:r>
              <a:rPr lang="en-US" sz="1500" dirty="0" smtClean="0">
                <a:cs typeface="B Nazanin" pitchFamily="2" charset="-78"/>
              </a:rPr>
              <a:t>DTE </a:t>
            </a:r>
            <a:r>
              <a:rPr lang="fa-IR" sz="1500" dirty="0" smtClean="0">
                <a:cs typeface="B Nazanin" pitchFamily="2" charset="-78"/>
              </a:rPr>
              <a:t>و سوئیچهای </a:t>
            </a:r>
            <a:r>
              <a:rPr lang="en-US" sz="1500" dirty="0" smtClean="0">
                <a:cs typeface="B Nazanin" pitchFamily="2" charset="-78"/>
              </a:rPr>
              <a:t>Frame Relay </a:t>
            </a:r>
            <a:r>
              <a:rPr lang="fa-IR" sz="1500" dirty="0" smtClean="0">
                <a:cs typeface="B Nazanin" pitchFamily="2" charset="-78"/>
              </a:rPr>
              <a:t>به عنوان </a:t>
            </a:r>
            <a:r>
              <a:rPr lang="en-US" sz="1500" dirty="0" smtClean="0">
                <a:cs typeface="B Nazanin" pitchFamily="2" charset="-78"/>
              </a:rPr>
              <a:t>DCE </a:t>
            </a:r>
            <a:r>
              <a:rPr lang="fa-IR" sz="1500" dirty="0" smtClean="0">
                <a:cs typeface="B Nazanin" pitchFamily="2" charset="-78"/>
              </a:rPr>
              <a:t>شناخته میشوند . هدف تجهیزات </a:t>
            </a:r>
            <a:r>
              <a:rPr lang="en-US" sz="1500" dirty="0" smtClean="0">
                <a:cs typeface="B Nazanin" pitchFamily="2" charset="-78"/>
              </a:rPr>
              <a:t>DCE </a:t>
            </a:r>
            <a:r>
              <a:rPr lang="fa-IR" sz="1500" dirty="0" smtClean="0">
                <a:cs typeface="B Nazanin" pitchFamily="2" charset="-78"/>
              </a:rPr>
              <a:t>فراهم کردن </a:t>
            </a:r>
            <a:r>
              <a:rPr lang="en-US" sz="1500" dirty="0" smtClean="0">
                <a:cs typeface="B Nazanin" pitchFamily="2" charset="-78"/>
              </a:rPr>
              <a:t>Clocking </a:t>
            </a:r>
            <a:r>
              <a:rPr lang="fa-IR" sz="1500" dirty="0" smtClean="0">
                <a:cs typeface="B Nazanin" pitchFamily="2" charset="-78"/>
              </a:rPr>
              <a:t>و سرویس </a:t>
            </a:r>
            <a:r>
              <a:rPr lang="en-US" sz="1500" dirty="0" smtClean="0">
                <a:cs typeface="B Nazanin" pitchFamily="2" charset="-78"/>
              </a:rPr>
              <a:t>Switching </a:t>
            </a:r>
            <a:r>
              <a:rPr lang="fa-IR" sz="1500" dirty="0" smtClean="0">
                <a:cs typeface="B Nazanin" pitchFamily="2" charset="-78"/>
              </a:rPr>
              <a:t>در شبکه میباشد . در مثال ما </a:t>
            </a:r>
            <a:r>
              <a:rPr lang="en-US" sz="1500" dirty="0" err="1" smtClean="0">
                <a:cs typeface="B Nazanin" pitchFamily="2" charset="-78"/>
              </a:rPr>
              <a:t>HeadQuarter</a:t>
            </a:r>
            <a:r>
              <a:rPr lang="en-US" sz="1500" dirty="0" smtClean="0">
                <a:cs typeface="B Nazanin" pitchFamily="2" charset="-78"/>
              </a:rPr>
              <a:t>, Branch 1 &amp; Branch 2 </a:t>
            </a:r>
            <a:r>
              <a:rPr lang="fa-IR" sz="1500" dirty="0" smtClean="0">
                <a:cs typeface="B Nazanin" pitchFamily="2" charset="-78"/>
              </a:rPr>
              <a:t>همه </a:t>
            </a:r>
            <a:r>
              <a:rPr lang="en-US" sz="1500" dirty="0" smtClean="0">
                <a:cs typeface="B Nazanin" pitchFamily="2" charset="-78"/>
              </a:rPr>
              <a:t>DTE </a:t>
            </a:r>
            <a:r>
              <a:rPr lang="fa-IR" sz="1500" dirty="0" smtClean="0">
                <a:cs typeface="B Nazanin" pitchFamily="2" charset="-78"/>
              </a:rPr>
              <a:t>هستند و سوئیچهای </a:t>
            </a:r>
            <a:r>
              <a:rPr lang="en-US" sz="1500" dirty="0" smtClean="0">
                <a:cs typeface="B Nazanin" pitchFamily="2" charset="-78"/>
              </a:rPr>
              <a:t>Frame Relay </a:t>
            </a:r>
            <a:r>
              <a:rPr lang="fa-IR" sz="1500" dirty="0" smtClean="0">
                <a:cs typeface="B Nazanin" pitchFamily="2" charset="-78"/>
              </a:rPr>
              <a:t>برای ما نقش </a:t>
            </a:r>
            <a:r>
              <a:rPr lang="en-US" sz="1500" dirty="0" smtClean="0">
                <a:cs typeface="B Nazanin" pitchFamily="2" charset="-78"/>
              </a:rPr>
              <a:t>DCE </a:t>
            </a:r>
            <a:r>
              <a:rPr lang="fa-IR" sz="1500" dirty="0" smtClean="0">
                <a:cs typeface="B Nazanin" pitchFamily="2" charset="-78"/>
              </a:rPr>
              <a:t>را بازی میکنند.</a:t>
            </a:r>
            <a:endParaRPr lang="fa-IR" sz="15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ویژگیهای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7422" y="1000108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2663" indent="-531813" algn="justLow" rtl="1">
              <a:lnSpc>
                <a:spcPct val="200000"/>
              </a:lnSpc>
              <a:spcBef>
                <a:spcPct val="20000"/>
              </a:spcBef>
              <a:buSzPct val="80000"/>
              <a:buFont typeface="Gill Sans MT" pitchFamily="34" charset="0"/>
              <a:buAutoNum type="arabicPeriod"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42910" y="1142984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5857892"/>
            <a:ext cx="854253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200" b="1" dirty="0" smtClean="0">
                <a:solidFill>
                  <a:srgbClr val="C00000"/>
                </a:solidFill>
                <a:cs typeface="B Yekan" pitchFamily="2" charset="-78"/>
              </a:rPr>
              <a:t>تعریف ترافیک توده‌ای : </a:t>
            </a:r>
            <a:r>
              <a:rPr lang="fa-IR" sz="2000" b="1" dirty="0" smtClean="0">
                <a:cs typeface="B Nazanin" pitchFamily="2" charset="-78"/>
              </a:rPr>
              <a:t>ترافیکی که همواره نرخ یکسانی ندارد و ممکن است نرخ ارسال در طول زمان بین مقادیر مختلف تغییر کند و حتی گاهی به صفر برسد.</a:t>
            </a:r>
            <a:endParaRPr lang="fa-IR" sz="20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مقایسه ی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  <a:r>
              <a:rPr lang="fa-IR" altLang="fa-IR" dirty="0" smtClean="0">
                <a:latin typeface="Calibri" pitchFamily="34" charset="0"/>
              </a:rPr>
              <a:t> با </a:t>
            </a:r>
            <a:r>
              <a:rPr lang="en-US" altLang="fa-IR" dirty="0" smtClean="0">
                <a:latin typeface="Calibri" pitchFamily="34" charset="0"/>
              </a:rPr>
              <a:t>X.25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1142984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مزایا و معایب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sz="2000" b="1" dirty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142984"/>
          <a:ext cx="857256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282" y="4214818"/>
          <a:ext cx="857256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ساختار فریم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8194" name="Picture 2" descr="http://www.rhyshaden.com/images/fr_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145" y="1000108"/>
            <a:ext cx="6209711" cy="2428892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428596" y="3429000"/>
          <a:ext cx="845345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ساختار فریم </a:t>
            </a:r>
            <a:r>
              <a:rPr lang="en-US" altLang="fa-IR" dirty="0" smtClean="0">
                <a:latin typeface="Calibri" pitchFamily="34" charset="0"/>
              </a:rPr>
              <a:t>Frame Relay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8194" name="Picture 2" descr="http://www.rhyshaden.com/images/fr_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145" y="1000108"/>
            <a:ext cx="6209711" cy="2428892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428596" y="3571876"/>
          <a:ext cx="845345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4457</TotalTime>
  <Words>970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B Yekan</vt:lpstr>
      <vt:lpstr>Majalla UI</vt:lpstr>
      <vt:lpstr>Titr</vt:lpstr>
      <vt:lpstr>Wingdings 2</vt:lpstr>
      <vt:lpstr>Wingdings</vt:lpstr>
      <vt:lpstr>Gill Sans MT</vt:lpstr>
      <vt:lpstr>B Lotus</vt:lpstr>
      <vt:lpstr>B Roya</vt:lpstr>
      <vt:lpstr>Verdana</vt:lpstr>
      <vt:lpstr>Nazanin</vt:lpstr>
      <vt:lpstr>B Nazanin</vt:lpstr>
      <vt:lpstr>Calibri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چهارم درس شبکه های گسترده</cp:keywords>
  <cp:lastModifiedBy>Mahmoud</cp:lastModifiedBy>
  <cp:revision>337</cp:revision>
  <dcterms:created xsi:type="dcterms:W3CDTF">2010-11-18T23:30:56Z</dcterms:created>
  <dcterms:modified xsi:type="dcterms:W3CDTF">2015-11-03T15:34:39Z</dcterms:modified>
</cp:coreProperties>
</file>