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 bookmarkIdSeed="3">
  <p:sldMasterIdLst>
    <p:sldMasterId id="2147483648" r:id="rId1"/>
  </p:sldMasterIdLst>
  <p:sldIdLst>
    <p:sldId id="259" r:id="rId2"/>
    <p:sldId id="256" r:id="rId3"/>
    <p:sldId id="260" r:id="rId4"/>
    <p:sldId id="261" r:id="rId5"/>
  </p:sldIdLst>
  <p:sldSz cx="12192000" cy="6858000"/>
  <p:notesSz cx="6858000" cy="9144000"/>
  <p:embeddedFontLst>
    <p:embeddedFont>
      <p:font typeface="Calibri Light" panose="020F0302020204030204" pitchFamily="34" charset="0"/>
      <p:regular r:id="rId6"/>
      <p:italic r:id="rId7"/>
    </p:embeddedFont>
    <p:embeddedFont>
      <p:font typeface="B Koodak" panose="00000700000000000000" pitchFamily="2" charset="-78"/>
      <p:bold r:id="rId8"/>
    </p:embeddedFont>
    <p:embeddedFont>
      <p:font typeface="B Titr" panose="00000700000000000000" pitchFamily="2" charset="-7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سبک متوسط 2 - آکسان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عنوان اسلای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زیر نویس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smtClean="0"/>
              <a:t>برای ویرایش سبک زیرعنوان اسلاید اصلی، کلیک نمایید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1681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 متن عمود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26374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عمودی و مت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عمودی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6194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 محتو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5254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سربرگ بخ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190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دو محتو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1970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یس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4" name="نگهدارنده مکان محتوا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5" name="نگهدارنده مکان متن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6" name="نگهدارنده مکان محتوا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7" name="نگهدارنده مکان تاری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8" name="نگهدارنده مکان پانویس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نگهدارنده مکان شماره اسلاید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656425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تنه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اری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4" name="نگهدارنده مکان پانویس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نگهدارنده مکان شماره اسلاید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323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خال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تاری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3" name="نگهدارنده مکان پانویس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نگهدارنده مکان شماره اسلاید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24450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ا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4631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تصویر با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تصویر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نگهدارنده مکان متن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a-IR" smtClean="0"/>
              <a:t>برای ویرایش سبک متن اسلاید اصلی، کلیک نمایید</a:t>
            </a:r>
          </a:p>
        </p:txBody>
      </p:sp>
      <p:sp>
        <p:nvSpPr>
          <p:cNvPr id="5" name="نگهدارنده مکان تاری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6" name="نگهدارنده مکان پانویس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نگهدارنده مکان شماره اسلاید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81651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گهدارنده مکان 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fa-IR" smtClean="0"/>
              <a:t>برای ویرایش سبک عنوان اسلاید اصلی، کلیک نمایید</a:t>
            </a:r>
            <a:endParaRPr lang="fa-IR"/>
          </a:p>
        </p:txBody>
      </p:sp>
      <p:sp>
        <p:nvSpPr>
          <p:cNvPr id="3" name="نگهدارنده مکان متن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fa-IR" smtClean="0"/>
              <a:t>برای ویرایش سبک متن اسلاید اصلی، کلیک نمایید</a:t>
            </a:r>
          </a:p>
          <a:p>
            <a:pPr lvl="1"/>
            <a:r>
              <a:rPr lang="fa-IR" smtClean="0"/>
              <a:t>سطح دوم</a:t>
            </a:r>
          </a:p>
          <a:p>
            <a:pPr lvl="2"/>
            <a:r>
              <a:rPr lang="fa-IR" smtClean="0"/>
              <a:t>سطح سوم</a:t>
            </a:r>
          </a:p>
          <a:p>
            <a:pPr lvl="3"/>
            <a:r>
              <a:rPr lang="fa-IR" smtClean="0"/>
              <a:t>سطح چهارم</a:t>
            </a:r>
          </a:p>
          <a:p>
            <a:pPr lvl="4"/>
            <a:r>
              <a:rPr lang="fa-IR" smtClean="0"/>
              <a:t>سطح پنجم</a:t>
            </a:r>
            <a:endParaRPr lang="fa-IR"/>
          </a:p>
        </p:txBody>
      </p:sp>
      <p:sp>
        <p:nvSpPr>
          <p:cNvPr id="4" name="نگهدارنده مکان تاری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1FAA-4FA2-47E5-B64A-8A91542F7CCB}" type="datetimeFigureOut">
              <a:rPr lang="fa-IR" smtClean="0"/>
              <a:t>01/02/1438</a:t>
            </a:fld>
            <a:endParaRPr lang="fa-IR"/>
          </a:p>
        </p:txBody>
      </p:sp>
      <p:sp>
        <p:nvSpPr>
          <p:cNvPr id="5" name="نگهدارنده مکان پانویس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نگهدارنده مکان شماره اسلاید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43A50-C278-4BA3-8EE2-8A203E1DDED9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566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293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6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بیضوی 3"/>
          <p:cNvSpPr/>
          <p:nvPr/>
        </p:nvSpPr>
        <p:spPr>
          <a:xfrm>
            <a:off x="8632283" y="1594030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ف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5" name="خورشید 4"/>
          <p:cNvSpPr/>
          <p:nvPr/>
        </p:nvSpPr>
        <p:spPr>
          <a:xfrm>
            <a:off x="4854675" y="2296446"/>
            <a:ext cx="2255217" cy="2200590"/>
          </a:xfrm>
          <a:prstGeom prst="sun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20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6" name="بیضوی 5"/>
          <p:cNvSpPr/>
          <p:nvPr/>
        </p:nvSpPr>
        <p:spPr>
          <a:xfrm>
            <a:off x="7411914" y="618447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ع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8" name="بیضوی 7"/>
          <p:cNvSpPr/>
          <p:nvPr/>
        </p:nvSpPr>
        <p:spPr>
          <a:xfrm>
            <a:off x="5653939" y="151673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dirty="0" smtClean="0">
                <a:cs typeface="B Koodak" panose="00000700000000000000" pitchFamily="2" charset="-78"/>
              </a:rPr>
              <a:t>م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10" name="بیضوی 9"/>
          <p:cNvSpPr/>
          <p:nvPr/>
        </p:nvSpPr>
        <p:spPr>
          <a:xfrm>
            <a:off x="9036439" y="2931297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ح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1" name="بیضوی 10"/>
          <p:cNvSpPr/>
          <p:nvPr/>
        </p:nvSpPr>
        <p:spPr>
          <a:xfrm>
            <a:off x="7800534" y="5254334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ع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2" name="بیضوی 11"/>
          <p:cNvSpPr/>
          <p:nvPr/>
        </p:nvSpPr>
        <p:spPr>
          <a:xfrm>
            <a:off x="6499271" y="5752705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ع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3" name="بیضوی 12"/>
          <p:cNvSpPr/>
          <p:nvPr/>
        </p:nvSpPr>
        <p:spPr>
          <a:xfrm>
            <a:off x="4937759" y="5767752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س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4" name="بیضوی 13"/>
          <p:cNvSpPr/>
          <p:nvPr/>
        </p:nvSpPr>
        <p:spPr>
          <a:xfrm>
            <a:off x="3467859" y="5466067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ع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5" name="بیضوی 14"/>
          <p:cNvSpPr/>
          <p:nvPr/>
        </p:nvSpPr>
        <p:spPr>
          <a:xfrm>
            <a:off x="2312553" y="4543790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800" dirty="0" smtClean="0">
                <a:cs typeface="B Koodak" panose="00000700000000000000" pitchFamily="2" charset="-78"/>
              </a:rPr>
              <a:t>م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16" name="بیضوی 15"/>
          <p:cNvSpPr/>
          <p:nvPr/>
        </p:nvSpPr>
        <p:spPr>
          <a:xfrm>
            <a:off x="1870603" y="3497494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ک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7" name="بیضوی 16"/>
          <p:cNvSpPr/>
          <p:nvPr/>
        </p:nvSpPr>
        <p:spPr>
          <a:xfrm>
            <a:off x="1752591" y="2244633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ع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8" name="بیضوی 17"/>
          <p:cNvSpPr/>
          <p:nvPr/>
        </p:nvSpPr>
        <p:spPr>
          <a:xfrm>
            <a:off x="2486460" y="1075045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س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19" name="بیضوی 18"/>
          <p:cNvSpPr/>
          <p:nvPr/>
        </p:nvSpPr>
        <p:spPr>
          <a:xfrm>
            <a:off x="3989948" y="221897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dirty="0" smtClean="0">
                <a:cs typeface="B Koodak" panose="00000700000000000000" pitchFamily="2" charset="-78"/>
              </a:rPr>
              <a:t>ع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0" name="بیضوی 19"/>
          <p:cNvSpPr/>
          <p:nvPr/>
        </p:nvSpPr>
        <p:spPr>
          <a:xfrm>
            <a:off x="8798219" y="4198840"/>
            <a:ext cx="1097280" cy="95660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fa-IR" sz="2400" dirty="0" smtClean="0">
                <a:cs typeface="B Koodak" panose="00000700000000000000" pitchFamily="2" charset="-78"/>
              </a:rPr>
              <a:t>ز</a:t>
            </a:r>
            <a:endParaRPr lang="fa-IR" sz="2400" dirty="0">
              <a:cs typeface="B Koodak" panose="00000700000000000000" pitchFamily="2" charset="-78"/>
            </a:endParaRPr>
          </a:p>
        </p:txBody>
      </p:sp>
      <p:sp>
        <p:nvSpPr>
          <p:cNvPr id="21" name="کادر متن 20"/>
          <p:cNvSpPr txBox="1"/>
          <p:nvPr/>
        </p:nvSpPr>
        <p:spPr>
          <a:xfrm>
            <a:off x="5645046" y="1106405"/>
            <a:ext cx="118872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نام پدربزرگ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2" name="کادر متن 21"/>
          <p:cNvSpPr txBox="1"/>
          <p:nvPr/>
        </p:nvSpPr>
        <p:spPr>
          <a:xfrm>
            <a:off x="6838652" y="1376343"/>
            <a:ext cx="7877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نام پدر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3" name="کادر متن 22"/>
          <p:cNvSpPr txBox="1"/>
          <p:nvPr/>
        </p:nvSpPr>
        <p:spPr>
          <a:xfrm>
            <a:off x="7800534" y="2059967"/>
            <a:ext cx="78779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نام مادر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4" name="کادر متن 23"/>
          <p:cNvSpPr txBox="1"/>
          <p:nvPr/>
        </p:nvSpPr>
        <p:spPr>
          <a:xfrm>
            <a:off x="7652823" y="3246748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برادر </a:t>
            </a:r>
            <a:r>
              <a:rPr lang="fa-IR" dirty="0">
                <a:cs typeface="B Koodak" panose="00000700000000000000" pitchFamily="2" charset="-78"/>
              </a:rPr>
              <a:t>ب</a:t>
            </a:r>
            <a:r>
              <a:rPr lang="fa-IR" dirty="0" smtClean="0">
                <a:cs typeface="B Koodak" panose="00000700000000000000" pitchFamily="2" charset="-78"/>
              </a:rPr>
              <a:t>زرگتر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5" name="کادر متن 24"/>
          <p:cNvSpPr txBox="1"/>
          <p:nvPr/>
        </p:nvSpPr>
        <p:spPr>
          <a:xfrm>
            <a:off x="7333278" y="4943563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برادر کوچکتر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6" name="کادر متن 25"/>
          <p:cNvSpPr txBox="1"/>
          <p:nvPr/>
        </p:nvSpPr>
        <p:spPr>
          <a:xfrm>
            <a:off x="5982284" y="5457004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اولین پسر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7" name="کادر متن 26"/>
          <p:cNvSpPr txBox="1"/>
          <p:nvPr/>
        </p:nvSpPr>
        <p:spPr>
          <a:xfrm>
            <a:off x="3197054" y="5096735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سومین پسر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8" name="کادر متن 27"/>
          <p:cNvSpPr txBox="1"/>
          <p:nvPr/>
        </p:nvSpPr>
        <p:spPr>
          <a:xfrm>
            <a:off x="4681021" y="5412488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دومین پسر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29" name="کادر متن 28"/>
          <p:cNvSpPr txBox="1"/>
          <p:nvPr/>
        </p:nvSpPr>
        <p:spPr>
          <a:xfrm>
            <a:off x="2818992" y="4471134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محل تولد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0" name="کادر متن 29"/>
          <p:cNvSpPr txBox="1"/>
          <p:nvPr/>
        </p:nvSpPr>
        <p:spPr>
          <a:xfrm>
            <a:off x="2616191" y="3544944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محل شهادت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1" name="کادر متن 30"/>
          <p:cNvSpPr txBox="1"/>
          <p:nvPr/>
        </p:nvSpPr>
        <p:spPr>
          <a:xfrm>
            <a:off x="2616584" y="2664877"/>
            <a:ext cx="16048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دعای امام حسین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2" name="کادر متن 31"/>
          <p:cNvSpPr txBox="1"/>
          <p:nvPr/>
        </p:nvSpPr>
        <p:spPr>
          <a:xfrm>
            <a:off x="3196878" y="1444266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روز تولد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3" name="کادر متن 32"/>
          <p:cNvSpPr txBox="1"/>
          <p:nvPr/>
        </p:nvSpPr>
        <p:spPr>
          <a:xfrm>
            <a:off x="4158757" y="1099230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روز شهادت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4" name="کادر متن 33"/>
          <p:cNvSpPr txBox="1"/>
          <p:nvPr/>
        </p:nvSpPr>
        <p:spPr>
          <a:xfrm>
            <a:off x="7631521" y="4134421"/>
            <a:ext cx="139270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dirty="0" smtClean="0">
                <a:cs typeface="B Koodak" panose="00000700000000000000" pitchFamily="2" charset="-78"/>
              </a:rPr>
              <a:t>نام خواهر</a:t>
            </a:r>
            <a:endParaRPr lang="fa-IR" dirty="0">
              <a:cs typeface="B Koodak" panose="00000700000000000000" pitchFamily="2" charset="-78"/>
            </a:endParaRPr>
          </a:p>
        </p:txBody>
      </p:sp>
      <p:sp>
        <p:nvSpPr>
          <p:cNvPr id="38" name="کادر متن 37"/>
          <p:cNvSpPr txBox="1"/>
          <p:nvPr/>
        </p:nvSpPr>
        <p:spPr>
          <a:xfrm>
            <a:off x="10287000" y="618447"/>
            <a:ext cx="1765300" cy="44012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2800" dirty="0" smtClean="0">
                <a:cs typeface="B Koodak" panose="00000700000000000000" pitchFamily="2" charset="-78"/>
              </a:rPr>
              <a:t>در هر دایره حرف اول جواب ها نوشته شده است شما با توجه به حرف اول جواب ها دایره ها را کامل کنید</a:t>
            </a:r>
            <a:endParaRPr lang="fa-IR" sz="2800" dirty="0">
              <a:cs typeface="B Koodak" panose="00000700000000000000" pitchFamily="2" charset="-78"/>
            </a:endParaRPr>
          </a:p>
        </p:txBody>
      </p:sp>
      <p:sp>
        <p:nvSpPr>
          <p:cNvPr id="35" name="کادر متن 34"/>
          <p:cNvSpPr txBox="1"/>
          <p:nvPr/>
        </p:nvSpPr>
        <p:spPr>
          <a:xfrm>
            <a:off x="8327872" y="1831781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فاطمه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36" name="کادر متن 35"/>
          <p:cNvSpPr txBox="1"/>
          <p:nvPr/>
        </p:nvSpPr>
        <p:spPr>
          <a:xfrm>
            <a:off x="8725980" y="3194105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حسن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37" name="کادر متن 36"/>
          <p:cNvSpPr txBox="1"/>
          <p:nvPr/>
        </p:nvSpPr>
        <p:spPr>
          <a:xfrm>
            <a:off x="8492211" y="4421444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زینب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1" name="کادر متن 40"/>
          <p:cNvSpPr txBox="1"/>
          <p:nvPr/>
        </p:nvSpPr>
        <p:spPr>
          <a:xfrm>
            <a:off x="7481009" y="5500306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عباس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2" name="کادر متن 41"/>
          <p:cNvSpPr txBox="1"/>
          <p:nvPr/>
        </p:nvSpPr>
        <p:spPr>
          <a:xfrm>
            <a:off x="6367655" y="5970445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علی اکبر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3" name="کادر متن 42"/>
          <p:cNvSpPr txBox="1"/>
          <p:nvPr/>
        </p:nvSpPr>
        <p:spPr>
          <a:xfrm>
            <a:off x="4701645" y="6020948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سجاد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4" name="کادر متن 43"/>
          <p:cNvSpPr txBox="1"/>
          <p:nvPr/>
        </p:nvSpPr>
        <p:spPr>
          <a:xfrm>
            <a:off x="3209402" y="5679375"/>
            <a:ext cx="14488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علی اصغر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5" name="کادر متن 44"/>
          <p:cNvSpPr txBox="1"/>
          <p:nvPr/>
        </p:nvSpPr>
        <p:spPr>
          <a:xfrm>
            <a:off x="2094515" y="4770728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مدینه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6" name="کادر متن 45"/>
          <p:cNvSpPr txBox="1"/>
          <p:nvPr/>
        </p:nvSpPr>
        <p:spPr>
          <a:xfrm>
            <a:off x="1607636" y="3711087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کربلا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7" name="کادر متن 46"/>
          <p:cNvSpPr txBox="1"/>
          <p:nvPr/>
        </p:nvSpPr>
        <p:spPr>
          <a:xfrm>
            <a:off x="1457170" y="2492758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عرفه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8" name="کادر متن 47"/>
          <p:cNvSpPr txBox="1"/>
          <p:nvPr/>
        </p:nvSpPr>
        <p:spPr>
          <a:xfrm>
            <a:off x="1903108" y="965979"/>
            <a:ext cx="154256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2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سوم شعبان</a:t>
            </a:r>
            <a:endParaRPr lang="fa-IR" sz="32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49" name="کادر متن 48"/>
          <p:cNvSpPr txBox="1"/>
          <p:nvPr/>
        </p:nvSpPr>
        <p:spPr>
          <a:xfrm>
            <a:off x="3791855" y="474770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عاشورا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50" name="کادر متن 49"/>
          <p:cNvSpPr txBox="1"/>
          <p:nvPr/>
        </p:nvSpPr>
        <p:spPr>
          <a:xfrm>
            <a:off x="5404547" y="367542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محمد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51" name="کادر متن 50"/>
          <p:cNvSpPr txBox="1"/>
          <p:nvPr/>
        </p:nvSpPr>
        <p:spPr>
          <a:xfrm>
            <a:off x="7157238" y="879664"/>
            <a:ext cx="124497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  <a:cs typeface="B Koodak" panose="00000700000000000000" pitchFamily="2" charset="-78"/>
              </a:rPr>
              <a:t>علی</a:t>
            </a:r>
            <a:endParaRPr lang="fa-IR" sz="2800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  <p:sp>
        <p:nvSpPr>
          <p:cNvPr id="2" name="کادر متن 1"/>
          <p:cNvSpPr txBox="1"/>
          <p:nvPr/>
        </p:nvSpPr>
        <p:spPr>
          <a:xfrm>
            <a:off x="5213125" y="3040614"/>
            <a:ext cx="135002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600" dirty="0" smtClean="0">
                <a:solidFill>
                  <a:srgbClr val="FF0000"/>
                </a:solidFill>
                <a:cs typeface="B Titr" panose="00000700000000000000" pitchFamily="2" charset="-78"/>
              </a:rPr>
              <a:t>حسین</a:t>
            </a:r>
            <a:endParaRPr 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8257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7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75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75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8" grpId="0"/>
      <p:bldP spid="35" grpId="0"/>
      <p:bldP spid="36" grpId="0"/>
      <p:bldP spid="37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56421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نگهدارنده مکان محتوا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521815"/>
      </p:ext>
    </p:extLst>
  </p:cSld>
  <p:clrMapOvr>
    <a:masterClrMapping/>
  </p:clrMapOvr>
</p:sld>
</file>

<file path=ppt/theme/theme1.xml><?xml version="1.0" encoding="utf-8"?>
<a:theme xmlns:a="http://schemas.openxmlformats.org/drawingml/2006/main" name="طرح زمین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84</Words>
  <Application>Microsoft Office PowerPoint</Application>
  <PresentationFormat>صفحه گسترده</PresentationFormat>
  <Paragraphs>44</Paragraphs>
  <Slides>4</Slides>
  <Notes>0</Notes>
  <HiddenSlides>0</HiddenSlides>
  <MMClips>0</MMClips>
  <ScaleCrop>false</ScaleCrop>
  <HeadingPairs>
    <vt:vector size="6" baseType="variant">
      <vt:variant>
        <vt:lpstr>نوع خط بکاربرده شده</vt:lpstr>
      </vt:variant>
      <vt:variant>
        <vt:i4>6</vt:i4>
      </vt:variant>
      <vt:variant>
        <vt:lpstr>طرح زمینه</vt:lpstr>
      </vt:variant>
      <vt:variant>
        <vt:i4>1</vt:i4>
      </vt:variant>
      <vt:variant>
        <vt:lpstr>عنوان های اسلاید</vt:lpstr>
      </vt:variant>
      <vt:variant>
        <vt:i4>4</vt:i4>
      </vt:variant>
    </vt:vector>
  </HeadingPairs>
  <TitlesOfParts>
    <vt:vector size="11" baseType="lpstr">
      <vt:lpstr>Times New Roman</vt:lpstr>
      <vt:lpstr>Arial</vt:lpstr>
      <vt:lpstr>Calibri Light</vt:lpstr>
      <vt:lpstr>B Koodak</vt:lpstr>
      <vt:lpstr>B Titr</vt:lpstr>
      <vt:lpstr>Calibri</vt:lpstr>
      <vt:lpstr>طرح زمینه Office</vt:lpstr>
      <vt:lpstr>ارائه PowerPoint</vt:lpstr>
      <vt:lpstr>ارائه PowerPoint</vt:lpstr>
      <vt:lpstr>ارائه PowerPoint</vt:lpstr>
      <vt:lpstr>ارائه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ارائه PowerPoint</dc:title>
  <dc:creator>mahdi</dc:creator>
  <cp:lastModifiedBy>mahdi</cp:lastModifiedBy>
  <cp:revision>9</cp:revision>
  <dcterms:created xsi:type="dcterms:W3CDTF">2016-05-06T12:07:43Z</dcterms:created>
  <dcterms:modified xsi:type="dcterms:W3CDTF">2016-10-03T03:43:28Z</dcterms:modified>
</cp:coreProperties>
</file>