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9" r:id="rId20"/>
    <p:sldId id="274" r:id="rId21"/>
    <p:sldId id="275" r:id="rId22"/>
    <p:sldId id="276" r:id="rId23"/>
    <p:sldId id="277" r:id="rId24"/>
    <p:sldId id="278" r:id="rId25"/>
    <p:sldId id="280" r:id="rId26"/>
    <p:sldId id="281" r:id="rId27"/>
    <p:sldId id="283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94" autoAdjust="0"/>
    <p:restoredTop sz="70916" autoAdjust="0"/>
  </p:normalViewPr>
  <p:slideViewPr>
    <p:cSldViewPr snapToGrid="0">
      <p:cViewPr varScale="1">
        <p:scale>
          <a:sx n="43" d="100"/>
          <a:sy n="43" d="100"/>
        </p:scale>
        <p:origin x="798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1B1020-F67B-41B1-975D-AD34D051E40B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314EC-876C-46B7-8BEC-60BBA1C8E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768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314EC-876C-46B7-8BEC-60BBA1C8E78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972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dirty="0" smtClean="0"/>
              <a:t>یا بخت و یا اقبال</a:t>
            </a:r>
            <a:endParaRPr lang="en-US" dirty="0" smtClean="0"/>
          </a:p>
          <a:p>
            <a:r>
              <a:rPr lang="en-US" dirty="0" err="1" smtClean="0"/>
              <a:t>Im</a:t>
            </a:r>
            <a:r>
              <a:rPr lang="en-US" dirty="0" smtClean="0"/>
              <a:t> feeling lucky</a:t>
            </a:r>
            <a:endParaRPr lang="fa-IR" dirty="0" smtClean="0"/>
          </a:p>
          <a:p>
            <a:r>
              <a:rPr lang="fa-IR" dirty="0" smtClean="0"/>
              <a:t>اولین صفحه ای که گوگل در موضوع شما پیدا می کند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314EC-876C-46B7-8BEC-60BBA1C8E78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107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Allintitle</a:t>
            </a:r>
            <a:endParaRPr lang="en-US" dirty="0" smtClean="0"/>
          </a:p>
          <a:p>
            <a:r>
              <a:rPr lang="fa-IR" dirty="0" smtClean="0"/>
              <a:t>جستجو</a:t>
            </a:r>
            <a:r>
              <a:rPr lang="fa-IR" baseline="0" dirty="0" smtClean="0"/>
              <a:t> در تایل ها یا در عناوین</a:t>
            </a:r>
          </a:p>
          <a:p>
            <a:r>
              <a:rPr lang="fa-IR" dirty="0" smtClean="0"/>
              <a:t>کار</a:t>
            </a:r>
            <a:r>
              <a:rPr lang="fa-IR" baseline="0" dirty="0" smtClean="0"/>
              <a:t> به متن ندارد</a:t>
            </a:r>
          </a:p>
          <a:p>
            <a:r>
              <a:rPr lang="fa-IR" baseline="0" dirty="0" smtClean="0"/>
              <a:t>-----</a:t>
            </a:r>
          </a:p>
          <a:p>
            <a:r>
              <a:rPr lang="fa-IR" baseline="0" dirty="0" smtClean="0"/>
              <a:t>توضیح لینک و دیسکریپشن و تایتل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314EC-876C-46B7-8BEC-60BBA1C8E78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2294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dirty="0" smtClean="0"/>
              <a:t>گیومه</a:t>
            </a:r>
          </a:p>
          <a:p>
            <a:r>
              <a:rPr lang="fa-IR" dirty="0" smtClean="0"/>
              <a:t>هر کلمه ای که بین آن بنویسید را جستجو می کند عینا</a:t>
            </a:r>
          </a:p>
          <a:p>
            <a:r>
              <a:rPr lang="fa-IR" dirty="0" smtClean="0"/>
              <a:t>حتی اگر غلط املایی داشته باشد</a:t>
            </a:r>
          </a:p>
          <a:p>
            <a:r>
              <a:rPr lang="fa-IR" dirty="0" smtClean="0"/>
              <a:t>چون گوگل خاصیت حاشیه</a:t>
            </a:r>
            <a:r>
              <a:rPr lang="fa-IR" baseline="0" dirty="0" smtClean="0"/>
              <a:t> ای نیز دارد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314EC-876C-46B7-8BEC-60BBA1C8E78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5320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dirty="0" smtClean="0"/>
              <a:t>ستاره</a:t>
            </a:r>
            <a:r>
              <a:rPr lang="fa-IR" baseline="0" dirty="0" smtClean="0"/>
              <a:t> برای جایی که کلمه وسط عبارت را فراموش کرده ایم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314EC-876C-46B7-8BEC-60BBA1C8E78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1656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dirty="0" smtClean="0"/>
              <a:t>پلاس چند کلمه را با هم در تایتل و دیسکریپشن</a:t>
            </a:r>
            <a:r>
              <a:rPr lang="fa-IR" baseline="0" dirty="0" smtClean="0"/>
              <a:t> جستجو می کند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314EC-876C-46B7-8BEC-60BBA1C8E78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0158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Or </a:t>
            </a:r>
            <a:r>
              <a:rPr lang="fa-IR" dirty="0" smtClean="0"/>
              <a:t>در هر دو موضوع پیدا می کند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314EC-876C-46B7-8BEC-60BBA1C8E78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675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314EC-876C-46B7-8BEC-60BBA1C8E78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582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dirty="0" smtClean="0"/>
              <a:t>اصل</a:t>
            </a:r>
            <a:r>
              <a:rPr lang="fa-IR" baseline="0" dirty="0" smtClean="0"/>
              <a:t> روش کار موتور های جستجو – ربات ها و ...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314EC-876C-46B7-8BEC-60BBA1C8E78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2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314EC-876C-46B7-8BEC-60BBA1C8E78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550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dirty="0" smtClean="0"/>
              <a:t>گوگل</a:t>
            </a:r>
            <a:r>
              <a:rPr lang="fa-IR" baseline="0" dirty="0" smtClean="0"/>
              <a:t> اولین نبوده</a:t>
            </a:r>
          </a:p>
          <a:p>
            <a:r>
              <a:rPr lang="en-US" baseline="0" dirty="0" err="1" smtClean="0"/>
              <a:t>Dogpile</a:t>
            </a:r>
            <a:endParaRPr lang="en-US" baseline="0" dirty="0" smtClean="0"/>
          </a:p>
          <a:p>
            <a:r>
              <a:rPr lang="fa-IR" baseline="0" dirty="0" smtClean="0"/>
              <a:t>اما خوشفکر بوده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314EC-876C-46B7-8BEC-60BBA1C8E78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628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dirty="0" smtClean="0"/>
              <a:t>متولد</a:t>
            </a:r>
            <a:r>
              <a:rPr lang="fa-IR" baseline="0" dirty="0" smtClean="0"/>
              <a:t> و بزرگ شده تهران</a:t>
            </a:r>
          </a:p>
          <a:p>
            <a:endParaRPr lang="fa-IR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314EC-876C-46B7-8BEC-60BBA1C8E78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0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dirty="0" smtClean="0"/>
              <a:t>لایو</a:t>
            </a:r>
            <a:r>
              <a:rPr lang="fa-IR" baseline="0" dirty="0" smtClean="0"/>
              <a:t> سابق</a:t>
            </a:r>
          </a:p>
          <a:p>
            <a:r>
              <a:rPr lang="fa-IR" baseline="0" dirty="0" smtClean="0"/>
              <a:t>متعلق به مایکروسافت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314EC-876C-46B7-8BEC-60BBA1C8E78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3929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dirty="0" smtClean="0"/>
              <a:t>روسیه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314EC-876C-46B7-8BEC-60BBA1C8E78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684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dirty="0" smtClean="0"/>
              <a:t>هند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314EC-876C-46B7-8BEC-60BBA1C8E78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159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dirty="0" smtClean="0"/>
              <a:t>موتور های جستجو کد های را آنالیز</a:t>
            </a:r>
            <a:r>
              <a:rPr lang="fa-IR" baseline="0" dirty="0" smtClean="0"/>
              <a:t> و محتوا را استخراج می کنند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314EC-876C-46B7-8BEC-60BBA1C8E78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41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DA59276-C908-410C-BACC-D498F392563F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30C132BA-FA94-48B1-A827-0A9D4DE53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5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9276-C908-410C-BACC-D498F392563F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132BA-FA94-48B1-A827-0A9D4DE53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903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9276-C908-410C-BACC-D498F392563F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132BA-FA94-48B1-A827-0A9D4DE53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24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9276-C908-410C-BACC-D498F392563F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132BA-FA94-48B1-A827-0A9D4DE53D4D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915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9276-C908-410C-BACC-D498F392563F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132BA-FA94-48B1-A827-0A9D4DE53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30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9276-C908-410C-BACC-D498F392563F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132BA-FA94-48B1-A827-0A9D4DE53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74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9276-C908-410C-BACC-D498F392563F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132BA-FA94-48B1-A827-0A9D4DE53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132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9276-C908-410C-BACC-D498F392563F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132BA-FA94-48B1-A827-0A9D4DE53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42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9276-C908-410C-BACC-D498F392563F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132BA-FA94-48B1-A827-0A9D4DE53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68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9276-C908-410C-BACC-D498F392563F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132BA-FA94-48B1-A827-0A9D4DE53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70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9276-C908-410C-BACC-D498F392563F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132BA-FA94-48B1-A827-0A9D4DE53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7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9276-C908-410C-BACC-D498F392563F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132BA-FA94-48B1-A827-0A9D4DE53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46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9276-C908-410C-BACC-D498F392563F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132BA-FA94-48B1-A827-0A9D4DE53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448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9276-C908-410C-BACC-D498F392563F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132BA-FA94-48B1-A827-0A9D4DE53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95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9276-C908-410C-BACC-D498F392563F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132BA-FA94-48B1-A827-0A9D4DE53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79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9276-C908-410C-BACC-D498F392563F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132BA-FA94-48B1-A827-0A9D4DE53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91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9276-C908-410C-BACC-D498F392563F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132BA-FA94-48B1-A827-0A9D4DE53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61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9276-C908-410C-BACC-D498F392563F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132BA-FA94-48B1-A827-0A9D4DE53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61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59276-C908-410C-BACC-D498F392563F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132BA-FA94-48B1-A827-0A9D4DE53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7162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RANSans" panose="02040503050201020203" pitchFamily="18" charset="-78"/>
          <a:ea typeface="+mn-ea"/>
          <a:cs typeface="IRANSans" panose="02040503050201020203" pitchFamily="18" charset="-78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IRANSans" panose="02040503050201020203" pitchFamily="18" charset="-78"/>
          <a:ea typeface="+mn-ea"/>
          <a:cs typeface="IRANSans" panose="02040503050201020203" pitchFamily="18" charset="-78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IRANSans" panose="02040503050201020203" pitchFamily="18" charset="-78"/>
          <a:ea typeface="+mn-ea"/>
          <a:cs typeface="IRANSans" panose="02040503050201020203" pitchFamily="18" charset="-78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IRANSans" panose="02040503050201020203" pitchFamily="18" charset="-78"/>
          <a:ea typeface="+mn-ea"/>
          <a:cs typeface="IRANSans" panose="02040503050201020203" pitchFamily="18" charset="-78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بسم الله الرحمن الرحیم</a:t>
            </a:r>
            <a:br>
              <a:rPr lang="fa-IR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/>
              <a:t>دوره تخصصی آموزش موتور های جستجو و ترفند ها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79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a-IR" sz="3600" dirty="0" smtClean="0"/>
              <a:t>برخی از موتورهای جستجوی محلی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6022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یاندکس – </a:t>
            </a:r>
            <a:r>
              <a:rPr lang="en-US" dirty="0" smtClean="0"/>
              <a:t>Yandex.ru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832" y="2249488"/>
            <a:ext cx="7667161" cy="3541712"/>
          </a:xfrm>
        </p:spPr>
      </p:pic>
    </p:spTree>
    <p:extLst>
      <p:ext uri="{BB962C8B-B14F-4D97-AF65-F5344CB8AC3E}">
        <p14:creationId xmlns:p14="http://schemas.microsoft.com/office/powerpoint/2010/main" val="115571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ردیف – </a:t>
            </a:r>
            <a:r>
              <a:rPr lang="en-US" dirty="0" smtClean="0"/>
              <a:t>Rdiff.com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817" y="2249488"/>
            <a:ext cx="7619192" cy="3541712"/>
          </a:xfrm>
        </p:spPr>
      </p:pic>
    </p:spTree>
    <p:extLst>
      <p:ext uri="{BB962C8B-B14F-4D97-AF65-F5344CB8AC3E}">
        <p14:creationId xmlns:p14="http://schemas.microsoft.com/office/powerpoint/2010/main" val="1188994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بایدو – </a:t>
            </a:r>
            <a:r>
              <a:rPr lang="en-US" dirty="0" smtClean="0"/>
              <a:t>Baidu.com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263" y="2249488"/>
            <a:ext cx="8012299" cy="3541712"/>
          </a:xfrm>
        </p:spPr>
      </p:pic>
    </p:spTree>
    <p:extLst>
      <p:ext uri="{BB962C8B-B14F-4D97-AF65-F5344CB8AC3E}">
        <p14:creationId xmlns:p14="http://schemas.microsoft.com/office/powerpoint/2010/main" val="1268717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سلام – </a:t>
            </a:r>
            <a:r>
              <a:rPr lang="en-US" dirty="0" smtClean="0"/>
              <a:t>salam.ir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700" y="2249488"/>
            <a:ext cx="7649425" cy="3541712"/>
          </a:xfrm>
        </p:spPr>
      </p:pic>
    </p:spTree>
    <p:extLst>
      <p:ext uri="{BB962C8B-B14F-4D97-AF65-F5344CB8AC3E}">
        <p14:creationId xmlns:p14="http://schemas.microsoft.com/office/powerpoint/2010/main" val="2719660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پارسی جو – </a:t>
            </a:r>
            <a:r>
              <a:rPr lang="en-US" dirty="0" smtClean="0"/>
              <a:t>Parsijoo.ir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981" y="2249488"/>
            <a:ext cx="7494863" cy="3541712"/>
          </a:xfrm>
        </p:spPr>
      </p:pic>
    </p:spTree>
    <p:extLst>
      <p:ext uri="{BB962C8B-B14F-4D97-AF65-F5344CB8AC3E}">
        <p14:creationId xmlns:p14="http://schemas.microsoft.com/office/powerpoint/2010/main" val="322158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یوز – </a:t>
            </a:r>
            <a:r>
              <a:rPr lang="en-US" dirty="0" smtClean="0"/>
              <a:t>yooz.ir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98" y="2249488"/>
            <a:ext cx="7655029" cy="3541712"/>
          </a:xfrm>
        </p:spPr>
      </p:pic>
    </p:spTree>
    <p:extLst>
      <p:ext uri="{BB962C8B-B14F-4D97-AF65-F5344CB8AC3E}">
        <p14:creationId xmlns:p14="http://schemas.microsoft.com/office/powerpoint/2010/main" val="402252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والا – </a:t>
            </a:r>
            <a:r>
              <a:rPr lang="en-US" dirty="0" smtClean="0"/>
              <a:t>walla.co.il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532" y="2249488"/>
            <a:ext cx="7583761" cy="3541712"/>
          </a:xfrm>
        </p:spPr>
      </p:pic>
    </p:spTree>
    <p:extLst>
      <p:ext uri="{BB962C8B-B14F-4D97-AF65-F5344CB8AC3E}">
        <p14:creationId xmlns:p14="http://schemas.microsoft.com/office/powerpoint/2010/main" val="228988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/>
              <a:t>نحوه کار با جستجوگر گوگل در دو موضوع: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a-IR" sz="3600" dirty="0" smtClean="0"/>
              <a:t>متن</a:t>
            </a:r>
          </a:p>
          <a:p>
            <a:r>
              <a:rPr lang="fa-IR" sz="3600" dirty="0" smtClean="0"/>
              <a:t>عکس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5128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092074" cy="6858000"/>
          </a:xfrm>
        </p:spPr>
      </p:pic>
    </p:spTree>
    <p:extLst>
      <p:ext uri="{BB962C8B-B14F-4D97-AF65-F5344CB8AC3E}">
        <p14:creationId xmlns:p14="http://schemas.microsoft.com/office/powerpoint/2010/main" val="233467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دو دسته کلی موتور های جستجو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عمومی</a:t>
            </a:r>
            <a:endParaRPr lang="en-US" dirty="0"/>
          </a:p>
          <a:p>
            <a:r>
              <a:rPr lang="fa-IR" dirty="0" smtClean="0"/>
              <a:t>محلی</a:t>
            </a:r>
            <a:br>
              <a:rPr lang="fa-IR" dirty="0" smtClean="0"/>
            </a:br>
            <a:endParaRPr lang="fa-I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62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90767" y="0"/>
            <a:ext cx="14708038" cy="6858000"/>
          </a:xfrm>
        </p:spPr>
      </p:pic>
    </p:spTree>
    <p:extLst>
      <p:ext uri="{BB962C8B-B14F-4D97-AF65-F5344CB8AC3E}">
        <p14:creationId xmlns:p14="http://schemas.microsoft.com/office/powerpoint/2010/main" val="153447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944" y="0"/>
            <a:ext cx="15092944" cy="7110455"/>
          </a:xfrm>
        </p:spPr>
      </p:pic>
    </p:spTree>
    <p:extLst>
      <p:ext uri="{BB962C8B-B14F-4D97-AF65-F5344CB8AC3E}">
        <p14:creationId xmlns:p14="http://schemas.microsoft.com/office/powerpoint/2010/main" val="70741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048" y="0"/>
            <a:ext cx="12576048" cy="7250126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34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6112" y="0"/>
            <a:ext cx="13088112" cy="7598776"/>
          </a:xfrm>
        </p:spPr>
      </p:pic>
    </p:spTree>
    <p:extLst>
      <p:ext uri="{BB962C8B-B14F-4D97-AF65-F5344CB8AC3E}">
        <p14:creationId xmlns:p14="http://schemas.microsoft.com/office/powerpoint/2010/main" val="214514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8640" y="0"/>
            <a:ext cx="12740640" cy="7326738"/>
          </a:xfrm>
        </p:spPr>
      </p:pic>
    </p:spTree>
    <p:extLst>
      <p:ext uri="{BB962C8B-B14F-4D97-AF65-F5344CB8AC3E}">
        <p14:creationId xmlns:p14="http://schemas.microsoft.com/office/powerpoint/2010/main" val="369884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0240" y="0"/>
            <a:ext cx="12822240" cy="6979894"/>
          </a:xfrm>
        </p:spPr>
      </p:pic>
    </p:spTree>
    <p:extLst>
      <p:ext uri="{BB962C8B-B14F-4D97-AF65-F5344CB8AC3E}">
        <p14:creationId xmlns:p14="http://schemas.microsoft.com/office/powerpoint/2010/main" val="338476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4320" y="0"/>
            <a:ext cx="12466320" cy="7306649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989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31337" y="0"/>
            <a:ext cx="14846320" cy="6858000"/>
          </a:xfrm>
        </p:spPr>
      </p:pic>
    </p:spTree>
    <p:extLst>
      <p:ext uri="{BB962C8B-B14F-4D97-AF65-F5344CB8AC3E}">
        <p14:creationId xmlns:p14="http://schemas.microsoft.com/office/powerpoint/2010/main" val="141572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80423" y="0"/>
            <a:ext cx="14672424" cy="6858000"/>
          </a:xfrm>
        </p:spPr>
      </p:pic>
    </p:spTree>
    <p:extLst>
      <p:ext uri="{BB962C8B-B14F-4D97-AF65-F5344CB8AC3E}">
        <p14:creationId xmlns:p14="http://schemas.microsoft.com/office/powerpoint/2010/main" val="354377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19" y="0"/>
            <a:ext cx="14706599" cy="6858000"/>
          </a:xfrm>
        </p:spPr>
      </p:pic>
    </p:spTree>
    <p:extLst>
      <p:ext uri="{BB962C8B-B14F-4D97-AF65-F5344CB8AC3E}">
        <p14:creationId xmlns:p14="http://schemas.microsoft.com/office/powerpoint/2010/main" val="221983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a-IR" sz="3600" dirty="0" smtClean="0"/>
              <a:t>برخی از موتورهای جستجوی عمومی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6684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192486"/>
          </a:xfrm>
        </p:spPr>
      </p:pic>
    </p:spTree>
    <p:extLst>
      <p:ext uri="{BB962C8B-B14F-4D97-AF65-F5344CB8AC3E}">
        <p14:creationId xmlns:p14="http://schemas.microsoft.com/office/powerpoint/2010/main" val="278686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گوگل – </a:t>
            </a:r>
            <a:r>
              <a:rPr lang="en-US" dirty="0" smtClean="0"/>
              <a:t>google.com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539" y="2249488"/>
            <a:ext cx="7595747" cy="3541712"/>
          </a:xfrm>
        </p:spPr>
      </p:pic>
    </p:spTree>
    <p:extLst>
      <p:ext uri="{BB962C8B-B14F-4D97-AF65-F5344CB8AC3E}">
        <p14:creationId xmlns:p14="http://schemas.microsoft.com/office/powerpoint/2010/main" val="12992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گوگل در شروع کار سال 1998 میلادی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691" y="2249488"/>
            <a:ext cx="8799444" cy="3541712"/>
          </a:xfrm>
        </p:spPr>
      </p:pic>
    </p:spTree>
    <p:extLst>
      <p:ext uri="{BB962C8B-B14F-4D97-AF65-F5344CB8AC3E}">
        <p14:creationId xmlns:p14="http://schemas.microsoft.com/office/powerpoint/2010/main" val="1328567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امید کردستانی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رئیس اجرایی هیئت مدیره توییتر</a:t>
            </a:r>
          </a:p>
          <a:p>
            <a:r>
              <a:rPr lang="fa-IR" dirty="0" smtClean="0"/>
              <a:t>مسئول ارشد کسب و کار گوگل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2" y="2249487"/>
            <a:ext cx="3810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33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بینگ – </a:t>
            </a:r>
            <a:r>
              <a:rPr lang="en-US" dirty="0" smtClean="0"/>
              <a:t>Bing.com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945" y="2249488"/>
            <a:ext cx="7642936" cy="3541712"/>
          </a:xfrm>
        </p:spPr>
      </p:pic>
    </p:spTree>
    <p:extLst>
      <p:ext uri="{BB962C8B-B14F-4D97-AF65-F5344CB8AC3E}">
        <p14:creationId xmlns:p14="http://schemas.microsoft.com/office/powerpoint/2010/main" val="61152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اسک – </a:t>
            </a:r>
            <a:r>
              <a:rPr lang="en-US" dirty="0" smtClean="0"/>
              <a:t>ASK.com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532" y="2249488"/>
            <a:ext cx="7583761" cy="3541712"/>
          </a:xfrm>
        </p:spPr>
      </p:pic>
    </p:spTree>
    <p:extLst>
      <p:ext uri="{BB962C8B-B14F-4D97-AF65-F5344CB8AC3E}">
        <p14:creationId xmlns:p14="http://schemas.microsoft.com/office/powerpoint/2010/main" val="1788932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یاهو – </a:t>
            </a:r>
            <a:r>
              <a:rPr lang="en-US" dirty="0" smtClean="0"/>
              <a:t>Yahoo.com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112"/>
          <a:stretch/>
        </p:blipFill>
        <p:spPr>
          <a:xfrm>
            <a:off x="1141413" y="1717289"/>
            <a:ext cx="9906000" cy="1137423"/>
          </a:xfrm>
        </p:spPr>
      </p:pic>
    </p:spTree>
    <p:extLst>
      <p:ext uri="{BB962C8B-B14F-4D97-AF65-F5344CB8AC3E}">
        <p14:creationId xmlns:p14="http://schemas.microsoft.com/office/powerpoint/2010/main" val="299278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179</TotalTime>
  <Words>251</Words>
  <Application>Microsoft Office PowerPoint</Application>
  <PresentationFormat>Widescreen</PresentationFormat>
  <Paragraphs>66</Paragraphs>
  <Slides>30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IRANSans</vt:lpstr>
      <vt:lpstr>Tahoma</vt:lpstr>
      <vt:lpstr>Trebuchet MS</vt:lpstr>
      <vt:lpstr>Tw Cen MT</vt:lpstr>
      <vt:lpstr>Circuit</vt:lpstr>
      <vt:lpstr>بسم الله الرحمن الرحیم </vt:lpstr>
      <vt:lpstr>دو دسته کلی موتور های جستجو</vt:lpstr>
      <vt:lpstr>PowerPoint Presentation</vt:lpstr>
      <vt:lpstr>گوگل – google.com</vt:lpstr>
      <vt:lpstr>گوگل در شروع کار سال 1998 میلادی</vt:lpstr>
      <vt:lpstr>امید کردستانی</vt:lpstr>
      <vt:lpstr>بینگ – Bing.com</vt:lpstr>
      <vt:lpstr>اسک – ASK.com</vt:lpstr>
      <vt:lpstr>یاهو – Yahoo.com</vt:lpstr>
      <vt:lpstr>PowerPoint Presentation</vt:lpstr>
      <vt:lpstr>یاندکس – Yandex.ru</vt:lpstr>
      <vt:lpstr>ردیف – Rdiff.com</vt:lpstr>
      <vt:lpstr>بایدو – Baidu.com</vt:lpstr>
      <vt:lpstr>سلام – salam.ir</vt:lpstr>
      <vt:lpstr>پارسی جو – Parsijoo.ir</vt:lpstr>
      <vt:lpstr>یوز – yooz.ir</vt:lpstr>
      <vt:lpstr>والا – walla.co.il</vt:lpstr>
      <vt:lpstr>نحوه کار با جستجوگر گوگل در دو موضوع: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الرحیم </dc:title>
  <dc:creator>YaMahdi</dc:creator>
  <cp:lastModifiedBy>ali</cp:lastModifiedBy>
  <cp:revision>28</cp:revision>
  <dcterms:created xsi:type="dcterms:W3CDTF">2016-01-05T03:24:23Z</dcterms:created>
  <dcterms:modified xsi:type="dcterms:W3CDTF">2016-01-14T18:29:40Z</dcterms:modified>
</cp:coreProperties>
</file>