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1" ContentType="audio/x-wav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  <p:sldMasterId id="214748376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61" r:id="rId4"/>
    <p:sldId id="262" r:id="rId5"/>
    <p:sldId id="263" r:id="rId6"/>
    <p:sldId id="264" r:id="rId7"/>
    <p:sldId id="266" r:id="rId8"/>
    <p:sldId id="268" r:id="rId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آموزش پاورپونت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83D54-A618-4A47-9727-97F40D4D8453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5F76D-2C1C-4550-B0F4-C38F331F8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a-IR" smtClean="0"/>
              <a:t>آموزش پاورپونت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0BCD9-070C-44F3-8D03-4ED3D9EE9FCB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E794D-80F0-4846-A5F4-7C5A3004A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dirty="0" smtClean="0"/>
              <a:t>این</a:t>
            </a:r>
            <a:r>
              <a:rPr lang="fa-IR" baseline="0" dirty="0" smtClean="0"/>
              <a:t> ارائه در سال 93 در اموزشگاه کامپیوتر اندیشه تهیه شده است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E794D-80F0-4846-A5F4-7C5A3004A6D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 smtClean="0"/>
              <a:t>آموزش پاورپونت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E794D-80F0-4846-A5F4-7C5A3004A6D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fa-IR" smtClean="0"/>
              <a:t>آموزش پاورپونت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D0BEC-C825-4517-8C6D-D5B743410B55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F4F3-111E-4F7E-B935-4370D97E69C3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823C-6E0F-497D-BA54-1AE96168846D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75E6-AE7E-4D01-88CF-0E214F43B233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269D-10FC-4C3C-9EBE-84BB80BBFF30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3F3E-2B07-4F8E-BCC4-45BA7BD46B97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37D5A-3D15-4C92-B21B-2D3105B8F017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6903-C501-4B1F-8F2A-2D82AC21FF77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3375-3897-4A6E-A5F9-48BAC1FCFF47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71E1-FBF2-4CCF-80EF-C684444CAE18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B415D-3052-4F83-941A-003FB3C44E8E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7B34B-743C-4D13-8FB7-9B8E9897D69A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DF265E3-1A6F-4FD0-8446-2EA49A39141D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EEBDA-3528-4C96-AC72-B891486FF0E8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8A36-DEBE-4BF0-8551-0ED1496BBB1E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7227D-537B-466B-9E28-E12ED4C6D513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3EBED-07CA-4C59-B685-EACD770C3937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CED7B-F329-4587-9189-470FBA6F9ABD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B358F-8D59-417C-BEA7-768917FA55E0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52F52-55E8-4885-AD03-78719A710004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40EAB-6E37-4D6E-9AD4-79C80B143502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30502D3-DCA4-467A-8DD7-ADF3CEA4B876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817C84B-77EE-42FA-883F-184AFB3C8CD2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3702FD-C66E-4AA5-866D-8103637AE359}" type="datetime1">
              <a:rPr lang="en-US" smtClean="0"/>
              <a:pPr/>
              <a:t>8/12/2014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r>
              <a:rPr lang="fa-IR" smtClean="0"/>
              <a:t>ایران شناسی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D43C47-FDEF-47A7-8CB1-199E697C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audio" Target="file:///E:\Class\Track&#1688;.MP3" TargetMode="Externa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2.gif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audio" Target="../media/audio1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5146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a-IR" sz="8800" cap="none" spc="50" dirty="0" smtClean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cs typeface="B Yekan" pitchFamily="2" charset="-78"/>
              </a:rPr>
              <a:t>ایران شناسی</a:t>
            </a:r>
            <a:endParaRPr lang="en-US" sz="8800" cap="none" spc="50" dirty="0">
              <a:ln w="12700" cmpd="sng">
                <a:solidFill>
                  <a:srgbClr val="FF0000"/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cs typeface="B Yeka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172200" cy="1600200"/>
          </a:xfrm>
        </p:spPr>
        <p:txBody>
          <a:bodyPr>
            <a:normAutofit/>
          </a:bodyPr>
          <a:lstStyle/>
          <a:p>
            <a:r>
              <a:rPr lang="fa-IR" sz="2400" dirty="0" smtClean="0">
                <a:cs typeface="B Koodak" pitchFamily="2" charset="-78"/>
              </a:rPr>
              <a:t>1393.5.15</a:t>
            </a:r>
            <a:endParaRPr lang="en-US" sz="2400" dirty="0">
              <a:cs typeface="B Koodak" pitchFamily="2" charset="-7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71600" y="685800"/>
            <a:ext cx="64008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a-I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cs typeface="B Yekan" pitchFamily="2" charset="-78"/>
              </a:rPr>
              <a:t>بسمه تعالی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cs typeface="B Yekan" pitchFamily="2" charset="-78"/>
            </a:endParaRPr>
          </a:p>
        </p:txBody>
      </p:sp>
      <p:pic>
        <p:nvPicPr>
          <p:cNvPr id="7" name="Trackژ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/>
          <a:stretch>
            <a:fillRect/>
          </a:stretch>
        </p:blipFill>
        <p:spPr>
          <a:xfrm>
            <a:off x="1524000" y="5181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q1lcduo26xd2lhwdh9k0.gif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57400" y="914400"/>
            <a:ext cx="5144612" cy="5176566"/>
          </a:xfr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>
            <a:hlinkClick r:id="rId4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239612" y="1600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hlinkClick r:id="rId6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849212" y="2895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hlinkClick r:id="rId7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5601812" y="2133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hlinkClick r:id="rId8" action="ppaction://hlinksldjump">
              <a:snd r:embed="rId5" name="arrow.wav" builtIn="1"/>
            </a:hlinkClick>
          </p:cNvPr>
          <p:cNvSpPr txBox="1"/>
          <p:nvPr/>
        </p:nvSpPr>
        <p:spPr>
          <a:xfrm>
            <a:off x="3849212" y="2209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78977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رشت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23" name="Picture 22" descr="200px-Sahel_anzali_13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320343">
            <a:off x="277099" y="1404155"/>
            <a:ext cx="2930000" cy="2138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3" descr="200px-Anzali_lagoon_Barry_K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35689">
            <a:off x="297779" y="3702223"/>
            <a:ext cx="3041516" cy="20226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9" name="Picture 28" descr="index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66121">
            <a:off x="2837847" y="1430692"/>
            <a:ext cx="2647950" cy="19218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29" descr="200px-Achasheikhzahe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23226">
            <a:off x="2979415" y="3772626"/>
            <a:ext cx="2540000" cy="1905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1" name="Content Placeholder 4"/>
          <p:cNvSpPr txBox="1">
            <a:spLocks/>
          </p:cNvSpPr>
          <p:nvPr/>
        </p:nvSpPr>
        <p:spPr>
          <a:xfrm>
            <a:off x="4038600" y="2740976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32" name="Content Placeholder 4"/>
          <p:cNvSpPr txBox="1">
            <a:spLocks/>
          </p:cNvSpPr>
          <p:nvPr/>
        </p:nvSpPr>
        <p:spPr>
          <a:xfrm>
            <a:off x="4038600" y="35814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شهر ها: </a:t>
            </a: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رشت، بندر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انزلی، لاهیجان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33" name="Picture 32" descr="200px-Ghaleye_Rud_Khan_(40)_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4231" y="2461131"/>
            <a:ext cx="2670569" cy="20029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800219"/>
          </a:xfrm>
          <a:noFill/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fa-IR" dirty="0" smtClean="0">
                <a:cs typeface="B Titr" pitchFamily="2" charset="-78"/>
              </a:rPr>
              <a:t>مشاهیر استان گیلان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600201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پرفسور سمیعی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362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میرزا کوچک خان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4038600" y="30480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دکتر معین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038600" y="3733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پرفسور رضا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4038600" y="4495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و ...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5" name="Picture 14" descr="inde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53501">
            <a:off x="1422878" y="1606203"/>
            <a:ext cx="2286000" cy="1476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Picture 17" descr="index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27038">
            <a:off x="679364" y="2465641"/>
            <a:ext cx="1762125" cy="2600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index2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17561">
            <a:off x="2667860" y="2505474"/>
            <a:ext cx="2076450" cy="2200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22" descr="قثظش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6400" y="3810000"/>
            <a:ext cx="1743075" cy="2619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21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اصفهان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2776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اصفهان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13" name="Picture 12" descr="250px-Naghshe_Jahan_Square_Isfahan_modifi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27691">
            <a:off x="410431" y="1199608"/>
            <a:ext cx="2780077" cy="19460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14" descr="1000px-Naqsh-e_Jahan_Square_Panoram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410200"/>
            <a:ext cx="8839200" cy="866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Picture 19" descr="200px-Si-o-se-Po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33472">
            <a:off x="2378961" y="1731780"/>
            <a:ext cx="2817000" cy="2056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1" descr="250px-Esfahan_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2743200"/>
            <a:ext cx="2743200" cy="22055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2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1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تهران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0" y="1905000"/>
            <a:ext cx="3352800" cy="609600"/>
          </a:xfrm>
        </p:spPr>
        <p:txBody>
          <a:bodyPr/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تهران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38600" y="26647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9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21" name="Content Placeholder 4"/>
          <p:cNvSpPr txBox="1">
            <a:spLocks/>
          </p:cNvSpPr>
          <p:nvPr/>
        </p:nvSpPr>
        <p:spPr>
          <a:xfrm>
            <a:off x="3505200" y="3350574"/>
            <a:ext cx="5181600" cy="19072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مکان های دیدنی: </a:t>
            </a:r>
          </a:p>
          <a:p>
            <a:pPr marL="342900" marR="0" lvl="0" indent="-342900" algn="ctr" defTabSz="914400" rtl="1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منارجنبان، سی و سه پل، پل خواجو</a:t>
            </a:r>
            <a:r>
              <a:rPr kumimoji="0" lang="fa-IR" sz="24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و ...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pic>
        <p:nvPicPr>
          <p:cNvPr id="10" name="Picture 9" descr="900px-Tehran_panorama_in_win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5200"/>
            <a:ext cx="9144000" cy="2377440"/>
          </a:xfrm>
          <a:prstGeom prst="rect">
            <a:avLst/>
          </a:prstGeom>
        </p:spPr>
      </p:pic>
      <p:sp>
        <p:nvSpPr>
          <p:cNvPr id="14" name="Content Placeholder 4"/>
          <p:cNvSpPr txBox="1">
            <a:spLocks/>
          </p:cNvSpPr>
          <p:nvPr/>
        </p:nvSpPr>
        <p:spPr>
          <a:xfrm>
            <a:off x="2057400" y="38862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پایتخت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ایــــــــــران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mph" presetSubtype="0" repeatCount="300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D22B4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Titr" pitchFamily="2" charset="-78"/>
              </a:rPr>
              <a:t>خراسان رضوی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48200" y="1676400"/>
            <a:ext cx="4038600" cy="609600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 smtClean="0">
                <a:cs typeface="B Titr" pitchFamily="2" charset="-78"/>
              </a:rPr>
              <a:t>مرکز استان: </a:t>
            </a:r>
            <a:r>
              <a:rPr lang="fa-IR" sz="2800" dirty="0" smtClean="0">
                <a:solidFill>
                  <a:srgbClr val="0070C0"/>
                </a:solidFill>
                <a:cs typeface="B Titr" pitchFamily="2" charset="-78"/>
              </a:rPr>
              <a:t>مشهد مقدس</a:t>
            </a:r>
            <a:endParaRPr lang="en-US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3C47-FDEF-47A7-8CB1-199E697C08B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 descr="Imam_Reza_shrine.jpg"/>
          <p:cNvPicPr>
            <a:picLocks noChangeAspect="1"/>
          </p:cNvPicPr>
          <p:nvPr/>
        </p:nvPicPr>
        <p:blipFill>
          <a:blip r:embed="rId2"/>
          <a:srcRect t="26190" r="-389"/>
          <a:stretch>
            <a:fillRect/>
          </a:stretch>
        </p:blipFill>
        <p:spPr>
          <a:xfrm>
            <a:off x="457200" y="3200400"/>
            <a:ext cx="8305800" cy="33528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ontent Placeholder 4"/>
          <p:cNvSpPr txBox="1">
            <a:spLocks/>
          </p:cNvSpPr>
          <p:nvPr/>
        </p:nvSpPr>
        <p:spPr>
          <a:xfrm>
            <a:off x="4038600" y="2436175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جمعیت: </a:t>
            </a:r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حدود 3 میلیون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838200" y="3352800"/>
            <a:ext cx="464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fa-I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پایتخت</a:t>
            </a:r>
            <a:r>
              <a:rPr kumimoji="0" lang="fa-IR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B Titr" pitchFamily="2" charset="-78"/>
              </a:rPr>
              <a:t> مذهبی ایــــــــران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B Titr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5" presetClass="emph" presetSubtype="0" repeatCount="2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9" grpId="0"/>
      <p:bldP spid="11" grpId="0"/>
    </p:bldLst>
  </p:timing>
</p:sld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260</TotalTime>
  <Words>129</Words>
  <Application>Microsoft Office PowerPoint</Application>
  <PresentationFormat>On-screen Show (4:3)</PresentationFormat>
  <Paragraphs>39</Paragraphs>
  <Slides>7</Slides>
  <Notes>2</Notes>
  <HiddenSlides>0</HiddenSlides>
  <MMClips>1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Technic</vt:lpstr>
      <vt:lpstr>1_Technic</vt:lpstr>
      <vt:lpstr>ایران شناسی</vt:lpstr>
      <vt:lpstr>Slide 2</vt:lpstr>
      <vt:lpstr>گیلان</vt:lpstr>
      <vt:lpstr>مشاهیر استان گیلان</vt:lpstr>
      <vt:lpstr>اصفهان</vt:lpstr>
      <vt:lpstr>تهران</vt:lpstr>
      <vt:lpstr>خراسان رضوی</vt:lpstr>
    </vt:vector>
  </TitlesOfParts>
  <Company>Gerdoo.net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گل های وحشی</dc:title>
  <dc:creator>leila</dc:creator>
  <cp:lastModifiedBy>نرگس</cp:lastModifiedBy>
  <cp:revision>38</cp:revision>
  <dcterms:created xsi:type="dcterms:W3CDTF">2014-07-25T13:31:52Z</dcterms:created>
  <dcterms:modified xsi:type="dcterms:W3CDTF">2014-08-12T01:47:58Z</dcterms:modified>
</cp:coreProperties>
</file>