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درس هجدهم </a:t>
            </a:r>
            <a:b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جامعه شناسی</a:t>
            </a:r>
            <a:b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سال دوم اموزش متوسطه </a:t>
            </a:r>
            <a:b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a-IR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ادبیات و علوم انسانی</a:t>
            </a:r>
            <a:endParaRPr lang="fa-I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4820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0" y="130629"/>
            <a:ext cx="4352925" cy="3048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79" y="3214914"/>
            <a:ext cx="3967163" cy="31242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371600"/>
            <a:ext cx="4286250" cy="42132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791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سنت ظهور و سقوط امت ها </a:t>
            </a:r>
          </a:p>
          <a:p>
            <a:endParaRPr lang="fa-IR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fa-IR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سنت امتحان و ابتلای الهی</a:t>
            </a:r>
          </a:p>
          <a:p>
            <a:endParaRPr lang="fa-IR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fa-IR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سنت ارسال رسل</a:t>
            </a:r>
          </a:p>
          <a:p>
            <a:endParaRPr lang="fa-IR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2962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ممنون از نگاه پر مهرتان </a:t>
            </a:r>
          </a:p>
          <a:p>
            <a:r>
              <a:rPr lang="fa-I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دوستان در پناه حق</a:t>
            </a:r>
            <a:endParaRPr lang="fa-IR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4495800" cy="3581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959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a-IR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شناخت اجتماعی قران</a:t>
            </a:r>
            <a:endParaRPr lang="fa-IR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5519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prstTxWarp prst="textChevron">
              <a:avLst/>
            </a:prstTxWarp>
            <a:normAutofit/>
          </a:bodyPr>
          <a:lstStyle/>
          <a:p>
            <a:r>
              <a:rPr lang="fa-IR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علم </a:t>
            </a:r>
          </a:p>
          <a:p>
            <a:endParaRPr lang="fa-IR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fa-IR" sz="7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fa-IR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روش شناخت اجتماعی</a:t>
            </a:r>
            <a:endParaRPr lang="fa-IR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461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10600" cy="6096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42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839200" cy="6553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400" dirty="0" smtClean="0">
                <a:solidFill>
                  <a:srgbClr val="00B05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جهانی را که قران برای انسان ترسیم میکند توحیدی است.</a:t>
            </a:r>
          </a:p>
          <a:p>
            <a:endParaRPr lang="fa-IR" sz="4400" dirty="0"/>
          </a:p>
          <a:p>
            <a:endParaRPr lang="fa-IR" sz="4400" dirty="0" smtClean="0"/>
          </a:p>
          <a:p>
            <a:r>
              <a:rPr lang="fa-IR" sz="4400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از منظر قران شناخت اجتماعی با سه ابزار حس و عقل و  وحی به دست می اید.</a:t>
            </a:r>
            <a:endParaRPr lang="fa-IR" sz="4400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00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قران کریم برخی از شناخت های اجتماعی را از طریق وحی در دسترس بشر قرار میدهد.</a:t>
            </a:r>
          </a:p>
          <a:p>
            <a:endParaRPr lang="fa-IR" sz="44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fa-IR" sz="4400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قران کریم به توجه و دقت در پدیده های اجتماعی نیز فرمان می دهد.</a:t>
            </a:r>
            <a:endParaRPr lang="fa-IR" sz="4400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2050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534400" cy="64770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r>
              <a:rPr lang="fa-IR" sz="4800" dirty="0" smtClean="0"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نگار من که به مکتب نرفت و خط ننوشت </a:t>
            </a:r>
          </a:p>
          <a:p>
            <a:pPr algn="l"/>
            <a:r>
              <a:rPr lang="fa-IR" sz="4800" dirty="0" smtClean="0"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به غمزه مساله اموز صد مدرس شد</a:t>
            </a:r>
            <a:endParaRPr lang="fa-IR" sz="4800" dirty="0"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865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5486400" cy="61559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25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8674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4400" dirty="0" smtClean="0">
                <a:solidFill>
                  <a:srgbClr val="FF0000"/>
                </a:solidFill>
              </a:rPr>
              <a:t>تاثیر فرد بر جامعه</a:t>
            </a:r>
          </a:p>
          <a:p>
            <a:endParaRPr lang="fa-IR" sz="4400" dirty="0"/>
          </a:p>
          <a:p>
            <a:r>
              <a:rPr lang="fa-IR" sz="4400" dirty="0" smtClean="0">
                <a:solidFill>
                  <a:srgbClr val="0070C0"/>
                </a:solidFill>
              </a:rPr>
              <a:t>زندگی و حیات جامعه</a:t>
            </a:r>
          </a:p>
          <a:p>
            <a:endParaRPr lang="fa-IR" sz="4400" dirty="0"/>
          </a:p>
          <a:p>
            <a:r>
              <a:rPr lang="fa-IR" sz="4400" dirty="0" smtClean="0">
                <a:solidFill>
                  <a:srgbClr val="7030A0"/>
                </a:solidFill>
              </a:rPr>
              <a:t>اسارت انسان در نظام ظالمانه</a:t>
            </a:r>
          </a:p>
          <a:p>
            <a:endParaRPr lang="fa-IR" sz="4400" dirty="0"/>
          </a:p>
          <a:p>
            <a:r>
              <a:rPr lang="fa-IR" sz="4400" dirty="0" smtClean="0">
                <a:solidFill>
                  <a:schemeClr val="accent5">
                    <a:lumMod val="50000"/>
                  </a:schemeClr>
                </a:solidFill>
              </a:rPr>
              <a:t>حق محور بودن جامعه توحیدی</a:t>
            </a:r>
            <a:endParaRPr lang="fa-IR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27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</TotalTime>
  <Words>127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درس هجدهم   جامعه شناسی  سال دوم اموزش متوسطه   ادبیات و علوم انسانی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هجدهم   جامعه شناسی  سال دوم اموزش متوسطه   ادبیات و علوم انسانی</dc:title>
  <dc:creator>بخشی</dc:creator>
  <cp:lastModifiedBy>Pishro</cp:lastModifiedBy>
  <cp:revision>5</cp:revision>
  <dcterms:created xsi:type="dcterms:W3CDTF">2006-08-16T00:00:00Z</dcterms:created>
  <dcterms:modified xsi:type="dcterms:W3CDTF">2016-05-01T17:51:09Z</dcterms:modified>
</cp:coreProperties>
</file>