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2"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0D4FD65-143C-4F41-8173-6DAB7B61A589}" type="datetimeFigureOut">
              <a:rPr lang="en-US" smtClean="0"/>
              <a:pPr/>
              <a:t>11/17/2015</a:t>
            </a:fld>
            <a:endParaRPr lang="en-US"/>
          </a:p>
        </p:txBody>
      </p:sp>
      <p:sp>
        <p:nvSpPr>
          <p:cNvPr id="16" name="Slide Number Placeholder 15"/>
          <p:cNvSpPr>
            <a:spLocks noGrp="1"/>
          </p:cNvSpPr>
          <p:nvPr>
            <p:ph type="sldNum" sz="quarter" idx="11"/>
          </p:nvPr>
        </p:nvSpPr>
        <p:spPr/>
        <p:txBody>
          <a:bodyPr/>
          <a:lstStyle/>
          <a:p>
            <a:fld id="{719CC769-46E2-4EC6-836E-1BBFA58635D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D4FD65-143C-4F41-8173-6DAB7B61A589}"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CC769-46E2-4EC6-836E-1BBFA58635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D4FD65-143C-4F41-8173-6DAB7B61A589}"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CC769-46E2-4EC6-836E-1BBFA58635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0D4FD65-143C-4F41-8173-6DAB7B61A589}" type="datetimeFigureOut">
              <a:rPr lang="en-US" smtClean="0"/>
              <a:pPr/>
              <a:t>11/17/2015</a:t>
            </a:fld>
            <a:endParaRPr lang="en-US"/>
          </a:p>
        </p:txBody>
      </p:sp>
      <p:sp>
        <p:nvSpPr>
          <p:cNvPr id="15" name="Slide Number Placeholder 14"/>
          <p:cNvSpPr>
            <a:spLocks noGrp="1"/>
          </p:cNvSpPr>
          <p:nvPr>
            <p:ph type="sldNum" sz="quarter" idx="15"/>
          </p:nvPr>
        </p:nvSpPr>
        <p:spPr/>
        <p:txBody>
          <a:bodyPr/>
          <a:lstStyle>
            <a:lvl1pPr algn="ctr">
              <a:defRPr/>
            </a:lvl1pPr>
          </a:lstStyle>
          <a:p>
            <a:fld id="{719CC769-46E2-4EC6-836E-1BBFA58635D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D4FD65-143C-4F41-8173-6DAB7B61A589}"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CC769-46E2-4EC6-836E-1BBFA58635D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0D4FD65-143C-4F41-8173-6DAB7B61A589}"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CC769-46E2-4EC6-836E-1BBFA58635D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19CC769-46E2-4EC6-836E-1BBFA58635D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0D4FD65-143C-4F41-8173-6DAB7B61A589}" type="datetimeFigureOut">
              <a:rPr lang="en-US" smtClean="0"/>
              <a:pPr/>
              <a:t>11/17/2015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D4FD65-143C-4F41-8173-6DAB7B61A589}" type="datetimeFigureOut">
              <a:rPr lang="en-US" smtClean="0"/>
              <a:pPr/>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CC769-46E2-4EC6-836E-1BBFA58635D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4FD65-143C-4F41-8173-6DAB7B61A589}" type="datetimeFigureOut">
              <a:rPr lang="en-US" smtClean="0"/>
              <a:pPr/>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CC769-46E2-4EC6-836E-1BBFA58635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0D4FD65-143C-4F41-8173-6DAB7B61A589}" type="datetimeFigureOut">
              <a:rPr lang="en-US" smtClean="0"/>
              <a:pPr/>
              <a:t>11/17/2015</a:t>
            </a:fld>
            <a:endParaRPr lang="en-US"/>
          </a:p>
        </p:txBody>
      </p:sp>
      <p:sp>
        <p:nvSpPr>
          <p:cNvPr id="9" name="Slide Number Placeholder 8"/>
          <p:cNvSpPr>
            <a:spLocks noGrp="1"/>
          </p:cNvSpPr>
          <p:nvPr>
            <p:ph type="sldNum" sz="quarter" idx="15"/>
          </p:nvPr>
        </p:nvSpPr>
        <p:spPr/>
        <p:txBody>
          <a:bodyPr/>
          <a:lstStyle/>
          <a:p>
            <a:fld id="{719CC769-46E2-4EC6-836E-1BBFA58635D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0D4FD65-143C-4F41-8173-6DAB7B61A589}" type="datetimeFigureOut">
              <a:rPr lang="en-US" smtClean="0"/>
              <a:pPr/>
              <a:t>11/17/2015</a:t>
            </a:fld>
            <a:endParaRPr lang="en-US"/>
          </a:p>
        </p:txBody>
      </p:sp>
      <p:sp>
        <p:nvSpPr>
          <p:cNvPr id="9" name="Slide Number Placeholder 8"/>
          <p:cNvSpPr>
            <a:spLocks noGrp="1"/>
          </p:cNvSpPr>
          <p:nvPr>
            <p:ph type="sldNum" sz="quarter" idx="11"/>
          </p:nvPr>
        </p:nvSpPr>
        <p:spPr/>
        <p:txBody>
          <a:bodyPr/>
          <a:lstStyle/>
          <a:p>
            <a:fld id="{719CC769-46E2-4EC6-836E-1BBFA58635D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0D4FD65-143C-4F41-8173-6DAB7B61A589}" type="datetimeFigureOut">
              <a:rPr lang="en-US" smtClean="0"/>
              <a:pPr/>
              <a:t>11/17/2015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19CC769-46E2-4EC6-836E-1BBFA58635D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676400"/>
            <a:ext cx="8305800" cy="3166404"/>
          </a:xfrm>
        </p:spPr>
        <p:txBody>
          <a:bodyPr/>
          <a:lstStyle/>
          <a:p>
            <a:r>
              <a:rPr lang="en-US" sz="6000" b="1" dirty="0" smtClean="0">
                <a:solidFill>
                  <a:srgbClr val="002060"/>
                </a:solidFill>
              </a:rPr>
              <a:t>LESSON3</a:t>
            </a:r>
          </a:p>
          <a:p>
            <a:pPr lvl="1"/>
            <a:r>
              <a:rPr lang="en-US" sz="7200" b="1" dirty="0" smtClean="0"/>
              <a:t>FESTIVALS AND</a:t>
            </a:r>
          </a:p>
          <a:p>
            <a:r>
              <a:rPr lang="en-US" sz="6000" b="1" dirty="0" smtClean="0"/>
              <a:t> </a:t>
            </a:r>
            <a:r>
              <a:rPr lang="en-US" sz="7200" b="1" dirty="0" smtClean="0"/>
              <a:t>CEREMONIES</a:t>
            </a:r>
            <a:endParaRPr lang="en-US" sz="6000" b="1" dirty="0"/>
          </a:p>
        </p:txBody>
      </p:sp>
      <p:sp>
        <p:nvSpPr>
          <p:cNvPr id="4" name="Title 3"/>
          <p:cNvSpPr>
            <a:spLocks noGrp="1"/>
          </p:cNvSpPr>
          <p:nvPr>
            <p:ph type="ctrTitle"/>
          </p:nvPr>
        </p:nvSpPr>
        <p:spPr>
          <a:xfrm>
            <a:off x="1828800" y="533400"/>
            <a:ext cx="5181600" cy="830997"/>
          </a:xfrm>
          <a:prstGeom prst="rect">
            <a:avLst/>
          </a:prstGeom>
        </p:spPr>
        <p:txBody>
          <a:bodyPr wrap="square">
            <a:spAutoFit/>
          </a:bodyPr>
          <a:lstStyle/>
          <a:p>
            <a:r>
              <a:rPr lang="en-US" b="1" dirty="0" smtClean="0">
                <a:solidFill>
                  <a:schemeClr val="bg1"/>
                </a:solidFill>
              </a:rPr>
              <a:t>The name of God</a:t>
            </a:r>
            <a:endParaRPr lang="en-US" b="1" dirty="0">
              <a:solidFill>
                <a:schemeClr val="bg1"/>
              </a:solidFill>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810000"/>
          </a:xfrm>
        </p:spPr>
        <p:txBody>
          <a:bodyPr>
            <a:normAutofit/>
          </a:bodyPr>
          <a:lstStyle/>
          <a:p>
            <a:r>
              <a:rPr lang="en-US" b="1" dirty="0">
                <a:solidFill>
                  <a:srgbClr val="002060"/>
                </a:solidFill>
              </a:rPr>
              <a:t>father's </a:t>
            </a:r>
            <a:r>
              <a:rPr lang="en-US" b="1" dirty="0" smtClean="0">
                <a:solidFill>
                  <a:srgbClr val="002060"/>
                </a:solidFill>
              </a:rPr>
              <a:t>Day</a:t>
            </a:r>
          </a:p>
          <a:p>
            <a:endParaRPr lang="en-US" b="1" dirty="0">
              <a:solidFill>
                <a:srgbClr val="002060"/>
              </a:solidFill>
            </a:endParaRPr>
          </a:p>
          <a:p>
            <a:pPr algn="justLow"/>
            <a:r>
              <a:rPr lang="en-US" dirty="0">
                <a:solidFill>
                  <a:srgbClr val="7030A0"/>
                </a:solidFill>
              </a:rPr>
              <a:t>Father's Day is a day to celebrate fathers. In many countries, Father's Day, the third Sunday of June </a:t>
            </a:r>
            <a:r>
              <a:rPr lang="en-US" dirty="0" err="1">
                <a:solidFill>
                  <a:srgbClr val="7030A0"/>
                </a:solidFill>
              </a:rPr>
              <a:t>Shdhast.dr</a:t>
            </a:r>
            <a:r>
              <a:rPr lang="en-US" dirty="0">
                <a:solidFill>
                  <a:srgbClr val="7030A0"/>
                </a:solidFill>
              </a:rPr>
              <a:t> considered pre-revolutionary Iran, Reza Shah on 24 </a:t>
            </a:r>
            <a:r>
              <a:rPr lang="en-US" dirty="0" err="1">
                <a:solidFill>
                  <a:srgbClr val="7030A0"/>
                </a:solidFill>
              </a:rPr>
              <a:t>Esfand</a:t>
            </a:r>
            <a:r>
              <a:rPr lang="en-US" dirty="0">
                <a:solidFill>
                  <a:srgbClr val="7030A0"/>
                </a:solidFill>
              </a:rPr>
              <a:t> Birthday Father's Day was called on the Iranian calendar days after the Islamic Revolution Imam Ali </a:t>
            </a:r>
            <a:r>
              <a:rPr lang="en-US" dirty="0" err="1">
                <a:solidFill>
                  <a:srgbClr val="7030A0"/>
                </a:solidFill>
              </a:rPr>
              <a:t>ibn</a:t>
            </a:r>
            <a:r>
              <a:rPr lang="en-US" dirty="0">
                <a:solidFill>
                  <a:srgbClr val="7030A0"/>
                </a:solidFill>
              </a:rPr>
              <a:t> </a:t>
            </a:r>
            <a:r>
              <a:rPr lang="en-US" dirty="0" err="1">
                <a:solidFill>
                  <a:srgbClr val="7030A0"/>
                </a:solidFill>
              </a:rPr>
              <a:t>Abi</a:t>
            </a:r>
            <a:r>
              <a:rPr lang="en-US" dirty="0">
                <a:solidFill>
                  <a:srgbClr val="7030A0"/>
                </a:solidFill>
              </a:rPr>
              <a:t> </a:t>
            </a:r>
            <a:r>
              <a:rPr lang="en-US" dirty="0" err="1">
                <a:solidFill>
                  <a:srgbClr val="7030A0"/>
                </a:solidFill>
              </a:rPr>
              <a:t>Talib</a:t>
            </a:r>
            <a:r>
              <a:rPr lang="en-US" dirty="0">
                <a:solidFill>
                  <a:srgbClr val="7030A0"/>
                </a:solidFill>
              </a:rPr>
              <a:t> birthday (as ) get changed.</a:t>
            </a:r>
          </a:p>
          <a:p>
            <a:endParaRPr lang="en-US" dirty="0"/>
          </a:p>
        </p:txBody>
      </p:sp>
      <p:pic>
        <p:nvPicPr>
          <p:cNvPr id="1026" name="Picture 2" descr="C:\Documents and Settings\9600\Desktop\03.jpg"/>
          <p:cNvPicPr>
            <a:picLocks noChangeAspect="1" noChangeArrowheads="1"/>
          </p:cNvPicPr>
          <p:nvPr/>
        </p:nvPicPr>
        <p:blipFill>
          <a:blip r:embed="rId2"/>
          <a:srcRect/>
          <a:stretch>
            <a:fillRect/>
          </a:stretch>
        </p:blipFill>
        <p:spPr bwMode="auto">
          <a:xfrm>
            <a:off x="4953000" y="596422"/>
            <a:ext cx="3429000" cy="2603978"/>
          </a:xfrm>
          <a:prstGeom prst="rect">
            <a:avLst/>
          </a:prstGeom>
          <a:noFill/>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724400"/>
          </a:xfrm>
        </p:spPr>
        <p:txBody>
          <a:bodyPr>
            <a:normAutofit fontScale="92500"/>
          </a:bodyPr>
          <a:lstStyle/>
          <a:p>
            <a:r>
              <a:rPr lang="en-US" b="1" dirty="0">
                <a:solidFill>
                  <a:srgbClr val="002060"/>
                </a:solidFill>
              </a:rPr>
              <a:t>What is Christmas</a:t>
            </a:r>
            <a:r>
              <a:rPr lang="en-US" b="1" dirty="0" smtClean="0">
                <a:solidFill>
                  <a:srgbClr val="002060"/>
                </a:solidFill>
              </a:rPr>
              <a:t>?</a:t>
            </a:r>
            <a:endParaRPr lang="fa-IR" b="1" dirty="0" smtClean="0">
              <a:solidFill>
                <a:srgbClr val="002060"/>
              </a:solidFill>
            </a:endParaRPr>
          </a:p>
          <a:p>
            <a:endParaRPr lang="fa-IR" dirty="0" smtClean="0"/>
          </a:p>
          <a:p>
            <a:endParaRPr lang="en-US" dirty="0"/>
          </a:p>
          <a:p>
            <a:r>
              <a:rPr lang="en-US" dirty="0">
                <a:solidFill>
                  <a:srgbClr val="7030A0"/>
                </a:solidFill>
              </a:rPr>
              <a:t>Christmas (in English: </a:t>
            </a:r>
            <a:endParaRPr lang="en-US" dirty="0" smtClean="0">
              <a:solidFill>
                <a:srgbClr val="7030A0"/>
              </a:solidFill>
            </a:endParaRPr>
          </a:p>
          <a:p>
            <a:r>
              <a:rPr lang="en-US" dirty="0" smtClean="0">
                <a:solidFill>
                  <a:srgbClr val="7030A0"/>
                </a:solidFill>
              </a:rPr>
              <a:t>Christmas</a:t>
            </a:r>
            <a:r>
              <a:rPr lang="en-US" dirty="0">
                <a:solidFill>
                  <a:srgbClr val="7030A0"/>
                </a:solidFill>
              </a:rPr>
              <a:t>) or </a:t>
            </a:r>
            <a:r>
              <a:rPr lang="en-US" dirty="0" smtClean="0">
                <a:solidFill>
                  <a:srgbClr val="7030A0"/>
                </a:solidFill>
              </a:rPr>
              <a:t>clause</a:t>
            </a:r>
            <a:r>
              <a:rPr lang="fa-IR" dirty="0" smtClean="0">
                <a:solidFill>
                  <a:srgbClr val="7030A0"/>
                </a:solidFill>
              </a:rPr>
              <a:t>.</a:t>
            </a:r>
            <a:r>
              <a:rPr lang="en-US" dirty="0" smtClean="0">
                <a:solidFill>
                  <a:srgbClr val="7030A0"/>
                </a:solidFill>
              </a:rPr>
              <a:t> </a:t>
            </a:r>
            <a:endParaRPr lang="fa-IR" dirty="0" smtClean="0">
              <a:solidFill>
                <a:srgbClr val="7030A0"/>
              </a:solidFill>
            </a:endParaRPr>
          </a:p>
          <a:p>
            <a:r>
              <a:rPr lang="en-US" dirty="0" smtClean="0">
                <a:solidFill>
                  <a:srgbClr val="7030A0"/>
                </a:solidFill>
              </a:rPr>
              <a:t>(</a:t>
            </a:r>
            <a:r>
              <a:rPr lang="en-US" dirty="0">
                <a:solidFill>
                  <a:srgbClr val="7030A0"/>
                </a:solidFill>
              </a:rPr>
              <a:t>in French: Noël) is the name of the festival, celebrating the birth of Christ in the Christian faith to be held.</a:t>
            </a:r>
            <a:br>
              <a:rPr lang="en-US" dirty="0">
                <a:solidFill>
                  <a:srgbClr val="7030A0"/>
                </a:solidFill>
              </a:rPr>
            </a:br>
            <a:r>
              <a:rPr lang="en-US" dirty="0">
                <a:solidFill>
                  <a:srgbClr val="7030A0"/>
                </a:solidFill>
              </a:rPr>
              <a:t>Many members of the Roman Catholic Church and followers of Protestantism, Christmas is celebrated </a:t>
            </a:r>
          </a:p>
          <a:p>
            <a:r>
              <a:rPr lang="en-US" dirty="0">
                <a:solidFill>
                  <a:srgbClr val="7030A0"/>
                </a:solidFill>
              </a:rPr>
              <a:t>on December 25 and many hold it on the evening of December 24.</a:t>
            </a:r>
          </a:p>
          <a:p>
            <a:endParaRPr lang="en-US" dirty="0"/>
          </a:p>
        </p:txBody>
      </p:sp>
      <p:pic>
        <p:nvPicPr>
          <p:cNvPr id="2051" name="Picture 3" descr="C:\Documents and Settings\9600\Desktop\01.jpg"/>
          <p:cNvPicPr>
            <a:picLocks noChangeAspect="1" noChangeArrowheads="1"/>
          </p:cNvPicPr>
          <p:nvPr/>
        </p:nvPicPr>
        <p:blipFill>
          <a:blip r:embed="rId2"/>
          <a:srcRect/>
          <a:stretch>
            <a:fillRect/>
          </a:stretch>
        </p:blipFill>
        <p:spPr bwMode="auto">
          <a:xfrm>
            <a:off x="4419600" y="381000"/>
            <a:ext cx="3810000" cy="2857500"/>
          </a:xfrm>
          <a:prstGeom prst="rect">
            <a:avLst/>
          </a:prstGeom>
          <a:noFill/>
        </p:spPr>
      </p:pic>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14800"/>
          </a:xfrm>
        </p:spPr>
        <p:txBody>
          <a:bodyPr>
            <a:normAutofit fontScale="92500"/>
          </a:bodyPr>
          <a:lstStyle/>
          <a:p>
            <a:r>
              <a:rPr lang="en-US" b="1" dirty="0">
                <a:solidFill>
                  <a:srgbClr val="002060"/>
                </a:solidFill>
              </a:rPr>
              <a:t>Women's </a:t>
            </a:r>
            <a:r>
              <a:rPr lang="en-US" b="1" dirty="0" smtClean="0">
                <a:solidFill>
                  <a:srgbClr val="002060"/>
                </a:solidFill>
              </a:rPr>
              <a:t>Day</a:t>
            </a:r>
            <a:endParaRPr lang="fa-IR" b="1" dirty="0" smtClean="0">
              <a:solidFill>
                <a:srgbClr val="002060"/>
              </a:solidFill>
            </a:endParaRPr>
          </a:p>
          <a:p>
            <a:endParaRPr lang="fa-IR" dirty="0" smtClean="0"/>
          </a:p>
          <a:p>
            <a:endParaRPr lang="en-US" dirty="0"/>
          </a:p>
          <a:p>
            <a:r>
              <a:rPr lang="en-US" dirty="0">
                <a:solidFill>
                  <a:srgbClr val="7030A0"/>
                </a:solidFill>
                <a:cs typeface="2  Farnaz" pitchFamily="2" charset="-78"/>
              </a:rPr>
              <a:t>The most obvious horizon </a:t>
            </a:r>
            <a:r>
              <a:rPr lang="en-US" dirty="0" smtClean="0">
                <a:solidFill>
                  <a:srgbClr val="7030A0"/>
                </a:solidFill>
                <a:cs typeface="2  Farnaz" pitchFamily="2" charset="-78"/>
              </a:rPr>
              <a:t>victory</a:t>
            </a:r>
            <a:r>
              <a:rPr lang="en-US" dirty="0">
                <a:solidFill>
                  <a:srgbClr val="7030A0"/>
                </a:solidFill>
                <a:cs typeface="2  Farnaz" pitchFamily="2" charset="-78"/>
              </a:rPr>
              <a:t/>
            </a:r>
            <a:br>
              <a:rPr lang="en-US" dirty="0">
                <a:solidFill>
                  <a:srgbClr val="7030A0"/>
                </a:solidFill>
                <a:cs typeface="2  Farnaz" pitchFamily="2" charset="-78"/>
              </a:rPr>
            </a:br>
            <a:r>
              <a:rPr lang="en-US" dirty="0">
                <a:solidFill>
                  <a:srgbClr val="7030A0"/>
                </a:solidFill>
                <a:cs typeface="2  Farnaz" pitchFamily="2" charset="-78"/>
              </a:rPr>
              <a:t>She is the brightest horizon victory, the most glorious crowning achievement is the highest peak of triumph is if your actual position, if at the height of arrogance and kindness October this year, if in the midst of your pain does not get tired, leave their say, as it is to believe and to know the wonders of creation, the brightest horizon victory.</a:t>
            </a:r>
          </a:p>
          <a:p>
            <a:endParaRPr lang="en-US" dirty="0"/>
          </a:p>
        </p:txBody>
      </p:sp>
      <p:pic>
        <p:nvPicPr>
          <p:cNvPr id="4" name="Picture 2" descr="C:\Documents and Settings\9600\Desktop\02.jpg"/>
          <p:cNvPicPr>
            <a:picLocks noChangeAspect="1" noChangeArrowheads="1"/>
          </p:cNvPicPr>
          <p:nvPr/>
        </p:nvPicPr>
        <p:blipFill>
          <a:blip r:embed="rId2"/>
          <a:srcRect/>
          <a:stretch>
            <a:fillRect/>
          </a:stretch>
        </p:blipFill>
        <p:spPr bwMode="auto">
          <a:xfrm>
            <a:off x="5105400" y="533400"/>
            <a:ext cx="3657600" cy="274320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9600\Desktop\001.jpg"/>
          <p:cNvPicPr>
            <a:picLocks noChangeAspect="1" noChangeArrowheads="1"/>
          </p:cNvPicPr>
          <p:nvPr/>
        </p:nvPicPr>
        <p:blipFill>
          <a:blip r:embed="rId2"/>
          <a:srcRect/>
          <a:stretch>
            <a:fillRect/>
          </a:stretch>
        </p:blipFill>
        <p:spPr bwMode="auto">
          <a:xfrm>
            <a:off x="1524000" y="526129"/>
            <a:ext cx="5791200" cy="2826671"/>
          </a:xfrm>
          <a:prstGeom prst="rect">
            <a:avLst/>
          </a:prstGeom>
          <a:noFill/>
        </p:spPr>
      </p:pic>
      <p:pic>
        <p:nvPicPr>
          <p:cNvPr id="4099" name="Picture 3" descr="C:\Documents and Settings\9600\Desktop\002.jpg"/>
          <p:cNvPicPr>
            <a:picLocks noChangeAspect="1" noChangeArrowheads="1"/>
          </p:cNvPicPr>
          <p:nvPr/>
        </p:nvPicPr>
        <p:blipFill>
          <a:blip r:embed="rId3"/>
          <a:srcRect/>
          <a:stretch>
            <a:fillRect/>
          </a:stretch>
        </p:blipFill>
        <p:spPr bwMode="auto">
          <a:xfrm>
            <a:off x="1524000" y="3334206"/>
            <a:ext cx="5791201" cy="2914193"/>
          </a:xfrm>
          <a:prstGeom prst="rect">
            <a:avLst/>
          </a:prstGeom>
          <a:noFill/>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9600\Desktop\1001.jpg"/>
          <p:cNvPicPr>
            <a:picLocks noChangeAspect="1" noChangeArrowheads="1"/>
          </p:cNvPicPr>
          <p:nvPr/>
        </p:nvPicPr>
        <p:blipFill>
          <a:blip r:embed="rId2"/>
          <a:srcRect/>
          <a:stretch>
            <a:fillRect/>
          </a:stretch>
        </p:blipFill>
        <p:spPr bwMode="auto">
          <a:xfrm>
            <a:off x="728395" y="1295400"/>
            <a:ext cx="3843605" cy="3581400"/>
          </a:xfrm>
          <a:prstGeom prst="rect">
            <a:avLst/>
          </a:prstGeom>
          <a:noFill/>
        </p:spPr>
      </p:pic>
      <p:pic>
        <p:nvPicPr>
          <p:cNvPr id="5123" name="Picture 3" descr="C:\Documents and Settings\9600\Desktop\1002.jpg"/>
          <p:cNvPicPr>
            <a:picLocks noChangeAspect="1" noChangeArrowheads="1"/>
          </p:cNvPicPr>
          <p:nvPr/>
        </p:nvPicPr>
        <p:blipFill>
          <a:blip r:embed="rId3"/>
          <a:srcRect/>
          <a:stretch>
            <a:fillRect/>
          </a:stretch>
        </p:blipFill>
        <p:spPr bwMode="auto">
          <a:xfrm>
            <a:off x="4648200" y="1295400"/>
            <a:ext cx="3823486" cy="3581400"/>
          </a:xfrm>
          <a:prstGeom prst="rect">
            <a:avLst/>
          </a:prstGeom>
          <a:noFill/>
        </p:spPr>
      </p:pic>
    </p:spTree>
  </p:cSld>
  <p:clrMapOvr>
    <a:masterClrMapping/>
  </p:clrMapOvr>
  <p:transition>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49</TotalTime>
  <Words>115</Words>
  <Application>Microsoft Office PowerPoint</Application>
  <PresentationFormat>On-screen Show (4:3)</PresentationFormat>
  <Paragraphs>18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2  Farnaz</vt:lpstr>
      <vt:lpstr>Constantia</vt:lpstr>
      <vt:lpstr>Times New Roman</vt:lpstr>
      <vt:lpstr>Wingdings 2</vt:lpstr>
      <vt:lpstr>Paper</vt:lpstr>
      <vt:lpstr>The name of God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09171439173</dc:creator>
  <cp:lastModifiedBy>CAFE SHAHR</cp:lastModifiedBy>
  <cp:revision>7</cp:revision>
  <dcterms:created xsi:type="dcterms:W3CDTF">2015-10-29T15:17:11Z</dcterms:created>
  <dcterms:modified xsi:type="dcterms:W3CDTF">2015-11-17T10:18:58Z</dcterms:modified>
</cp:coreProperties>
</file>