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8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9FFA-CA04-41F5-8CCE-43BB28A8F0AE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9FFA-CA04-41F5-8CCE-43BB28A8F0AE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9FFA-CA04-41F5-8CCE-43BB28A8F0AE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9FFA-CA04-41F5-8CCE-43BB28A8F0AE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9FFA-CA04-41F5-8CCE-43BB28A8F0AE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9FFA-CA04-41F5-8CCE-43BB28A8F0AE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9FFA-CA04-41F5-8CCE-43BB28A8F0AE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9FFA-CA04-41F5-8CCE-43BB28A8F0AE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9FFA-CA04-41F5-8CCE-43BB28A8F0AE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9FFA-CA04-41F5-8CCE-43BB28A8F0AE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9FFA-CA04-41F5-8CCE-43BB28A8F0AE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E9FFA-CA04-41F5-8CCE-43BB28A8F0AE}" type="datetimeFigureOut">
              <a:rPr lang="en-US" smtClean="0"/>
              <a:pPr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/>
          <a:p>
            <a:r>
              <a:rPr lang="fa-IR" sz="8800" dirty="0" smtClean="0">
                <a:cs typeface="B Yekan" pitchFamily="2" charset="-78"/>
              </a:rPr>
              <a:t>ایران شناسی</a:t>
            </a:r>
            <a:endParaRPr lang="en-US" sz="8800" dirty="0">
              <a:cs typeface="B Yeka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600200"/>
          </a:xfrm>
        </p:spPr>
        <p:txBody>
          <a:bodyPr>
            <a:normAutofit/>
          </a:bodyPr>
          <a:lstStyle/>
          <a:p>
            <a:r>
              <a:rPr lang="fa-IR" sz="2400" dirty="0" smtClean="0"/>
              <a:t>1393.5.1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 descr="q1lcduo26xd2lhwdh9k0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9588" y="1447800"/>
            <a:ext cx="5144612" cy="5176566"/>
          </a:xfrm>
        </p:spPr>
      </p:pic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2971800" y="2133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hlinkClick r:id="rId4" action="ppaction://hlinksldjump"/>
          </p:cNvPr>
          <p:cNvSpPr txBox="1"/>
          <p:nvPr/>
        </p:nvSpPr>
        <p:spPr>
          <a:xfrm>
            <a:off x="3581400" y="3429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گیلان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978977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رشت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pic>
        <p:nvPicPr>
          <p:cNvPr id="23" name="Picture 22" descr="200px-Sahel_anzali_13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20343">
            <a:off x="277099" y="1404155"/>
            <a:ext cx="2930000" cy="2138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" name="Picture 23" descr="200px-Anzali_lagoon_Barry_K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935689">
            <a:off x="297779" y="3702223"/>
            <a:ext cx="3041516" cy="20226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9" name="Picture 28" descr="index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66121">
            <a:off x="2837847" y="1430694"/>
            <a:ext cx="2647950" cy="19218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" name="Picture 29" descr="200px-Achasheikhzahe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323226">
            <a:off x="2979415" y="3772626"/>
            <a:ext cx="25400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1" name="Content Placeholder 4"/>
          <p:cNvSpPr txBox="1">
            <a:spLocks/>
          </p:cNvSpPr>
          <p:nvPr/>
        </p:nvSpPr>
        <p:spPr>
          <a:xfrm>
            <a:off x="4038600" y="2740976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2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32" name="Content Placeholder 4"/>
          <p:cNvSpPr txBox="1">
            <a:spLocks/>
          </p:cNvSpPr>
          <p:nvPr/>
        </p:nvSpPr>
        <p:spPr>
          <a:xfrm>
            <a:off x="4038600" y="35814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شهر ها: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رشت، بندر</a:t>
            </a:r>
            <a:r>
              <a:rPr kumimoji="0" lang="fa-IR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انزلی، لاهیجان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33" name="Picture 32" descr="200px-Ghaleye_Rud_Khan_(40)_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44231" y="2461131"/>
            <a:ext cx="2670569" cy="20029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441"/>
          </a:xfrm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مشاهیر استان گیلان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600201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پرفسور سمیعی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38600" y="23622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میرزا کوچک خان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21" name="Content Placeholder 4"/>
          <p:cNvSpPr txBox="1">
            <a:spLocks/>
          </p:cNvSpPr>
          <p:nvPr/>
        </p:nvSpPr>
        <p:spPr>
          <a:xfrm>
            <a:off x="4038600" y="30480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دکتر معین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038600" y="37338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پرفسور رضا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4038600" y="44958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و ...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15" name="Picture 14" descr="index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53501">
            <a:off x="1422878" y="1606203"/>
            <a:ext cx="2286000" cy="1476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17" descr="index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727038">
            <a:off x="679364" y="2465641"/>
            <a:ext cx="1762125" cy="2600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1" descr="index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17561">
            <a:off x="2667860" y="2505474"/>
            <a:ext cx="2076450" cy="2200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Picture 22" descr="قثظش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76400" y="3810000"/>
            <a:ext cx="1743075" cy="2619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اصفهان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902776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اصفهان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38600" y="2664775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2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13" name="Picture 12" descr="250px-Naghshe_Jahan_Square_Isfahan_modifi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827691">
            <a:off x="410431" y="1199608"/>
            <a:ext cx="2780077" cy="1946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 descr="1000px-Naqsh-e_Jahan_Square_Panoram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5410200"/>
            <a:ext cx="8839200" cy="8662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Picture 19" descr="200px-Si-o-se-Po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33472">
            <a:off x="2378961" y="1731780"/>
            <a:ext cx="2817000" cy="20564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1" descr="250px-Esfahan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8200" y="2743200"/>
            <a:ext cx="2743200" cy="22055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Content Placeholder 4"/>
          <p:cNvSpPr txBox="1">
            <a:spLocks/>
          </p:cNvSpPr>
          <p:nvPr/>
        </p:nvSpPr>
        <p:spPr>
          <a:xfrm>
            <a:off x="3505200" y="3350574"/>
            <a:ext cx="5181600" cy="1907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مکان های دیدنی: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منارجنبان، سی و سه پل، پل خاجو</a:t>
            </a:r>
            <a:r>
              <a:rPr kumimoji="0" lang="fa-IR" sz="24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و ...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61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ایران شناسی</vt:lpstr>
      <vt:lpstr>Slide 2</vt:lpstr>
      <vt:lpstr>گیلان</vt:lpstr>
      <vt:lpstr>مشاهیر استان گیلان</vt:lpstr>
      <vt:lpstr>اصفهان</vt:lpstr>
    </vt:vector>
  </TitlesOfParts>
  <Company>Gerdoo.net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گل های وحشی</dc:title>
  <dc:creator>leila</dc:creator>
  <cp:lastModifiedBy>Student</cp:lastModifiedBy>
  <cp:revision>11</cp:revision>
  <dcterms:created xsi:type="dcterms:W3CDTF">2014-07-25T13:31:52Z</dcterms:created>
  <dcterms:modified xsi:type="dcterms:W3CDTF">2015-09-07T11:26:54Z</dcterms:modified>
</cp:coreProperties>
</file>