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6" r:id="rId1"/>
  </p:sldMasterIdLst>
  <p:sldIdLst>
    <p:sldId id="256" r:id="rId2"/>
    <p:sldId id="257" r:id="rId3"/>
    <p:sldId id="259" r:id="rId4"/>
    <p:sldId id="277" r:id="rId5"/>
    <p:sldId id="270" r:id="rId6"/>
    <p:sldId id="287" r:id="rId7"/>
    <p:sldId id="289" r:id="rId8"/>
    <p:sldId id="272" r:id="rId9"/>
    <p:sldId id="288" r:id="rId10"/>
    <p:sldId id="273" r:id="rId11"/>
    <p:sldId id="274" r:id="rId12"/>
    <p:sldId id="280" r:id="rId13"/>
    <p:sldId id="282" r:id="rId14"/>
    <p:sldId id="281" r:id="rId15"/>
    <p:sldId id="290" r:id="rId16"/>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Arial" pitchFamily="34" charset="0"/>
        <a:ea typeface="Majalla UI"/>
        <a:cs typeface="Arial" pitchFamily="34" charset="0"/>
      </a:defRPr>
    </a:lvl1pPr>
    <a:lvl2pPr marL="457200" algn="r" rtl="1" fontAlgn="base">
      <a:spcBef>
        <a:spcPct val="0"/>
      </a:spcBef>
      <a:spcAft>
        <a:spcPct val="0"/>
      </a:spcAft>
      <a:defRPr kern="1200">
        <a:solidFill>
          <a:schemeClr val="tx1"/>
        </a:solidFill>
        <a:latin typeface="Arial" pitchFamily="34" charset="0"/>
        <a:ea typeface="Majalla UI"/>
        <a:cs typeface="Arial" pitchFamily="34" charset="0"/>
      </a:defRPr>
    </a:lvl2pPr>
    <a:lvl3pPr marL="914400" algn="r" rtl="1" fontAlgn="base">
      <a:spcBef>
        <a:spcPct val="0"/>
      </a:spcBef>
      <a:spcAft>
        <a:spcPct val="0"/>
      </a:spcAft>
      <a:defRPr kern="1200">
        <a:solidFill>
          <a:schemeClr val="tx1"/>
        </a:solidFill>
        <a:latin typeface="Arial" pitchFamily="34" charset="0"/>
        <a:ea typeface="Majalla UI"/>
        <a:cs typeface="Arial" pitchFamily="34" charset="0"/>
      </a:defRPr>
    </a:lvl3pPr>
    <a:lvl4pPr marL="1371600" algn="r" rtl="1" fontAlgn="base">
      <a:spcBef>
        <a:spcPct val="0"/>
      </a:spcBef>
      <a:spcAft>
        <a:spcPct val="0"/>
      </a:spcAft>
      <a:defRPr kern="1200">
        <a:solidFill>
          <a:schemeClr val="tx1"/>
        </a:solidFill>
        <a:latin typeface="Arial" pitchFamily="34" charset="0"/>
        <a:ea typeface="Majalla UI"/>
        <a:cs typeface="Arial" pitchFamily="34" charset="0"/>
      </a:defRPr>
    </a:lvl4pPr>
    <a:lvl5pPr marL="1828800" algn="r" rtl="1" fontAlgn="base">
      <a:spcBef>
        <a:spcPct val="0"/>
      </a:spcBef>
      <a:spcAft>
        <a:spcPct val="0"/>
      </a:spcAft>
      <a:defRPr kern="1200">
        <a:solidFill>
          <a:schemeClr val="tx1"/>
        </a:solidFill>
        <a:latin typeface="Arial" pitchFamily="34" charset="0"/>
        <a:ea typeface="Majalla UI"/>
        <a:cs typeface="Arial" pitchFamily="34" charset="0"/>
      </a:defRPr>
    </a:lvl5pPr>
    <a:lvl6pPr marL="2286000" algn="l" defTabSz="914400" rtl="0" eaLnBrk="1" latinLnBrk="0" hangingPunct="1">
      <a:defRPr kern="1200">
        <a:solidFill>
          <a:schemeClr val="tx1"/>
        </a:solidFill>
        <a:latin typeface="Arial" pitchFamily="34" charset="0"/>
        <a:ea typeface="Majalla UI"/>
        <a:cs typeface="Arial" pitchFamily="34" charset="0"/>
      </a:defRPr>
    </a:lvl6pPr>
    <a:lvl7pPr marL="2743200" algn="l" defTabSz="914400" rtl="0" eaLnBrk="1" latinLnBrk="0" hangingPunct="1">
      <a:defRPr kern="1200">
        <a:solidFill>
          <a:schemeClr val="tx1"/>
        </a:solidFill>
        <a:latin typeface="Arial" pitchFamily="34" charset="0"/>
        <a:ea typeface="Majalla UI"/>
        <a:cs typeface="Arial" pitchFamily="34" charset="0"/>
      </a:defRPr>
    </a:lvl7pPr>
    <a:lvl8pPr marL="3200400" algn="l" defTabSz="914400" rtl="0" eaLnBrk="1" latinLnBrk="0" hangingPunct="1">
      <a:defRPr kern="1200">
        <a:solidFill>
          <a:schemeClr val="tx1"/>
        </a:solidFill>
        <a:latin typeface="Arial" pitchFamily="34" charset="0"/>
        <a:ea typeface="Majalla UI"/>
        <a:cs typeface="Arial" pitchFamily="34" charset="0"/>
      </a:defRPr>
    </a:lvl8pPr>
    <a:lvl9pPr marL="3657600" algn="l" defTabSz="914400" rtl="0" eaLnBrk="1" latinLnBrk="0" hangingPunct="1">
      <a:defRPr kern="1200">
        <a:solidFill>
          <a:schemeClr val="tx1"/>
        </a:solidFill>
        <a:latin typeface="Arial" pitchFamily="34" charset="0"/>
        <a:ea typeface="Majalla UI"/>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435" autoAdjust="0"/>
    <p:restoredTop sz="94660"/>
  </p:normalViewPr>
  <p:slideViewPr>
    <p:cSldViewPr>
      <p:cViewPr varScale="1">
        <p:scale>
          <a:sx n="69" d="100"/>
          <a:sy n="69" d="100"/>
        </p:scale>
        <p:origin x="-145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AFC5648C-5E12-480E-9FF9-93BF85022AB1}" type="datetimeFigureOut">
              <a:rPr lang="fa-IR"/>
              <a:pPr>
                <a:defRPr/>
              </a:pPr>
              <a:t>1437/03/16</a:t>
            </a:fld>
            <a:endParaRPr lang="fa-IR"/>
          </a:p>
        </p:txBody>
      </p:sp>
      <p:sp>
        <p:nvSpPr>
          <p:cNvPr id="7" name="Footer Placeholder 19"/>
          <p:cNvSpPr>
            <a:spLocks noGrp="1"/>
          </p:cNvSpPr>
          <p:nvPr>
            <p:ph type="ftr" sz="quarter" idx="11"/>
          </p:nvPr>
        </p:nvSpPr>
        <p:spPr/>
        <p:txBody>
          <a:bodyPr/>
          <a:lstStyle>
            <a:lvl1pPr>
              <a:defRPr/>
            </a:lvl1pPr>
            <a:extLst/>
          </a:lstStyle>
          <a:p>
            <a:pPr>
              <a:defRPr/>
            </a:pPr>
            <a:endParaRPr lang="fa-IR"/>
          </a:p>
        </p:txBody>
      </p:sp>
      <p:sp>
        <p:nvSpPr>
          <p:cNvPr id="8" name="Slide Number Placeholder 9"/>
          <p:cNvSpPr>
            <a:spLocks noGrp="1"/>
          </p:cNvSpPr>
          <p:nvPr>
            <p:ph type="sldNum" sz="quarter" idx="12"/>
          </p:nvPr>
        </p:nvSpPr>
        <p:spPr/>
        <p:txBody>
          <a:bodyPr/>
          <a:lstStyle>
            <a:lvl1pPr>
              <a:defRPr/>
            </a:lvl1pPr>
            <a:extLst/>
          </a:lstStyle>
          <a:p>
            <a:pPr>
              <a:defRPr/>
            </a:pPr>
            <a:fld id="{1E9A3536-6464-4E98-8CE8-E8A934C2E53E}" type="slidenum">
              <a:rPr lang="fa-IR"/>
              <a:pPr>
                <a:defRPr/>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B42B5263-4080-4EA6-9F97-021C6E375AD0}" type="datetimeFigureOut">
              <a:rPr lang="fa-IR"/>
              <a:pPr>
                <a:defRPr/>
              </a:pPr>
              <a:t>1437/03/16</a:t>
            </a:fld>
            <a:endParaRPr lang="fa-IR"/>
          </a:p>
        </p:txBody>
      </p:sp>
      <p:sp>
        <p:nvSpPr>
          <p:cNvPr id="5" name="Footer Placeholder 9"/>
          <p:cNvSpPr>
            <a:spLocks noGrp="1"/>
          </p:cNvSpPr>
          <p:nvPr>
            <p:ph type="ftr" sz="quarter" idx="11"/>
          </p:nvPr>
        </p:nvSpPr>
        <p:spPr/>
        <p:txBody>
          <a:bodyPr/>
          <a:lstStyle>
            <a:lvl1pPr>
              <a:defRPr/>
            </a:lvl1pPr>
          </a:lstStyle>
          <a:p>
            <a:pPr>
              <a:defRPr/>
            </a:pPr>
            <a:endParaRPr lang="fa-IR"/>
          </a:p>
        </p:txBody>
      </p:sp>
      <p:sp>
        <p:nvSpPr>
          <p:cNvPr id="6" name="Slide Number Placeholder 21"/>
          <p:cNvSpPr>
            <a:spLocks noGrp="1"/>
          </p:cNvSpPr>
          <p:nvPr>
            <p:ph type="sldNum" sz="quarter" idx="12"/>
          </p:nvPr>
        </p:nvSpPr>
        <p:spPr/>
        <p:txBody>
          <a:bodyPr/>
          <a:lstStyle>
            <a:lvl1pPr>
              <a:defRPr/>
            </a:lvl1pPr>
          </a:lstStyle>
          <a:p>
            <a:pPr>
              <a:defRPr/>
            </a:pPr>
            <a:fld id="{07F04786-AA56-49B5-994A-4E56217A1DCB}" type="slidenum">
              <a:rPr lang="fa-IR"/>
              <a:pPr>
                <a:defRPr/>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36B0676B-DE6C-4EF2-AA6D-418851561966}" type="datetimeFigureOut">
              <a:rPr lang="fa-IR"/>
              <a:pPr>
                <a:defRPr/>
              </a:pPr>
              <a:t>1437/03/16</a:t>
            </a:fld>
            <a:endParaRPr lang="fa-IR"/>
          </a:p>
        </p:txBody>
      </p:sp>
      <p:sp>
        <p:nvSpPr>
          <p:cNvPr id="5" name="Footer Placeholder 9"/>
          <p:cNvSpPr>
            <a:spLocks noGrp="1"/>
          </p:cNvSpPr>
          <p:nvPr>
            <p:ph type="ftr" sz="quarter" idx="11"/>
          </p:nvPr>
        </p:nvSpPr>
        <p:spPr/>
        <p:txBody>
          <a:bodyPr/>
          <a:lstStyle>
            <a:lvl1pPr>
              <a:defRPr/>
            </a:lvl1pPr>
          </a:lstStyle>
          <a:p>
            <a:pPr>
              <a:defRPr/>
            </a:pPr>
            <a:endParaRPr lang="fa-IR"/>
          </a:p>
        </p:txBody>
      </p:sp>
      <p:sp>
        <p:nvSpPr>
          <p:cNvPr id="6" name="Slide Number Placeholder 21"/>
          <p:cNvSpPr>
            <a:spLocks noGrp="1"/>
          </p:cNvSpPr>
          <p:nvPr>
            <p:ph type="sldNum" sz="quarter" idx="12"/>
          </p:nvPr>
        </p:nvSpPr>
        <p:spPr/>
        <p:txBody>
          <a:bodyPr/>
          <a:lstStyle>
            <a:lvl1pPr>
              <a:defRPr/>
            </a:lvl1pPr>
          </a:lstStyle>
          <a:p>
            <a:pPr>
              <a:defRPr/>
            </a:pPr>
            <a:fld id="{449293E9-5750-4488-9D26-58AA8FF7B3E5}" type="slidenum">
              <a:rPr lang="fa-IR"/>
              <a:pPr>
                <a:defRPr/>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67275FB2-DE81-42F2-863C-2AE3CD4AFD69}" type="datetimeFigureOut">
              <a:rPr lang="fa-IR"/>
              <a:pPr>
                <a:defRPr/>
              </a:pPr>
              <a:t>1437/03/16</a:t>
            </a:fld>
            <a:endParaRPr lang="fa-IR"/>
          </a:p>
        </p:txBody>
      </p:sp>
      <p:sp>
        <p:nvSpPr>
          <p:cNvPr id="5" name="Footer Placeholder 9"/>
          <p:cNvSpPr>
            <a:spLocks noGrp="1"/>
          </p:cNvSpPr>
          <p:nvPr>
            <p:ph type="ftr" sz="quarter" idx="11"/>
          </p:nvPr>
        </p:nvSpPr>
        <p:spPr/>
        <p:txBody>
          <a:bodyPr/>
          <a:lstStyle>
            <a:lvl1pPr>
              <a:defRPr/>
            </a:lvl1pPr>
          </a:lstStyle>
          <a:p>
            <a:pPr>
              <a:defRPr/>
            </a:pPr>
            <a:endParaRPr lang="fa-IR"/>
          </a:p>
        </p:txBody>
      </p:sp>
      <p:sp>
        <p:nvSpPr>
          <p:cNvPr id="6" name="Slide Number Placeholder 21"/>
          <p:cNvSpPr>
            <a:spLocks noGrp="1"/>
          </p:cNvSpPr>
          <p:nvPr>
            <p:ph type="sldNum" sz="quarter" idx="12"/>
          </p:nvPr>
        </p:nvSpPr>
        <p:spPr/>
        <p:txBody>
          <a:bodyPr/>
          <a:lstStyle>
            <a:lvl1pPr>
              <a:defRPr/>
            </a:lvl1pPr>
          </a:lstStyle>
          <a:p>
            <a:pPr>
              <a:defRPr/>
            </a:pPr>
            <a:fld id="{9EF970DE-CBF7-45DC-9E06-832773E75D9A}" type="slidenum">
              <a:rPr lang="fa-IR"/>
              <a:pPr>
                <a:defRPr/>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75D36CD4-8332-4A0B-911B-2CC17DBB6F1B}" type="datetimeFigureOut">
              <a:rPr lang="fa-IR"/>
              <a:pPr>
                <a:defRPr/>
              </a:pPr>
              <a:t>1437/03/16</a:t>
            </a:fld>
            <a:endParaRPr lang="fa-IR"/>
          </a:p>
        </p:txBody>
      </p:sp>
      <p:sp>
        <p:nvSpPr>
          <p:cNvPr id="9" name="Footer Placeholder 4"/>
          <p:cNvSpPr>
            <a:spLocks noGrp="1"/>
          </p:cNvSpPr>
          <p:nvPr>
            <p:ph type="ftr" sz="quarter" idx="11"/>
          </p:nvPr>
        </p:nvSpPr>
        <p:spPr/>
        <p:txBody>
          <a:bodyPr/>
          <a:lstStyle>
            <a:lvl1pPr>
              <a:defRPr/>
            </a:lvl1pPr>
            <a:extLst/>
          </a:lstStyle>
          <a:p>
            <a:pPr>
              <a:defRPr/>
            </a:pPr>
            <a:endParaRPr lang="fa-IR"/>
          </a:p>
        </p:txBody>
      </p:sp>
      <p:sp>
        <p:nvSpPr>
          <p:cNvPr id="10" name="Slide Number Placeholder 5"/>
          <p:cNvSpPr>
            <a:spLocks noGrp="1"/>
          </p:cNvSpPr>
          <p:nvPr>
            <p:ph type="sldNum" sz="quarter" idx="12"/>
          </p:nvPr>
        </p:nvSpPr>
        <p:spPr/>
        <p:txBody>
          <a:bodyPr/>
          <a:lstStyle>
            <a:lvl1pPr>
              <a:defRPr/>
            </a:lvl1pPr>
            <a:extLst/>
          </a:lstStyle>
          <a:p>
            <a:pPr>
              <a:defRPr/>
            </a:pPr>
            <a:fld id="{38078E78-5872-42AD-8569-BDE23668B5F4}" type="slidenum">
              <a:rPr lang="fa-IR"/>
              <a:pPr>
                <a:defRPr/>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267CF578-1EA8-41E2-9EBE-DB4A331DFBD5}" type="datetimeFigureOut">
              <a:rPr lang="fa-IR"/>
              <a:pPr>
                <a:defRPr/>
              </a:pPr>
              <a:t>1437/03/16</a:t>
            </a:fld>
            <a:endParaRPr lang="fa-IR"/>
          </a:p>
        </p:txBody>
      </p:sp>
      <p:sp>
        <p:nvSpPr>
          <p:cNvPr id="6" name="Footer Placeholder 9"/>
          <p:cNvSpPr>
            <a:spLocks noGrp="1"/>
          </p:cNvSpPr>
          <p:nvPr>
            <p:ph type="ftr" sz="quarter" idx="11"/>
          </p:nvPr>
        </p:nvSpPr>
        <p:spPr/>
        <p:txBody>
          <a:bodyPr/>
          <a:lstStyle>
            <a:lvl1pPr>
              <a:defRPr/>
            </a:lvl1pPr>
          </a:lstStyle>
          <a:p>
            <a:pPr>
              <a:defRPr/>
            </a:pPr>
            <a:endParaRPr lang="fa-IR"/>
          </a:p>
        </p:txBody>
      </p:sp>
      <p:sp>
        <p:nvSpPr>
          <p:cNvPr id="7" name="Slide Number Placeholder 21"/>
          <p:cNvSpPr>
            <a:spLocks noGrp="1"/>
          </p:cNvSpPr>
          <p:nvPr>
            <p:ph type="sldNum" sz="quarter" idx="12"/>
          </p:nvPr>
        </p:nvSpPr>
        <p:spPr/>
        <p:txBody>
          <a:bodyPr/>
          <a:lstStyle>
            <a:lvl1pPr>
              <a:defRPr/>
            </a:lvl1pPr>
          </a:lstStyle>
          <a:p>
            <a:pPr>
              <a:defRPr/>
            </a:pPr>
            <a:fld id="{7CE3266A-035F-45D1-A2C9-902FE717C813}" type="slidenum">
              <a:rPr lang="fa-IR"/>
              <a:pPr>
                <a:defRPr/>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503A5338-AE16-45AF-A785-AAAC0931C001}" type="datetimeFigureOut">
              <a:rPr lang="fa-IR"/>
              <a:pPr>
                <a:defRPr/>
              </a:pPr>
              <a:t>1437/03/16</a:t>
            </a:fld>
            <a:endParaRPr lang="fa-IR"/>
          </a:p>
        </p:txBody>
      </p:sp>
      <p:sp>
        <p:nvSpPr>
          <p:cNvPr id="8" name="Footer Placeholder 7"/>
          <p:cNvSpPr>
            <a:spLocks noGrp="1"/>
          </p:cNvSpPr>
          <p:nvPr>
            <p:ph type="ftr" sz="quarter" idx="11"/>
          </p:nvPr>
        </p:nvSpPr>
        <p:spPr/>
        <p:txBody>
          <a:bodyPr/>
          <a:lstStyle>
            <a:lvl1pPr>
              <a:defRPr/>
            </a:lvl1pPr>
            <a:extLst/>
          </a:lstStyle>
          <a:p>
            <a:pPr>
              <a:defRPr/>
            </a:pPr>
            <a:endParaRPr lang="fa-IR"/>
          </a:p>
        </p:txBody>
      </p:sp>
      <p:sp>
        <p:nvSpPr>
          <p:cNvPr id="9" name="Slide Number Placeholder 8"/>
          <p:cNvSpPr>
            <a:spLocks noGrp="1"/>
          </p:cNvSpPr>
          <p:nvPr>
            <p:ph type="sldNum" sz="quarter" idx="12"/>
          </p:nvPr>
        </p:nvSpPr>
        <p:spPr/>
        <p:txBody>
          <a:bodyPr/>
          <a:lstStyle>
            <a:lvl1pPr>
              <a:defRPr/>
            </a:lvl1pPr>
            <a:extLst/>
          </a:lstStyle>
          <a:p>
            <a:pPr>
              <a:defRPr/>
            </a:pPr>
            <a:fld id="{4AC57743-2A44-4D2B-A2DA-E64FCA2DEFE4}" type="slidenum">
              <a:rPr lang="fa-IR"/>
              <a:pPr>
                <a:defRPr/>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940854EA-603C-4E57-BCDC-61D1C8BD1BAE}" type="datetimeFigureOut">
              <a:rPr lang="fa-IR"/>
              <a:pPr>
                <a:defRPr/>
              </a:pPr>
              <a:t>1437/03/16</a:t>
            </a:fld>
            <a:endParaRPr lang="fa-IR"/>
          </a:p>
        </p:txBody>
      </p:sp>
      <p:sp>
        <p:nvSpPr>
          <p:cNvPr id="4" name="Footer Placeholder 9"/>
          <p:cNvSpPr>
            <a:spLocks noGrp="1"/>
          </p:cNvSpPr>
          <p:nvPr>
            <p:ph type="ftr" sz="quarter" idx="11"/>
          </p:nvPr>
        </p:nvSpPr>
        <p:spPr/>
        <p:txBody>
          <a:bodyPr/>
          <a:lstStyle>
            <a:lvl1pPr>
              <a:defRPr/>
            </a:lvl1pPr>
          </a:lstStyle>
          <a:p>
            <a:pPr>
              <a:defRPr/>
            </a:pPr>
            <a:endParaRPr lang="fa-IR"/>
          </a:p>
        </p:txBody>
      </p:sp>
      <p:sp>
        <p:nvSpPr>
          <p:cNvPr id="5" name="Slide Number Placeholder 21"/>
          <p:cNvSpPr>
            <a:spLocks noGrp="1"/>
          </p:cNvSpPr>
          <p:nvPr>
            <p:ph type="sldNum" sz="quarter" idx="12"/>
          </p:nvPr>
        </p:nvSpPr>
        <p:spPr/>
        <p:txBody>
          <a:bodyPr/>
          <a:lstStyle>
            <a:lvl1pPr>
              <a:defRPr/>
            </a:lvl1pPr>
          </a:lstStyle>
          <a:p>
            <a:pPr>
              <a:defRPr/>
            </a:pPr>
            <a:fld id="{D8FD3DD4-F21B-4537-9E27-7D691B088916}" type="slidenum">
              <a:rPr lang="fa-IR"/>
              <a:pPr>
                <a:defRPr/>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14CF9C9C-7CBE-4C9D-95F3-A8D21184A718}" type="datetimeFigureOut">
              <a:rPr lang="fa-IR"/>
              <a:pPr>
                <a:defRPr/>
              </a:pPr>
              <a:t>1437/03/16</a:t>
            </a:fld>
            <a:endParaRPr lang="fa-IR"/>
          </a:p>
        </p:txBody>
      </p:sp>
      <p:sp>
        <p:nvSpPr>
          <p:cNvPr id="5" name="Footer Placeholder 2"/>
          <p:cNvSpPr>
            <a:spLocks noGrp="1"/>
          </p:cNvSpPr>
          <p:nvPr>
            <p:ph type="ftr" sz="quarter" idx="11"/>
          </p:nvPr>
        </p:nvSpPr>
        <p:spPr/>
        <p:txBody>
          <a:bodyPr/>
          <a:lstStyle>
            <a:lvl1pPr>
              <a:defRPr/>
            </a:lvl1pPr>
            <a:extLst/>
          </a:lstStyle>
          <a:p>
            <a:pPr>
              <a:defRPr/>
            </a:pPr>
            <a:endParaRPr lang="fa-IR"/>
          </a:p>
        </p:txBody>
      </p:sp>
      <p:sp>
        <p:nvSpPr>
          <p:cNvPr id="6" name="Slide Number Placeholder 3"/>
          <p:cNvSpPr>
            <a:spLocks noGrp="1"/>
          </p:cNvSpPr>
          <p:nvPr>
            <p:ph type="sldNum" sz="quarter" idx="12"/>
          </p:nvPr>
        </p:nvSpPr>
        <p:spPr/>
        <p:txBody>
          <a:bodyPr/>
          <a:lstStyle>
            <a:lvl1pPr>
              <a:defRPr/>
            </a:lvl1pPr>
            <a:extLst/>
          </a:lstStyle>
          <a:p>
            <a:pPr>
              <a:defRPr/>
            </a:pPr>
            <a:fld id="{AE8C73B3-864D-405C-BE44-EA7898ACF2D0}" type="slidenum">
              <a:rPr lang="fa-IR"/>
              <a:pPr>
                <a:defRPr/>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6A919493-EC10-4260-BB3C-0046DA5A13C3}" type="datetimeFigureOut">
              <a:rPr lang="fa-IR"/>
              <a:pPr>
                <a:defRPr/>
              </a:pPr>
              <a:t>1437/03/16</a:t>
            </a:fld>
            <a:endParaRPr lang="fa-IR"/>
          </a:p>
        </p:txBody>
      </p:sp>
      <p:sp>
        <p:nvSpPr>
          <p:cNvPr id="6" name="Footer Placeholder 5"/>
          <p:cNvSpPr>
            <a:spLocks noGrp="1"/>
          </p:cNvSpPr>
          <p:nvPr>
            <p:ph type="ftr" sz="quarter" idx="11"/>
          </p:nvPr>
        </p:nvSpPr>
        <p:spPr/>
        <p:txBody>
          <a:bodyPr/>
          <a:lstStyle>
            <a:lvl1pPr>
              <a:defRPr/>
            </a:lvl1pPr>
            <a:extLst/>
          </a:lstStyle>
          <a:p>
            <a:pPr>
              <a:defRPr/>
            </a:pPr>
            <a:endParaRPr lang="fa-IR"/>
          </a:p>
        </p:txBody>
      </p:sp>
      <p:sp>
        <p:nvSpPr>
          <p:cNvPr id="7" name="Slide Number Placeholder 6"/>
          <p:cNvSpPr>
            <a:spLocks noGrp="1"/>
          </p:cNvSpPr>
          <p:nvPr>
            <p:ph type="sldNum" sz="quarter" idx="12"/>
          </p:nvPr>
        </p:nvSpPr>
        <p:spPr/>
        <p:txBody>
          <a:bodyPr/>
          <a:lstStyle>
            <a:lvl1pPr>
              <a:defRPr/>
            </a:lvl1pPr>
            <a:extLst/>
          </a:lstStyle>
          <a:p>
            <a:pPr>
              <a:defRPr/>
            </a:pPr>
            <a:fld id="{CF3BD4A9-DA99-4233-B214-B1FA46BEB484}" type="slidenum">
              <a:rPr lang="fa-IR"/>
              <a:pPr>
                <a:defRPr/>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gn="l" rtl="0" fontAlgn="auto">
              <a:lnSpc>
                <a:spcPts val="3000"/>
              </a:lnSpc>
              <a:spcBef>
                <a:spcPts val="600"/>
              </a:spcBef>
              <a:spcAft>
                <a:spcPts val="0"/>
              </a:spcAft>
              <a:buClr>
                <a:schemeClr val="accent1"/>
              </a:buClr>
              <a:buSzPct val="80000"/>
              <a:buFont typeface="Wingdings 2"/>
              <a:buNone/>
              <a:defRPr/>
            </a:pPr>
            <a:endParaRPr lang="en-US" sz="3200">
              <a:latin typeface="+mn-lt"/>
              <a:ea typeface="+mn-ea"/>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50935F41-0CAF-4F29-B045-042E77D5E6EB}" type="datetimeFigureOut">
              <a:rPr lang="fa-IR"/>
              <a:pPr>
                <a:defRPr/>
              </a:pPr>
              <a:t>1437/03/16</a:t>
            </a:fld>
            <a:endParaRPr lang="fa-IR"/>
          </a:p>
        </p:txBody>
      </p:sp>
      <p:sp>
        <p:nvSpPr>
          <p:cNvPr id="9" name="Footer Placeholder 5"/>
          <p:cNvSpPr>
            <a:spLocks noGrp="1"/>
          </p:cNvSpPr>
          <p:nvPr>
            <p:ph type="ftr" sz="quarter" idx="11"/>
          </p:nvPr>
        </p:nvSpPr>
        <p:spPr/>
        <p:txBody>
          <a:bodyPr/>
          <a:lstStyle>
            <a:lvl1pPr>
              <a:defRPr/>
            </a:lvl1pPr>
            <a:extLst/>
          </a:lstStyle>
          <a:p>
            <a:pPr>
              <a:defRPr/>
            </a:pPr>
            <a:endParaRPr lang="fa-IR"/>
          </a:p>
        </p:txBody>
      </p:sp>
      <p:sp>
        <p:nvSpPr>
          <p:cNvPr id="10" name="Slide Number Placeholder 6"/>
          <p:cNvSpPr>
            <a:spLocks noGrp="1"/>
          </p:cNvSpPr>
          <p:nvPr>
            <p:ph type="sldNum" sz="quarter" idx="12"/>
          </p:nvPr>
        </p:nvSpPr>
        <p:spPr/>
        <p:txBody>
          <a:bodyPr/>
          <a:lstStyle>
            <a:lvl1pPr>
              <a:defRPr/>
            </a:lvl1pPr>
            <a:extLst/>
          </a:lstStyle>
          <a:p>
            <a:pPr>
              <a:defRPr/>
            </a:pPr>
            <a:fld id="{497991E3-DF04-4BC7-A81A-4C9540825F1E}" type="slidenum">
              <a:rPr lang="fa-IR"/>
              <a:pPr>
                <a:defRPr/>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ea typeface="+mn-ea"/>
                <a:cs typeface="+mn-cs"/>
              </a:defRPr>
            </a:lvl1pPr>
            <a:extLst/>
          </a:lstStyle>
          <a:p>
            <a:pPr>
              <a:defRPr/>
            </a:pPr>
            <a:fld id="{BF5E366D-2CB8-4F89-8482-088EF3E3729E}" type="datetimeFigureOut">
              <a:rPr lang="fa-IR"/>
              <a:pPr>
                <a:defRPr/>
              </a:pPr>
              <a:t>1437/03/16</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ea typeface="+mn-ea"/>
                <a:cs typeface="+mn-cs"/>
              </a:defRPr>
            </a:lvl1pPr>
            <a:extLst/>
          </a:lstStyle>
          <a:p>
            <a:pPr>
              <a:defRPr/>
            </a:pPr>
            <a:endParaRPr lang="fa-IR"/>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ea typeface="+mn-ea"/>
                <a:cs typeface="+mn-cs"/>
              </a:defRPr>
            </a:lvl1pPr>
            <a:extLst/>
          </a:lstStyle>
          <a:p>
            <a:pPr>
              <a:defRPr/>
            </a:pPr>
            <a:fld id="{608E8B07-37F4-4AB6-973D-497F8C03AAA3}" type="slidenum">
              <a:rPr lang="fa-IR"/>
              <a:pPr>
                <a:defRPr/>
              </a:pPr>
              <a:t>‹#›</a:t>
            </a:fld>
            <a:endParaRPr lang="fa-IR"/>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39" r:id="rId1"/>
    <p:sldLayoutId id="2147483834" r:id="rId2"/>
    <p:sldLayoutId id="2147483840" r:id="rId3"/>
    <p:sldLayoutId id="2147483835" r:id="rId4"/>
    <p:sldLayoutId id="2147483841" r:id="rId5"/>
    <p:sldLayoutId id="2147483836" r:id="rId6"/>
    <p:sldLayoutId id="2147483842" r:id="rId7"/>
    <p:sldLayoutId id="2147483843" r:id="rId8"/>
    <p:sldLayoutId id="2147483844" r:id="rId9"/>
    <p:sldLayoutId id="2147483837" r:id="rId10"/>
    <p:sldLayoutId id="2147483838" r:id="rId11"/>
  </p:sldLayoutIdLst>
  <p:txStyles>
    <p:titleStyle>
      <a:lvl1pPr algn="l" rtl="1"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fontAlgn="base">
        <a:spcBef>
          <a:spcPct val="0"/>
        </a:spcBef>
        <a:spcAft>
          <a:spcPct val="0"/>
        </a:spcAft>
        <a:defRPr sz="4300">
          <a:solidFill>
            <a:srgbClr val="572314"/>
          </a:solidFill>
          <a:latin typeface="Gill Sans MT" pitchFamily="34" charset="0"/>
          <a:ea typeface="Majalla UI"/>
          <a:cs typeface="Majalla UI"/>
        </a:defRPr>
      </a:lvl2pPr>
      <a:lvl3pPr algn="l" rtl="1" fontAlgn="base">
        <a:spcBef>
          <a:spcPct val="0"/>
        </a:spcBef>
        <a:spcAft>
          <a:spcPct val="0"/>
        </a:spcAft>
        <a:defRPr sz="4300">
          <a:solidFill>
            <a:srgbClr val="572314"/>
          </a:solidFill>
          <a:latin typeface="Gill Sans MT" pitchFamily="34" charset="0"/>
          <a:ea typeface="Majalla UI"/>
          <a:cs typeface="Majalla UI"/>
        </a:defRPr>
      </a:lvl3pPr>
      <a:lvl4pPr algn="l" rtl="1" fontAlgn="base">
        <a:spcBef>
          <a:spcPct val="0"/>
        </a:spcBef>
        <a:spcAft>
          <a:spcPct val="0"/>
        </a:spcAft>
        <a:defRPr sz="4300">
          <a:solidFill>
            <a:srgbClr val="572314"/>
          </a:solidFill>
          <a:latin typeface="Gill Sans MT" pitchFamily="34" charset="0"/>
          <a:ea typeface="Majalla UI"/>
          <a:cs typeface="Majalla UI"/>
        </a:defRPr>
      </a:lvl4pPr>
      <a:lvl5pPr algn="l" rtl="1" fontAlgn="base">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p:titleStyle>
    <p:bodyStyle>
      <a:lvl1pPr marL="365125" indent="-282575" algn="r" rtl="1"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ajalla UI"/>
          <a:cs typeface="+mn-cs"/>
        </a:defRPr>
      </a:lvl1pPr>
      <a:lvl2pPr marL="639763" indent="-236538" algn="r" rtl="1" fontAlgn="base">
        <a:spcBef>
          <a:spcPts val="550"/>
        </a:spcBef>
        <a:spcAft>
          <a:spcPct val="0"/>
        </a:spcAft>
        <a:buClr>
          <a:schemeClr val="accent1"/>
        </a:buClr>
        <a:buFont typeface="Verdana" pitchFamily="34" charset="0"/>
        <a:buChar char="◦"/>
        <a:defRPr sz="2800" kern="1200">
          <a:solidFill>
            <a:schemeClr val="tx1"/>
          </a:solidFill>
          <a:latin typeface="+mn-lt"/>
          <a:ea typeface="Majalla UI"/>
          <a:cs typeface="+mn-cs"/>
        </a:defRPr>
      </a:lvl2pPr>
      <a:lvl3pPr marL="885825" indent="-228600" algn="r" rtl="1" fontAlgn="base">
        <a:spcBef>
          <a:spcPct val="20000"/>
        </a:spcBef>
        <a:spcAft>
          <a:spcPct val="0"/>
        </a:spcAft>
        <a:buClr>
          <a:schemeClr val="accent2"/>
        </a:buClr>
        <a:buFont typeface="Wingdings 2" pitchFamily="18" charset="2"/>
        <a:buChar char=""/>
        <a:defRPr sz="2400" kern="1200">
          <a:solidFill>
            <a:schemeClr val="tx1"/>
          </a:solidFill>
          <a:latin typeface="+mn-lt"/>
          <a:ea typeface="Majalla UI"/>
          <a:cs typeface="+mn-cs"/>
        </a:defRPr>
      </a:lvl3pPr>
      <a:lvl4pPr marL="1096963" indent="-173038" algn="r" rtl="1" fontAlgn="base">
        <a:spcBef>
          <a:spcPct val="20000"/>
        </a:spcBef>
        <a:spcAft>
          <a:spcPct val="0"/>
        </a:spcAft>
        <a:buClr>
          <a:srgbClr val="C32D2E"/>
        </a:buClr>
        <a:buFont typeface="Wingdings 2" pitchFamily="18" charset="2"/>
        <a:buChar char=""/>
        <a:defRPr sz="2000" kern="1200">
          <a:solidFill>
            <a:schemeClr val="tx1"/>
          </a:solidFill>
          <a:latin typeface="+mn-lt"/>
          <a:ea typeface="Majalla UI"/>
          <a:cs typeface="+mn-cs"/>
        </a:defRPr>
      </a:lvl4pPr>
      <a:lvl5pPr marL="1296988" indent="-182563" algn="r" rtl="1" fontAlgn="base">
        <a:spcBef>
          <a:spcPct val="20000"/>
        </a:spcBef>
        <a:spcAft>
          <a:spcPct val="0"/>
        </a:spcAft>
        <a:buClr>
          <a:srgbClr val="84AA33"/>
        </a:buClr>
        <a:buFont typeface="Wingdings 2" pitchFamily="18" charset="2"/>
        <a:buChar char=""/>
        <a:defRPr sz="2000" kern="1200">
          <a:solidFill>
            <a:schemeClr val="tx1"/>
          </a:solidFill>
          <a:latin typeface="+mn-lt"/>
          <a:ea typeface="Majalla UI"/>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custDataLst>
              <p:tags r:id="rId1"/>
            </p:custDataLst>
          </p:nvPr>
        </p:nvSpPr>
        <p:spPr>
          <a:xfrm>
            <a:off x="1142976" y="928670"/>
            <a:ext cx="7696224" cy="1016228"/>
          </a:xfrm>
          <a:prstGeom prst="rect">
            <a:avLst/>
          </a:prstGeom>
        </p:spPr>
        <p:txBody>
          <a:bodyPr rtlCol="0" anchor="b">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000" b="0" i="0" u="none" strike="noStrike" kern="1200" cap="none" spc="0" normalizeH="0" baseline="0" noProof="0" dirty="0" smtClean="0">
                <a:ln w="10541" cmpd="sng">
                  <a:solidFill>
                    <a:schemeClr val="accent1">
                      <a:shade val="88000"/>
                      <a:satMod val="110000"/>
                    </a:schemeClr>
                  </a:solidFill>
                  <a:prstDash val="solid"/>
                </a:ln>
                <a:solidFill>
                  <a:srgbClr val="00B0F0"/>
                </a:solidFill>
                <a:effectLst>
                  <a:outerShdw blurRad="50000" dist="30000" dir="5400000" algn="tl" rotWithShape="0">
                    <a:srgbClr val="000000">
                      <a:alpha val="30000"/>
                    </a:srgbClr>
                  </a:outerShdw>
                </a:effectLst>
                <a:uLnTx/>
                <a:uFillTx/>
                <a:latin typeface="+mj-lt"/>
                <a:ea typeface="Majalla UI"/>
                <a:cs typeface="B Yekan" pitchFamily="2" charset="-78"/>
              </a:rPr>
              <a:t/>
            </a:r>
            <a:br>
              <a:rPr kumimoji="0" lang="fa-IR" sz="2000" b="0" i="0" u="none" strike="noStrike" kern="1200" cap="none" spc="0" normalizeH="0" baseline="0" noProof="0" dirty="0" smtClean="0">
                <a:ln w="10541" cmpd="sng">
                  <a:solidFill>
                    <a:schemeClr val="accent1">
                      <a:shade val="88000"/>
                      <a:satMod val="110000"/>
                    </a:schemeClr>
                  </a:solidFill>
                  <a:prstDash val="solid"/>
                </a:ln>
                <a:solidFill>
                  <a:srgbClr val="00B0F0"/>
                </a:solidFill>
                <a:effectLst>
                  <a:outerShdw blurRad="50000" dist="30000" dir="5400000" algn="tl" rotWithShape="0">
                    <a:srgbClr val="000000">
                      <a:alpha val="30000"/>
                    </a:srgbClr>
                  </a:outerShdw>
                </a:effectLst>
                <a:uLnTx/>
                <a:uFillTx/>
                <a:latin typeface="+mj-lt"/>
                <a:ea typeface="Majalla UI"/>
                <a:cs typeface="B Yekan" pitchFamily="2" charset="-78"/>
              </a:rPr>
            </a:br>
            <a:r>
              <a:rPr kumimoji="0" lang="fa-IR" sz="2000" b="0" i="0" u="none" strike="noStrike" kern="1200" cap="none" spc="0" normalizeH="0" baseline="0" noProof="0" dirty="0" smtClean="0">
                <a:ln w="10541" cmpd="sng">
                  <a:solidFill>
                    <a:schemeClr val="accent1">
                      <a:shade val="88000"/>
                      <a:satMod val="110000"/>
                    </a:schemeClr>
                  </a:solidFill>
                  <a:prstDash val="solid"/>
                </a:ln>
                <a:solidFill>
                  <a:srgbClr val="00B0F0"/>
                </a:solidFill>
                <a:effectLst>
                  <a:outerShdw blurRad="50000" dist="30000" dir="5400000" algn="tl" rotWithShape="0">
                    <a:srgbClr val="000000">
                      <a:alpha val="30000"/>
                    </a:srgbClr>
                  </a:outerShdw>
                </a:effectLst>
                <a:uLnTx/>
                <a:uFillTx/>
                <a:latin typeface="+mj-lt"/>
                <a:ea typeface="Majalla UI"/>
                <a:cs typeface="B Yekan" pitchFamily="2" charset="-78"/>
              </a:rPr>
              <a:t/>
            </a:r>
            <a:br>
              <a:rPr kumimoji="0" lang="fa-IR" sz="2000" b="0" i="0" u="none" strike="noStrike" kern="1200" cap="none" spc="0" normalizeH="0" baseline="0" noProof="0" dirty="0" smtClean="0">
                <a:ln w="10541" cmpd="sng">
                  <a:solidFill>
                    <a:schemeClr val="accent1">
                      <a:shade val="88000"/>
                      <a:satMod val="110000"/>
                    </a:schemeClr>
                  </a:solidFill>
                  <a:prstDash val="solid"/>
                </a:ln>
                <a:solidFill>
                  <a:srgbClr val="00B0F0"/>
                </a:solidFill>
                <a:effectLst>
                  <a:outerShdw blurRad="50000" dist="30000" dir="5400000" algn="tl" rotWithShape="0">
                    <a:srgbClr val="000000">
                      <a:alpha val="30000"/>
                    </a:srgbClr>
                  </a:outerShdw>
                </a:effectLst>
                <a:uLnTx/>
                <a:uFillTx/>
                <a:latin typeface="+mj-lt"/>
                <a:ea typeface="Majalla UI"/>
                <a:cs typeface="B Yekan" pitchFamily="2" charset="-78"/>
              </a:rPr>
            </a:br>
            <a:r>
              <a:rPr kumimoji="0" lang="fa-IR" sz="2000" b="0" i="0" u="none" strike="noStrike" kern="1200" cap="none" spc="0" normalizeH="0" baseline="0" noProof="0" dirty="0" smtClean="0">
                <a:ln w="10541" cmpd="sng">
                  <a:solidFill>
                    <a:schemeClr val="accent1">
                      <a:shade val="88000"/>
                      <a:satMod val="110000"/>
                    </a:schemeClr>
                  </a:solidFill>
                  <a:prstDash val="solid"/>
                </a:ln>
                <a:solidFill>
                  <a:srgbClr val="00B0F0"/>
                </a:solidFill>
                <a:effectLst>
                  <a:outerShdw blurRad="50000" dist="30000" dir="5400000" algn="tl" rotWithShape="0">
                    <a:srgbClr val="000000">
                      <a:alpha val="30000"/>
                    </a:srgbClr>
                  </a:outerShdw>
                </a:effectLst>
                <a:uLnTx/>
                <a:uFillTx/>
                <a:latin typeface="+mj-lt"/>
                <a:ea typeface="Majalla UI"/>
                <a:cs typeface="B Yekan" pitchFamily="2" charset="-78"/>
              </a:rPr>
              <a:t/>
            </a:r>
            <a:br>
              <a:rPr kumimoji="0" lang="fa-IR" sz="2000" b="0" i="0" u="none" strike="noStrike" kern="1200" cap="none" spc="0" normalizeH="0" baseline="0" noProof="0" dirty="0" smtClean="0">
                <a:ln w="10541" cmpd="sng">
                  <a:solidFill>
                    <a:schemeClr val="accent1">
                      <a:shade val="88000"/>
                      <a:satMod val="110000"/>
                    </a:schemeClr>
                  </a:solidFill>
                  <a:prstDash val="solid"/>
                </a:ln>
                <a:solidFill>
                  <a:srgbClr val="00B0F0"/>
                </a:solidFill>
                <a:effectLst>
                  <a:outerShdw blurRad="50000" dist="30000" dir="5400000" algn="tl" rotWithShape="0">
                    <a:srgbClr val="000000">
                      <a:alpha val="30000"/>
                    </a:srgbClr>
                  </a:outerShdw>
                </a:effectLst>
                <a:uLnTx/>
                <a:uFillTx/>
                <a:latin typeface="+mj-lt"/>
                <a:ea typeface="Majalla UI"/>
                <a:cs typeface="B Yekan" pitchFamily="2" charset="-78"/>
              </a:rPr>
            </a:br>
            <a:r>
              <a:rPr kumimoji="0" lang="fa-IR" sz="2000" b="0" i="0" u="none" strike="noStrike" kern="1200" cap="none" spc="0" normalizeH="0" baseline="0" noProof="0" dirty="0" smtClean="0">
                <a:ln w="10541" cmpd="sng">
                  <a:solidFill>
                    <a:schemeClr val="accent1">
                      <a:shade val="88000"/>
                      <a:satMod val="110000"/>
                    </a:schemeClr>
                  </a:solidFill>
                  <a:prstDash val="solid"/>
                </a:ln>
                <a:solidFill>
                  <a:srgbClr val="00B0F0"/>
                </a:solidFill>
                <a:effectLst>
                  <a:outerShdw blurRad="50000" dist="30000" dir="5400000" algn="tl" rotWithShape="0">
                    <a:srgbClr val="000000">
                      <a:alpha val="30000"/>
                    </a:srgbClr>
                  </a:outerShdw>
                </a:effectLst>
                <a:uLnTx/>
                <a:uFillTx/>
                <a:latin typeface="+mj-lt"/>
                <a:ea typeface="Majalla UI"/>
                <a:cs typeface="B Yekan" pitchFamily="2" charset="-78"/>
              </a:rPr>
              <a:t/>
            </a:r>
            <a:br>
              <a:rPr kumimoji="0" lang="fa-IR" sz="2000" b="0" i="0" u="none" strike="noStrike" kern="1200" cap="none" spc="0" normalizeH="0" baseline="0" noProof="0" dirty="0" smtClean="0">
                <a:ln w="10541" cmpd="sng">
                  <a:solidFill>
                    <a:schemeClr val="accent1">
                      <a:shade val="88000"/>
                      <a:satMod val="110000"/>
                    </a:schemeClr>
                  </a:solidFill>
                  <a:prstDash val="solid"/>
                </a:ln>
                <a:solidFill>
                  <a:srgbClr val="00B0F0"/>
                </a:solidFill>
                <a:effectLst>
                  <a:outerShdw blurRad="50000" dist="30000" dir="5400000" algn="tl" rotWithShape="0">
                    <a:srgbClr val="000000">
                      <a:alpha val="30000"/>
                    </a:srgbClr>
                  </a:outerShdw>
                </a:effectLst>
                <a:uLnTx/>
                <a:uFillTx/>
                <a:latin typeface="+mj-lt"/>
                <a:ea typeface="Majalla UI"/>
                <a:cs typeface="B Yekan" pitchFamily="2" charset="-78"/>
              </a:rPr>
            </a:br>
            <a:r>
              <a:rPr kumimoji="0" lang="fa-IR" sz="2000" b="0" i="0" u="none" strike="noStrike" kern="1200" cap="none" spc="0" normalizeH="0" baseline="0" noProof="0" dirty="0" smtClean="0">
                <a:ln w="10541" cmpd="sng">
                  <a:solidFill>
                    <a:schemeClr val="accent1">
                      <a:shade val="88000"/>
                      <a:satMod val="110000"/>
                    </a:schemeClr>
                  </a:solidFill>
                  <a:prstDash val="solid"/>
                </a:ln>
                <a:solidFill>
                  <a:srgbClr val="00B0F0"/>
                </a:solidFill>
                <a:effectLst>
                  <a:outerShdw blurRad="50000" dist="30000" dir="5400000" algn="tl" rotWithShape="0">
                    <a:srgbClr val="000000">
                      <a:alpha val="30000"/>
                    </a:srgbClr>
                  </a:outerShdw>
                </a:effectLst>
                <a:uLnTx/>
                <a:uFillTx/>
                <a:latin typeface="+mj-lt"/>
                <a:ea typeface="Majalla UI"/>
                <a:cs typeface="B Yekan" pitchFamily="2" charset="-78"/>
              </a:rPr>
              <a:t/>
            </a:r>
            <a:br>
              <a:rPr kumimoji="0" lang="fa-IR" sz="2000" b="0" i="0" u="none" strike="noStrike" kern="1200" cap="none" spc="0" normalizeH="0" baseline="0" noProof="0" dirty="0" smtClean="0">
                <a:ln w="10541" cmpd="sng">
                  <a:solidFill>
                    <a:schemeClr val="accent1">
                      <a:shade val="88000"/>
                      <a:satMod val="110000"/>
                    </a:schemeClr>
                  </a:solidFill>
                  <a:prstDash val="solid"/>
                </a:ln>
                <a:solidFill>
                  <a:srgbClr val="00B0F0"/>
                </a:solidFill>
                <a:effectLst>
                  <a:outerShdw blurRad="50000" dist="30000" dir="5400000" algn="tl" rotWithShape="0">
                    <a:srgbClr val="000000">
                      <a:alpha val="30000"/>
                    </a:srgbClr>
                  </a:outerShdw>
                </a:effectLst>
                <a:uLnTx/>
                <a:uFillTx/>
                <a:latin typeface="+mj-lt"/>
                <a:ea typeface="Majalla UI"/>
                <a:cs typeface="B Yekan" pitchFamily="2" charset="-78"/>
              </a:rPr>
            </a:br>
            <a:r>
              <a:rPr lang="fa-IR" sz="2000" dirty="0" smtClean="0">
                <a:ln w="10541" cmpd="sng">
                  <a:solidFill>
                    <a:schemeClr val="accent1">
                      <a:shade val="88000"/>
                      <a:satMod val="110000"/>
                    </a:schemeClr>
                  </a:solidFill>
                  <a:prstDash val="solid"/>
                </a:ln>
                <a:solidFill>
                  <a:srgbClr val="00B0F0"/>
                </a:solidFill>
                <a:effectLst>
                  <a:outerShdw blurRad="50000" dist="30000" dir="5400000" algn="tl" rotWithShape="0">
                    <a:srgbClr val="000000">
                      <a:alpha val="30000"/>
                    </a:srgbClr>
                  </a:outerShdw>
                </a:effectLst>
                <a:latin typeface="+mj-lt"/>
                <a:cs typeface="B Yekan" pitchFamily="2" charset="-78"/>
              </a:rPr>
              <a:t>دانشگاه علمی – کاربردی واحد 11 فرهنگ و هنر </a:t>
            </a:r>
            <a:endParaRPr kumimoji="0" lang="fa-IR" sz="2000" b="0" i="0" u="none" strike="noStrike" kern="1200" cap="none" spc="0" normalizeH="0" baseline="0" noProof="0" dirty="0">
              <a:ln w="10541" cmpd="sng">
                <a:solidFill>
                  <a:schemeClr val="accent1">
                    <a:shade val="88000"/>
                    <a:satMod val="110000"/>
                  </a:schemeClr>
                </a:solidFill>
                <a:prstDash val="solid"/>
              </a:ln>
              <a:solidFill>
                <a:srgbClr val="00B0F0"/>
              </a:solidFill>
              <a:effectLst>
                <a:outerShdw blurRad="50000" dist="30000" dir="5400000" algn="tl" rotWithShape="0">
                  <a:srgbClr val="000000">
                    <a:alpha val="30000"/>
                  </a:srgbClr>
                </a:outerShdw>
              </a:effectLst>
              <a:uLnTx/>
              <a:uFillTx/>
              <a:latin typeface="+mj-lt"/>
              <a:ea typeface="Majalla UI"/>
              <a:cs typeface="B Yekan" pitchFamily="2" charset="-78"/>
            </a:endParaRPr>
          </a:p>
        </p:txBody>
      </p:sp>
      <p:sp>
        <p:nvSpPr>
          <p:cNvPr id="8" name="Rectangle 7"/>
          <p:cNvSpPr/>
          <p:nvPr/>
        </p:nvSpPr>
        <p:spPr>
          <a:xfrm>
            <a:off x="571472" y="2029604"/>
            <a:ext cx="8572528" cy="1384995"/>
          </a:xfrm>
          <a:prstGeom prst="rect">
            <a:avLst/>
          </a:prstGeom>
          <a:noFill/>
        </p:spPr>
        <p:txBody>
          <a:bodyPr>
            <a:spAutoFit/>
            <a:scene3d>
              <a:camera prst="orthographicFront"/>
              <a:lightRig rig="threePt" dir="t"/>
            </a:scene3d>
            <a:sp3d extrusionH="57150">
              <a:bevelT w="57150" h="38100" prst="artDeco"/>
            </a:sp3d>
          </a:bodyPr>
          <a:lstStyle/>
          <a:p>
            <a:pPr algn="ctr" rtl="0" fontAlgn="auto">
              <a:spcBef>
                <a:spcPts val="0"/>
              </a:spcBef>
              <a:spcAft>
                <a:spcPts val="0"/>
              </a:spcAft>
              <a:defRPr/>
            </a:pPr>
            <a:r>
              <a:rPr lang="fa-IR" sz="3600" b="1" dirty="0">
                <a:ln w="19050">
                  <a:solidFill>
                    <a:schemeClr val="tx2">
                      <a:tint val="1000"/>
                    </a:schemeClr>
                  </a:solidFill>
                  <a:prstDash val="solid"/>
                </a:ln>
                <a:solidFill>
                  <a:schemeClr val="accent6">
                    <a:lumMod val="75000"/>
                  </a:schemeClr>
                </a:solidFill>
                <a:effectLst>
                  <a:outerShdw blurRad="50000" dist="50800" dir="7500000" algn="tl">
                    <a:srgbClr val="000000">
                      <a:shade val="5000"/>
                      <a:alpha val="35000"/>
                    </a:srgbClr>
                  </a:outerShdw>
                </a:effectLst>
                <a:latin typeface="+mn-lt"/>
                <a:cs typeface="B Yekan" pitchFamily="2" charset="-78"/>
              </a:rPr>
              <a:t>موضوع :</a:t>
            </a:r>
          </a:p>
          <a:p>
            <a:pPr algn="ctr" rtl="0" fontAlgn="auto">
              <a:lnSpc>
                <a:spcPct val="150000"/>
              </a:lnSpc>
              <a:spcBef>
                <a:spcPts val="0"/>
              </a:spcBef>
              <a:spcAft>
                <a:spcPts val="0"/>
              </a:spcAft>
              <a:defRPr/>
            </a:pPr>
            <a:r>
              <a:rPr lang="fa-IR" sz="3200" dirty="0" smtClean="0">
                <a:ln w="10541" cmpd="sng">
                  <a:solidFill>
                    <a:schemeClr val="accent1">
                      <a:shade val="88000"/>
                      <a:satMod val="110000"/>
                    </a:schemeClr>
                  </a:solidFill>
                  <a:prstDash val="solid"/>
                </a:ln>
                <a:solidFill>
                  <a:srgbClr val="00B050"/>
                </a:solidFill>
                <a:latin typeface="+mj-lt"/>
                <a:ea typeface="+mj-ea"/>
                <a:cs typeface="B Yekan" pitchFamily="2" charset="-78"/>
              </a:rPr>
              <a:t>حاشیه نشینی و اسکان غیررسمی</a:t>
            </a:r>
            <a:endParaRPr lang="fa-IR" sz="3200" dirty="0">
              <a:ln w="10541" cmpd="sng">
                <a:solidFill>
                  <a:schemeClr val="accent1">
                    <a:shade val="88000"/>
                    <a:satMod val="110000"/>
                  </a:schemeClr>
                </a:solidFill>
                <a:prstDash val="solid"/>
              </a:ln>
              <a:solidFill>
                <a:srgbClr val="00B050"/>
              </a:solidFill>
              <a:latin typeface="+mj-lt"/>
              <a:ea typeface="+mj-ea"/>
              <a:cs typeface="B Yekan" pitchFamily="2" charset="-78"/>
            </a:endParaRPr>
          </a:p>
        </p:txBody>
      </p:sp>
      <p:sp>
        <p:nvSpPr>
          <p:cNvPr id="12" name="TextBox 11"/>
          <p:cNvSpPr txBox="1"/>
          <p:nvPr/>
        </p:nvSpPr>
        <p:spPr>
          <a:xfrm>
            <a:off x="1785918" y="3571876"/>
            <a:ext cx="6286544" cy="2523768"/>
          </a:xfrm>
          <a:prstGeom prst="rect">
            <a:avLst/>
          </a:prstGeom>
          <a:noFill/>
        </p:spPr>
        <p:txBody>
          <a:bodyPr wrap="square" rtlCol="0">
            <a:spAutoFit/>
          </a:bodyPr>
          <a:lstStyle/>
          <a:p>
            <a:pPr algn="ctr"/>
            <a:r>
              <a:rPr lang="fa-IR" sz="3600" b="1" dirty="0" smtClean="0">
                <a:ln w="19050">
                  <a:solidFill>
                    <a:schemeClr val="tx2">
                      <a:tint val="1000"/>
                    </a:schemeClr>
                  </a:solidFill>
                  <a:prstDash val="solid"/>
                </a:ln>
                <a:solidFill>
                  <a:schemeClr val="accent6">
                    <a:lumMod val="75000"/>
                  </a:schemeClr>
                </a:solidFill>
                <a:effectLst>
                  <a:outerShdw blurRad="50000" dist="50800" dir="7500000" algn="tl">
                    <a:srgbClr val="000000">
                      <a:shade val="5000"/>
                      <a:alpha val="35000"/>
                    </a:srgbClr>
                  </a:outerShdw>
                </a:effectLst>
                <a:latin typeface="+mn-lt"/>
                <a:cs typeface="B Yekan" pitchFamily="2" charset="-78"/>
              </a:rPr>
              <a:t>استاد :</a:t>
            </a:r>
          </a:p>
          <a:p>
            <a:pPr algn="ctr"/>
            <a:endParaRPr lang="fa-IR" sz="1200" dirty="0" smtClean="0">
              <a:solidFill>
                <a:srgbClr val="FF0000"/>
              </a:solidFill>
              <a:cs typeface="B Yekan" pitchFamily="2" charset="-78"/>
            </a:endParaRPr>
          </a:p>
          <a:p>
            <a:pPr algn="ctr"/>
            <a:r>
              <a:rPr lang="fa-IR" sz="3200" dirty="0" smtClean="0">
                <a:ln w="10541" cmpd="sng">
                  <a:solidFill>
                    <a:schemeClr val="accent1">
                      <a:shade val="88000"/>
                      <a:satMod val="110000"/>
                    </a:schemeClr>
                  </a:solidFill>
                  <a:prstDash val="solid"/>
                </a:ln>
                <a:solidFill>
                  <a:srgbClr val="00B050"/>
                </a:solidFill>
                <a:latin typeface="+mj-lt"/>
                <a:ea typeface="+mj-ea"/>
                <a:cs typeface="B Yekan" pitchFamily="2" charset="-78"/>
              </a:rPr>
              <a:t>دکتر مومنی</a:t>
            </a:r>
          </a:p>
          <a:p>
            <a:pPr algn="ctr"/>
            <a:endParaRPr lang="fa-IR" sz="1000" dirty="0" smtClean="0">
              <a:cs typeface="B Yekan" pitchFamily="2" charset="-78"/>
            </a:endParaRPr>
          </a:p>
          <a:p>
            <a:pPr algn="ctr"/>
            <a:r>
              <a:rPr lang="fa-IR" sz="3600" b="1" dirty="0" smtClean="0">
                <a:ln w="19050">
                  <a:solidFill>
                    <a:schemeClr val="tx2">
                      <a:tint val="1000"/>
                    </a:schemeClr>
                  </a:solidFill>
                  <a:prstDash val="solid"/>
                </a:ln>
                <a:solidFill>
                  <a:schemeClr val="accent6">
                    <a:lumMod val="75000"/>
                  </a:schemeClr>
                </a:solidFill>
                <a:effectLst>
                  <a:outerShdw blurRad="50000" dist="50800" dir="7500000" algn="tl">
                    <a:srgbClr val="000000">
                      <a:shade val="5000"/>
                      <a:alpha val="35000"/>
                    </a:srgbClr>
                  </a:outerShdw>
                </a:effectLst>
                <a:latin typeface="+mn-lt"/>
                <a:cs typeface="B Yekan" pitchFamily="2" charset="-78"/>
              </a:rPr>
              <a:t>دانشجو : </a:t>
            </a:r>
          </a:p>
          <a:p>
            <a:pPr algn="ctr"/>
            <a:r>
              <a:rPr lang="fa-IR" sz="3200" dirty="0" smtClean="0">
                <a:ln w="10541" cmpd="sng">
                  <a:solidFill>
                    <a:schemeClr val="accent1">
                      <a:shade val="88000"/>
                      <a:satMod val="110000"/>
                    </a:schemeClr>
                  </a:solidFill>
                  <a:prstDash val="solid"/>
                </a:ln>
                <a:solidFill>
                  <a:srgbClr val="00B050"/>
                </a:solidFill>
                <a:latin typeface="+mj-lt"/>
                <a:ea typeface="+mj-ea"/>
                <a:cs typeface="B Yekan" pitchFamily="2" charset="-78"/>
              </a:rPr>
              <a:t>سعیده سادات پرپنجی</a:t>
            </a:r>
            <a:endParaRPr lang="en-US" sz="3200" dirty="0" smtClean="0">
              <a:ln w="10541" cmpd="sng">
                <a:solidFill>
                  <a:schemeClr val="accent1">
                    <a:shade val="88000"/>
                    <a:satMod val="110000"/>
                  </a:schemeClr>
                </a:solidFill>
                <a:prstDash val="solid"/>
              </a:ln>
              <a:solidFill>
                <a:srgbClr val="00B050"/>
              </a:solidFill>
              <a:latin typeface="+mj-lt"/>
              <a:ea typeface="+mj-ea"/>
              <a:cs typeface="B Yekan" pitchFamily="2" charset="-78"/>
            </a:endParaRPr>
          </a:p>
        </p:txBody>
      </p:sp>
      <p:pic>
        <p:nvPicPr>
          <p:cNvPr id="1026" name="Picture 2" descr="C:\Users\gholamis\Desktop\arm.jpg"/>
          <p:cNvPicPr>
            <a:picLocks noChangeAspect="1" noChangeArrowheads="1"/>
          </p:cNvPicPr>
          <p:nvPr/>
        </p:nvPicPr>
        <p:blipFill>
          <a:blip r:embed="rId3" cstate="print"/>
          <a:srcRect/>
          <a:stretch>
            <a:fillRect/>
          </a:stretch>
        </p:blipFill>
        <p:spPr bwMode="auto">
          <a:xfrm>
            <a:off x="4000496" y="214290"/>
            <a:ext cx="1762124" cy="13215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250" autoRev="1" fill="hold">
                                          <p:stCondLst>
                                            <p:cond delay="0"/>
                                          </p:stCondLst>
                                        </p:cTn>
                                        <p:tgtEl>
                                          <p:spTgt spid="7"/>
                                        </p:tgtEl>
                                        <p:attrNameLst>
                                          <p:attrName>ppt_w</p:attrName>
                                        </p:attrNameLst>
                                      </p:cBhvr>
                                    </p:anim>
                                    <p:anim by="(#ppt_w*0.50)" calcmode="lin" valueType="num">
                                      <p:cBhvr>
                                        <p:cTn id="8" dur="250" decel="50000" autoRev="1" fill="hold">
                                          <p:stCondLst>
                                            <p:cond delay="0"/>
                                          </p:stCondLst>
                                        </p:cTn>
                                        <p:tgtEl>
                                          <p:spTgt spid="7"/>
                                        </p:tgtEl>
                                        <p:attrNameLst>
                                          <p:attrName>ppt_x</p:attrName>
                                        </p:attrNameLst>
                                      </p:cBhvr>
                                    </p:anim>
                                    <p:anim from="(-#ppt_h/2)" to="(#ppt_y)" calcmode="lin" valueType="num">
                                      <p:cBhvr>
                                        <p:cTn id="9" dur="500" fill="hold">
                                          <p:stCondLst>
                                            <p:cond delay="0"/>
                                          </p:stCondLst>
                                        </p:cTn>
                                        <p:tgtEl>
                                          <p:spTgt spid="7"/>
                                        </p:tgtEl>
                                        <p:attrNameLst>
                                          <p:attrName>ppt_y</p:attrName>
                                        </p:attrNameLst>
                                      </p:cBhvr>
                                    </p:anim>
                                    <p:animRot by="21600000">
                                      <p:cBhvr>
                                        <p:cTn id="10" dur="500" fill="hold">
                                          <p:stCondLst>
                                            <p:cond delay="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2066" y="714375"/>
            <a:ext cx="3862384" cy="5500707"/>
          </a:xfrm>
        </p:spPr>
        <p:txBody>
          <a:bodyPr>
            <a:noAutofit/>
          </a:bodyPr>
          <a:lstStyle/>
          <a:p>
            <a:pPr marL="0" indent="-283464" algn="justLow" fontAlgn="auto">
              <a:lnSpc>
                <a:spcPct val="150000"/>
              </a:lnSpc>
              <a:spcAft>
                <a:spcPts val="1800"/>
              </a:spcAft>
              <a:buFont typeface="Wingdings 2"/>
              <a:buNone/>
              <a:defRPr/>
            </a:pPr>
            <a:r>
              <a:rPr lang="fa-IR" sz="2000" dirty="0" smtClean="0">
                <a:solidFill>
                  <a:schemeClr val="bg2">
                    <a:lumMod val="50000"/>
                  </a:schemeClr>
                </a:solidFill>
                <a:latin typeface="Times New Roman"/>
                <a:ea typeface="Calibri"/>
                <a:cs typeface="B Titr" pitchFamily="2" charset="-78"/>
              </a:rPr>
              <a:t>مراحل شکل گیری و تحول سکونتگاه های غیر رسمی در حاشیه جنوبی تهران:</a:t>
            </a:r>
          </a:p>
          <a:p>
            <a:pPr marL="173736" indent="-457200" algn="justLow" fontAlgn="auto">
              <a:lnSpc>
                <a:spcPct val="150000"/>
              </a:lnSpc>
              <a:spcAft>
                <a:spcPts val="0"/>
              </a:spcAft>
              <a:buFont typeface="Courier New" pitchFamily="49" charset="0"/>
              <a:buChar char="o"/>
              <a:defRPr/>
            </a:pPr>
            <a:r>
              <a:rPr lang="fa-IR" sz="1800" dirty="0" smtClean="0">
                <a:latin typeface="Times New Roman"/>
                <a:ea typeface="Calibri"/>
                <a:cs typeface="B Titr" pitchFamily="2" charset="-78"/>
              </a:rPr>
              <a:t>تصرف / تملک زمین</a:t>
            </a:r>
          </a:p>
          <a:p>
            <a:pPr marL="173736" indent="-457200" algn="justLow" fontAlgn="auto">
              <a:lnSpc>
                <a:spcPct val="150000"/>
              </a:lnSpc>
              <a:spcAft>
                <a:spcPts val="0"/>
              </a:spcAft>
              <a:buFont typeface="Courier New" pitchFamily="49" charset="0"/>
              <a:buChar char="o"/>
              <a:defRPr/>
            </a:pPr>
            <a:r>
              <a:rPr lang="fa-IR" sz="1800" dirty="0" smtClean="0">
                <a:latin typeface="Times New Roman"/>
                <a:ea typeface="Calibri"/>
                <a:cs typeface="B Titr" pitchFamily="2" charset="-78"/>
              </a:rPr>
              <a:t>برقراری پیوندهای اجتماعی و تجربه رشد سریع</a:t>
            </a:r>
          </a:p>
          <a:p>
            <a:pPr marL="173736" indent="-457200" algn="justLow" fontAlgn="auto">
              <a:lnSpc>
                <a:spcPct val="150000"/>
              </a:lnSpc>
              <a:spcAft>
                <a:spcPts val="0"/>
              </a:spcAft>
              <a:buFont typeface="Courier New" pitchFamily="49" charset="0"/>
              <a:buChar char="o"/>
              <a:defRPr/>
            </a:pPr>
            <a:r>
              <a:rPr lang="fa-IR" sz="1800" dirty="0" smtClean="0">
                <a:latin typeface="Times New Roman"/>
                <a:ea typeface="Calibri"/>
                <a:cs typeface="B Titr" pitchFamily="2" charset="-78"/>
              </a:rPr>
              <a:t>رشد و انسجام نسبی اجتماعی و کالبدی</a:t>
            </a:r>
          </a:p>
          <a:p>
            <a:pPr marL="173736" indent="-457200" algn="justLow" fontAlgn="auto">
              <a:lnSpc>
                <a:spcPct val="150000"/>
              </a:lnSpc>
              <a:spcAft>
                <a:spcPts val="0"/>
              </a:spcAft>
              <a:buFont typeface="Courier New" pitchFamily="49" charset="0"/>
              <a:buChar char="o"/>
              <a:defRPr/>
            </a:pPr>
            <a:r>
              <a:rPr lang="fa-IR" sz="1800" dirty="0" smtClean="0">
                <a:latin typeface="Times New Roman"/>
                <a:ea typeface="Calibri"/>
                <a:cs typeface="B Titr" pitchFamily="2" charset="-78"/>
              </a:rPr>
              <a:t>بلوغ نسبی و توقف رشد و تکثیر در سکونتگاههای پیرامونی</a:t>
            </a:r>
          </a:p>
          <a:p>
            <a:pPr marL="0" indent="-283464" algn="justLow" fontAlgn="auto">
              <a:lnSpc>
                <a:spcPct val="150000"/>
              </a:lnSpc>
              <a:spcAft>
                <a:spcPts val="0"/>
              </a:spcAft>
              <a:buFont typeface="Wingdings 2"/>
              <a:buNone/>
              <a:defRPr/>
            </a:pPr>
            <a:endParaRPr lang="en-US" sz="1800" dirty="0" smtClean="0">
              <a:ea typeface="+mn-ea"/>
            </a:endParaRPr>
          </a:p>
        </p:txBody>
      </p:sp>
      <p:pic>
        <p:nvPicPr>
          <p:cNvPr id="5122" name="Picture 2" descr="F:\work\dr\hashieneshini\pic\urban300-zr.jpg"/>
          <p:cNvPicPr>
            <a:picLocks noChangeAspect="1" noChangeArrowheads="1"/>
          </p:cNvPicPr>
          <p:nvPr/>
        </p:nvPicPr>
        <p:blipFill>
          <a:blip r:embed="rId2" cstate="print"/>
          <a:srcRect/>
          <a:stretch>
            <a:fillRect/>
          </a:stretch>
        </p:blipFill>
        <p:spPr bwMode="auto">
          <a:xfrm>
            <a:off x="714348" y="214290"/>
            <a:ext cx="4286280" cy="63579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308100" y="644525"/>
            <a:ext cx="7407275" cy="6142038"/>
          </a:xfrm>
          <a:prstGeom prst="rect">
            <a:avLst/>
          </a:prstGeom>
          <a:noFill/>
          <a:ln w="9525">
            <a:noFill/>
            <a:miter lim="800000"/>
            <a:headEnd/>
            <a:tailEnd/>
          </a:ln>
        </p:spPr>
      </p:pic>
      <p:sp>
        <p:nvSpPr>
          <p:cNvPr id="19459" name="TextBox 4"/>
          <p:cNvSpPr txBox="1">
            <a:spLocks noChangeArrowheads="1"/>
          </p:cNvSpPr>
          <p:nvPr/>
        </p:nvSpPr>
        <p:spPr bwMode="auto">
          <a:xfrm>
            <a:off x="928688" y="142875"/>
            <a:ext cx="7500937" cy="400050"/>
          </a:xfrm>
          <a:prstGeom prst="rect">
            <a:avLst/>
          </a:prstGeom>
          <a:noFill/>
          <a:ln w="9525">
            <a:noFill/>
            <a:miter lim="800000"/>
            <a:headEnd/>
            <a:tailEnd/>
          </a:ln>
        </p:spPr>
        <p:txBody>
          <a:bodyPr>
            <a:spAutoFit/>
          </a:bodyPr>
          <a:lstStyle/>
          <a:p>
            <a:r>
              <a:rPr lang="fa-IR" sz="2000">
                <a:latin typeface="Times New Roman" pitchFamily="18" charset="0"/>
                <a:ea typeface="Calibri" pitchFamily="34" charset="0"/>
                <a:cs typeface="B Titr" pitchFamily="2" charset="-78"/>
              </a:rPr>
              <a:t>قلمروهای مختلف قابل تحلیل در ارتباط با شهر- منطقه تهران</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holamis\Desktop\b4084.jpg"/>
          <p:cNvPicPr>
            <a:picLocks noChangeAspect="1" noChangeArrowheads="1"/>
          </p:cNvPicPr>
          <p:nvPr/>
        </p:nvPicPr>
        <p:blipFill>
          <a:blip r:embed="rId2" cstate="print"/>
          <a:srcRect/>
          <a:stretch>
            <a:fillRect/>
          </a:stretch>
        </p:blipFill>
        <p:spPr bwMode="auto">
          <a:xfrm>
            <a:off x="357158" y="71414"/>
            <a:ext cx="4572032" cy="6643710"/>
          </a:xfrm>
          <a:prstGeom prst="rect">
            <a:avLst/>
          </a:prstGeom>
          <a:ln>
            <a:noFill/>
          </a:ln>
          <a:effectLst>
            <a:softEdge rad="112500"/>
          </a:effectLst>
        </p:spPr>
      </p:pic>
      <p:sp>
        <p:nvSpPr>
          <p:cNvPr id="20482" name="Content Placeholder 2"/>
          <p:cNvSpPr>
            <a:spLocks noGrp="1"/>
          </p:cNvSpPr>
          <p:nvPr>
            <p:ph idx="1"/>
          </p:nvPr>
        </p:nvSpPr>
        <p:spPr>
          <a:xfrm>
            <a:off x="3214720" y="1428750"/>
            <a:ext cx="5929312" cy="4857750"/>
          </a:xfrm>
        </p:spPr>
        <p:txBody>
          <a:bodyPr/>
          <a:lstStyle/>
          <a:p>
            <a:pPr marL="0" algn="justLow">
              <a:lnSpc>
                <a:spcPct val="150000"/>
              </a:lnSpc>
            </a:pPr>
            <a:r>
              <a:rPr lang="fa-IR" sz="1800" dirty="0" smtClean="0">
                <a:latin typeface="Times New Roman" pitchFamily="18" charset="0"/>
                <a:ea typeface="Calibri" pitchFamily="34" charset="0"/>
                <a:cs typeface="B Titr" pitchFamily="2" charset="-78"/>
              </a:rPr>
              <a:t>پیامدهای اجتماعی و فرهنگی</a:t>
            </a:r>
          </a:p>
          <a:p>
            <a:pPr marL="730250" lvl="3" algn="justLow">
              <a:lnSpc>
                <a:spcPct val="150000"/>
              </a:lnSpc>
              <a:buFont typeface="Wingdings" pitchFamily="2" charset="2"/>
              <a:buChar char="Ø"/>
            </a:pPr>
            <a:r>
              <a:rPr lang="fa-IR" sz="1600" dirty="0" smtClean="0">
                <a:latin typeface="Times New Roman" pitchFamily="18" charset="0"/>
                <a:ea typeface="Calibri" pitchFamily="34" charset="0"/>
                <a:cs typeface="B Titr" pitchFamily="2" charset="-78"/>
              </a:rPr>
              <a:t>پیامدهای اجتماعی</a:t>
            </a:r>
          </a:p>
          <a:p>
            <a:pPr marL="730250" lvl="3" algn="justLow">
              <a:lnSpc>
                <a:spcPct val="150000"/>
              </a:lnSpc>
              <a:buFont typeface="Wingdings" pitchFamily="2" charset="2"/>
              <a:buChar char="Ø"/>
            </a:pPr>
            <a:r>
              <a:rPr lang="fa-IR" sz="1600" dirty="0" smtClean="0">
                <a:latin typeface="Times New Roman" pitchFamily="18" charset="0"/>
                <a:ea typeface="Calibri" pitchFamily="34" charset="0"/>
                <a:cs typeface="B Titr" pitchFamily="2" charset="-78"/>
              </a:rPr>
              <a:t>پیامدهای فرهنگی</a:t>
            </a:r>
          </a:p>
          <a:p>
            <a:pPr marL="730250" lvl="3" algn="justLow">
              <a:lnSpc>
                <a:spcPct val="150000"/>
              </a:lnSpc>
              <a:buFont typeface="Wingdings" pitchFamily="2" charset="2"/>
              <a:buChar char="Ø"/>
            </a:pPr>
            <a:r>
              <a:rPr lang="fa-IR" sz="1600" dirty="0" smtClean="0">
                <a:latin typeface="Times New Roman" pitchFamily="18" charset="0"/>
                <a:ea typeface="Calibri" pitchFamily="34" charset="0"/>
                <a:cs typeface="B Titr" pitchFamily="2" charset="-78"/>
              </a:rPr>
              <a:t>وجود خرده فرهنگ های خاص مناطق کوچک</a:t>
            </a:r>
          </a:p>
          <a:p>
            <a:pPr marL="730250" lvl="3" algn="justLow">
              <a:lnSpc>
                <a:spcPct val="150000"/>
              </a:lnSpc>
              <a:buFont typeface="Wingdings" pitchFamily="2" charset="2"/>
              <a:buChar char="Ø"/>
            </a:pPr>
            <a:r>
              <a:rPr lang="fa-IR" sz="1600" dirty="0" smtClean="0">
                <a:latin typeface="Times New Roman" pitchFamily="18" charset="0"/>
                <a:ea typeface="Calibri" pitchFamily="34" charset="0"/>
                <a:cs typeface="B Titr" pitchFamily="2" charset="-78"/>
              </a:rPr>
              <a:t>منبع و مرکز انحرافات و کجروی های اجتماعی</a:t>
            </a:r>
          </a:p>
          <a:p>
            <a:pPr marL="730250" lvl="3" algn="justLow">
              <a:lnSpc>
                <a:spcPct val="150000"/>
              </a:lnSpc>
              <a:buFont typeface="Wingdings" pitchFamily="2" charset="2"/>
              <a:buChar char="Ø"/>
            </a:pPr>
            <a:r>
              <a:rPr lang="fa-IR" sz="1600" dirty="0" smtClean="0">
                <a:latin typeface="Times New Roman" pitchFamily="18" charset="0"/>
                <a:ea typeface="Calibri" pitchFamily="34" charset="0"/>
                <a:cs typeface="B Titr" pitchFamily="2" charset="-78"/>
              </a:rPr>
              <a:t>آشوب های اجتماعی</a:t>
            </a:r>
          </a:p>
          <a:p>
            <a:pPr marL="730250" lvl="3" algn="justLow">
              <a:lnSpc>
                <a:spcPct val="150000"/>
              </a:lnSpc>
              <a:buFont typeface="Wingdings" pitchFamily="2" charset="2"/>
              <a:buChar char="Ø"/>
            </a:pPr>
            <a:r>
              <a:rPr lang="fa-IR" sz="1600" dirty="0" smtClean="0">
                <a:latin typeface="Times New Roman" pitchFamily="18" charset="0"/>
                <a:ea typeface="Calibri" pitchFamily="34" charset="0"/>
                <a:cs typeface="B Titr" pitchFamily="2" charset="-78"/>
              </a:rPr>
              <a:t>فقدان شغل رسمی و درآمد کافی</a:t>
            </a:r>
          </a:p>
          <a:p>
            <a:pPr marL="730250" lvl="3" algn="justLow">
              <a:lnSpc>
                <a:spcPct val="150000"/>
              </a:lnSpc>
              <a:buFont typeface="Wingdings" pitchFamily="2" charset="2"/>
              <a:buChar char="Ø"/>
            </a:pPr>
            <a:r>
              <a:rPr lang="fa-IR" sz="1600" dirty="0" smtClean="0">
                <a:latin typeface="Times New Roman" pitchFamily="18" charset="0"/>
                <a:ea typeface="Calibri" pitchFamily="34" charset="0"/>
                <a:cs typeface="B Titr" pitchFamily="2" charset="-78"/>
              </a:rPr>
              <a:t>اعتیاد</a:t>
            </a:r>
          </a:p>
          <a:p>
            <a:pPr marL="730250" lvl="3" algn="justLow">
              <a:lnSpc>
                <a:spcPct val="150000"/>
              </a:lnSpc>
              <a:buFont typeface="Wingdings" pitchFamily="2" charset="2"/>
              <a:buChar char="Ø"/>
            </a:pPr>
            <a:r>
              <a:rPr lang="fa-IR" sz="1600" dirty="0" smtClean="0">
                <a:latin typeface="Times New Roman" pitchFamily="18" charset="0"/>
                <a:ea typeface="Calibri" pitchFamily="34" charset="0"/>
                <a:cs typeface="B Titr" pitchFamily="2" charset="-78"/>
              </a:rPr>
              <a:t>اخلال در فرآیند مشارکت</a:t>
            </a:r>
          </a:p>
          <a:p>
            <a:pPr marL="0" algn="justLow">
              <a:lnSpc>
                <a:spcPct val="150000"/>
              </a:lnSpc>
              <a:buFont typeface="Wingdings 2" pitchFamily="18" charset="2"/>
              <a:buNone/>
            </a:pPr>
            <a:endParaRPr lang="en-US" sz="1600" dirty="0" smtClean="0">
              <a:latin typeface="Times New Roman" pitchFamily="18" charset="0"/>
              <a:ea typeface="Calibri" pitchFamily="34" charset="0"/>
              <a:cs typeface="B Titr" pitchFamily="2" charset="-78"/>
            </a:endParaRPr>
          </a:p>
        </p:txBody>
      </p:sp>
      <p:sp>
        <p:nvSpPr>
          <p:cNvPr id="4" name="Content Placeholder 2"/>
          <p:cNvSpPr txBox="1">
            <a:spLocks/>
          </p:cNvSpPr>
          <p:nvPr/>
        </p:nvSpPr>
        <p:spPr>
          <a:xfrm>
            <a:off x="5072063" y="500063"/>
            <a:ext cx="3862387" cy="1214437"/>
          </a:xfrm>
          <a:prstGeom prst="rect">
            <a:avLst/>
          </a:prstGeom>
        </p:spPr>
        <p:txBody>
          <a:bodyPr/>
          <a:lstStyle/>
          <a:p>
            <a:pPr indent="-283464" algn="justLow" fontAlgn="auto">
              <a:lnSpc>
                <a:spcPct val="150000"/>
              </a:lnSpc>
              <a:spcBef>
                <a:spcPts val="600"/>
              </a:spcBef>
              <a:spcAft>
                <a:spcPts val="1800"/>
              </a:spcAft>
              <a:buClr>
                <a:schemeClr val="accent1"/>
              </a:buClr>
              <a:buSzPct val="80000"/>
              <a:buFont typeface="Wingdings 2"/>
              <a:buNone/>
              <a:defRPr/>
            </a:pPr>
            <a:r>
              <a:rPr lang="fa-IR" sz="2200" dirty="0">
                <a:solidFill>
                  <a:schemeClr val="bg2">
                    <a:lumMod val="50000"/>
                  </a:schemeClr>
                </a:solidFill>
                <a:latin typeface="Times New Roman"/>
                <a:ea typeface="Calibri"/>
                <a:cs typeface="B Titr" pitchFamily="2" charset="-78"/>
              </a:rPr>
              <a:t>پیامدهای حاشیه نشینی</a:t>
            </a:r>
          </a:p>
          <a:p>
            <a:pPr indent="-283464" algn="justLow" fontAlgn="auto">
              <a:lnSpc>
                <a:spcPct val="150000"/>
              </a:lnSpc>
              <a:spcBef>
                <a:spcPts val="600"/>
              </a:spcBef>
              <a:spcAft>
                <a:spcPts val="0"/>
              </a:spcAft>
              <a:buClr>
                <a:schemeClr val="accent1"/>
              </a:buClr>
              <a:buSzPct val="80000"/>
              <a:buFont typeface="Wingdings 2"/>
              <a:buNone/>
              <a:defRPr/>
            </a:pPr>
            <a:endParaRPr lang="en-US" sz="2000" dirty="0">
              <a:latin typeface="Times New Roman"/>
              <a:ea typeface="Calibri"/>
              <a:cs typeface="B Titr"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7950" y="785815"/>
            <a:ext cx="2576500" cy="642921"/>
          </a:xfrm>
        </p:spPr>
        <p:txBody>
          <a:bodyPr>
            <a:noAutofit/>
          </a:bodyPr>
          <a:lstStyle/>
          <a:p>
            <a:pPr marL="0" indent="-283464" algn="justLow" fontAlgn="auto">
              <a:lnSpc>
                <a:spcPct val="150000"/>
              </a:lnSpc>
              <a:spcAft>
                <a:spcPts val="1800"/>
              </a:spcAft>
              <a:buFont typeface="Wingdings 2"/>
              <a:buNone/>
              <a:defRPr/>
            </a:pPr>
            <a:r>
              <a:rPr lang="fa-IR" sz="2200" dirty="0" smtClean="0">
                <a:solidFill>
                  <a:schemeClr val="bg2">
                    <a:lumMod val="50000"/>
                  </a:schemeClr>
                </a:solidFill>
                <a:latin typeface="Times New Roman"/>
                <a:ea typeface="Calibri"/>
                <a:cs typeface="B Titr" pitchFamily="2" charset="-78"/>
              </a:rPr>
              <a:t>پیامدهای حاشیه نشینی</a:t>
            </a:r>
            <a:endParaRPr lang="en-US" sz="2000" dirty="0" smtClean="0">
              <a:latin typeface="Times New Roman"/>
              <a:ea typeface="Calibri"/>
              <a:cs typeface="B Titr" pitchFamily="2" charset="-78"/>
            </a:endParaRPr>
          </a:p>
        </p:txBody>
      </p:sp>
      <p:sp>
        <p:nvSpPr>
          <p:cNvPr id="4" name="Content Placeholder 2"/>
          <p:cNvSpPr txBox="1">
            <a:spLocks/>
          </p:cNvSpPr>
          <p:nvPr/>
        </p:nvSpPr>
        <p:spPr>
          <a:xfrm>
            <a:off x="1643042" y="1500174"/>
            <a:ext cx="7500938" cy="6143625"/>
          </a:xfrm>
          <a:prstGeom prst="rect">
            <a:avLst/>
          </a:prstGeom>
        </p:spPr>
        <p:txBody>
          <a:bodyPr/>
          <a:lstStyle/>
          <a:p>
            <a:pPr indent="-283464" algn="justLow" fontAlgn="auto">
              <a:lnSpc>
                <a:spcPct val="150000"/>
              </a:lnSpc>
              <a:spcBef>
                <a:spcPts val="600"/>
              </a:spcBef>
              <a:spcAft>
                <a:spcPts val="0"/>
              </a:spcAft>
              <a:buClr>
                <a:schemeClr val="accent1"/>
              </a:buClr>
              <a:buSzPct val="80000"/>
              <a:buFont typeface="Wingdings 2"/>
              <a:buChar char=""/>
              <a:defRPr/>
            </a:pPr>
            <a:r>
              <a:rPr lang="fa-IR" sz="1600" dirty="0">
                <a:latin typeface="Times New Roman"/>
                <a:ea typeface="Calibri"/>
                <a:cs typeface="B Titr" pitchFamily="2" charset="-78"/>
              </a:rPr>
              <a:t>پیامدهای کالبد</a:t>
            </a:r>
            <a:r>
              <a:rPr lang="fa-IR" sz="1600" b="1" dirty="0">
                <a:latin typeface="Times New Roman"/>
                <a:ea typeface="Calibri"/>
                <a:cs typeface="B Titr" pitchFamily="2" charset="-78"/>
              </a:rPr>
              <a:t>ی</a:t>
            </a:r>
            <a:r>
              <a:rPr lang="fa-IR" sz="1600" dirty="0">
                <a:latin typeface="Times New Roman"/>
                <a:ea typeface="Calibri"/>
                <a:cs typeface="B Titr" pitchFamily="2" charset="-78"/>
              </a:rPr>
              <a:t>- فضایی</a:t>
            </a:r>
          </a:p>
          <a:p>
            <a:pPr marL="731520" lvl="3" indent="-173736" algn="justLow" fontAlgn="auto">
              <a:lnSpc>
                <a:spcPct val="150000"/>
              </a:lnSpc>
              <a:spcBef>
                <a:spcPct val="20000"/>
              </a:spcBef>
              <a:spcAft>
                <a:spcPts val="0"/>
              </a:spcAft>
              <a:buClr>
                <a:schemeClr val="accent3"/>
              </a:buClr>
              <a:buFont typeface="Wingdings" pitchFamily="2" charset="2"/>
              <a:buChar char="Ø"/>
              <a:defRPr/>
            </a:pPr>
            <a:r>
              <a:rPr lang="fa-IR" sz="1400" dirty="0">
                <a:latin typeface="Times New Roman"/>
                <a:ea typeface="Calibri"/>
                <a:cs typeface="B Titr" pitchFamily="2" charset="-78"/>
              </a:rPr>
              <a:t>سیمای نامطلوب</a:t>
            </a:r>
          </a:p>
          <a:p>
            <a:pPr marL="731520" lvl="3" indent="-173736" algn="justLow" fontAlgn="auto">
              <a:lnSpc>
                <a:spcPct val="150000"/>
              </a:lnSpc>
              <a:spcBef>
                <a:spcPct val="20000"/>
              </a:spcBef>
              <a:spcAft>
                <a:spcPts val="0"/>
              </a:spcAft>
              <a:buClr>
                <a:schemeClr val="accent3"/>
              </a:buClr>
              <a:buFont typeface="Wingdings" pitchFamily="2" charset="2"/>
              <a:buChar char="Ø"/>
              <a:defRPr/>
            </a:pPr>
            <a:r>
              <a:rPr lang="fa-IR" sz="1400" dirty="0">
                <a:latin typeface="Times New Roman"/>
                <a:ea typeface="Calibri"/>
                <a:cs typeface="B Titr" pitchFamily="2" charset="-78"/>
              </a:rPr>
              <a:t>پایین بودن سطح بهداشت عمومی و سلامتی</a:t>
            </a:r>
          </a:p>
          <a:p>
            <a:pPr marL="731520" lvl="3" indent="-173736" algn="justLow" fontAlgn="auto">
              <a:lnSpc>
                <a:spcPct val="150000"/>
              </a:lnSpc>
              <a:spcBef>
                <a:spcPct val="20000"/>
              </a:spcBef>
              <a:spcAft>
                <a:spcPts val="0"/>
              </a:spcAft>
              <a:buClr>
                <a:schemeClr val="accent3"/>
              </a:buClr>
              <a:buFont typeface="Wingdings" pitchFamily="2" charset="2"/>
              <a:buChar char="Ø"/>
              <a:defRPr/>
            </a:pPr>
            <a:r>
              <a:rPr lang="fa-IR" sz="1400" dirty="0">
                <a:latin typeface="Times New Roman"/>
                <a:ea typeface="Calibri"/>
                <a:cs typeface="B Titr" pitchFamily="2" charset="-78"/>
              </a:rPr>
              <a:t>افزایش تراکم جمعیت و ساختمان</a:t>
            </a:r>
          </a:p>
          <a:p>
            <a:pPr marL="731520" lvl="3" indent="-173736" algn="justLow" fontAlgn="auto">
              <a:lnSpc>
                <a:spcPct val="150000"/>
              </a:lnSpc>
              <a:spcBef>
                <a:spcPct val="20000"/>
              </a:spcBef>
              <a:spcAft>
                <a:spcPts val="0"/>
              </a:spcAft>
              <a:buClr>
                <a:schemeClr val="accent3"/>
              </a:buClr>
              <a:buFont typeface="Wingdings" pitchFamily="2" charset="2"/>
              <a:buChar char="Ø"/>
              <a:defRPr/>
            </a:pPr>
            <a:r>
              <a:rPr lang="fa-IR" sz="1400" dirty="0">
                <a:latin typeface="Times New Roman"/>
                <a:ea typeface="Calibri"/>
                <a:cs typeface="B Titr" pitchFamily="2" charset="-78"/>
              </a:rPr>
              <a:t>ضعف امکانات آموزشی و رفاهی و پایین </a:t>
            </a:r>
            <a:r>
              <a:rPr lang="fa-IR" sz="1400" dirty="0" smtClean="0">
                <a:latin typeface="Times New Roman"/>
                <a:ea typeface="Calibri"/>
                <a:cs typeface="B Titr" pitchFamily="2" charset="-78"/>
              </a:rPr>
              <a:t>بودن</a:t>
            </a:r>
          </a:p>
          <a:p>
            <a:pPr marL="731520" lvl="3" indent="-173736" algn="justLow" fontAlgn="auto">
              <a:lnSpc>
                <a:spcPct val="150000"/>
              </a:lnSpc>
              <a:spcBef>
                <a:spcPct val="20000"/>
              </a:spcBef>
              <a:spcAft>
                <a:spcPts val="0"/>
              </a:spcAft>
              <a:buClr>
                <a:schemeClr val="accent3"/>
              </a:buClr>
              <a:defRPr/>
            </a:pPr>
            <a:r>
              <a:rPr lang="fa-IR" sz="1400" dirty="0" smtClean="0">
                <a:latin typeface="Times New Roman"/>
                <a:ea typeface="Calibri"/>
                <a:cs typeface="B Titr" pitchFamily="2" charset="-78"/>
              </a:rPr>
              <a:t> </a:t>
            </a:r>
            <a:r>
              <a:rPr lang="fa-IR" sz="1400" dirty="0">
                <a:latin typeface="Times New Roman"/>
                <a:ea typeface="Calibri"/>
                <a:cs typeface="B Titr" pitchFamily="2" charset="-78"/>
              </a:rPr>
              <a:t>سطح سواد و تحصیلات</a:t>
            </a:r>
          </a:p>
          <a:p>
            <a:pPr marL="731520" lvl="3" indent="-173736" algn="justLow" fontAlgn="auto">
              <a:lnSpc>
                <a:spcPct val="150000"/>
              </a:lnSpc>
              <a:spcBef>
                <a:spcPct val="20000"/>
              </a:spcBef>
              <a:spcAft>
                <a:spcPts val="0"/>
              </a:spcAft>
              <a:buClr>
                <a:schemeClr val="accent3"/>
              </a:buClr>
              <a:buFont typeface="Wingdings" pitchFamily="2" charset="2"/>
              <a:buChar char="Ø"/>
              <a:defRPr/>
            </a:pPr>
            <a:r>
              <a:rPr lang="fa-IR" sz="1400" dirty="0">
                <a:latin typeface="Times New Roman"/>
                <a:ea typeface="Calibri"/>
                <a:cs typeface="B Titr" pitchFamily="2" charset="-78"/>
              </a:rPr>
              <a:t>مسکن غیر قابل اطمینان  در قبال حوادث طبیعی</a:t>
            </a:r>
          </a:p>
          <a:p>
            <a:pPr indent="-283464" algn="justLow" fontAlgn="auto">
              <a:lnSpc>
                <a:spcPct val="150000"/>
              </a:lnSpc>
              <a:spcBef>
                <a:spcPts val="2400"/>
              </a:spcBef>
              <a:spcAft>
                <a:spcPts val="0"/>
              </a:spcAft>
              <a:buClr>
                <a:schemeClr val="accent1"/>
              </a:buClr>
              <a:buSzPct val="80000"/>
              <a:buFont typeface="Wingdings 2"/>
              <a:buChar char=""/>
              <a:defRPr/>
            </a:pPr>
            <a:r>
              <a:rPr lang="fa-IR" sz="1600" dirty="0">
                <a:latin typeface="Times New Roman"/>
                <a:ea typeface="Calibri"/>
                <a:cs typeface="B Titr" pitchFamily="2" charset="-78"/>
              </a:rPr>
              <a:t>پیامدهای سیاسی- امنیتی</a:t>
            </a:r>
          </a:p>
          <a:p>
            <a:pPr marL="731520" lvl="3" indent="-173736" algn="justLow" fontAlgn="auto">
              <a:lnSpc>
                <a:spcPct val="150000"/>
              </a:lnSpc>
              <a:spcBef>
                <a:spcPct val="20000"/>
              </a:spcBef>
              <a:spcAft>
                <a:spcPts val="0"/>
              </a:spcAft>
              <a:buClr>
                <a:schemeClr val="accent3"/>
              </a:buClr>
              <a:buFont typeface="Wingdings" pitchFamily="2" charset="2"/>
              <a:buChar char="Ø"/>
              <a:defRPr/>
            </a:pPr>
            <a:r>
              <a:rPr lang="fa-IR" sz="1400" dirty="0">
                <a:latin typeface="Times New Roman"/>
                <a:ea typeface="Calibri"/>
                <a:cs typeface="B Titr" pitchFamily="2" charset="-78"/>
              </a:rPr>
              <a:t>تهدیدات و تبعات سیاسی</a:t>
            </a:r>
          </a:p>
          <a:p>
            <a:pPr marL="731520" lvl="3" indent="-173736" algn="justLow" fontAlgn="auto">
              <a:lnSpc>
                <a:spcPct val="150000"/>
              </a:lnSpc>
              <a:spcBef>
                <a:spcPct val="20000"/>
              </a:spcBef>
              <a:spcAft>
                <a:spcPts val="600"/>
              </a:spcAft>
              <a:buClr>
                <a:schemeClr val="accent3"/>
              </a:buClr>
              <a:buFont typeface="Wingdings" pitchFamily="2" charset="2"/>
              <a:buChar char="Ø"/>
              <a:defRPr/>
            </a:pPr>
            <a:r>
              <a:rPr lang="fa-IR" sz="1400" dirty="0">
                <a:latin typeface="Times New Roman"/>
                <a:ea typeface="Calibri"/>
                <a:cs typeface="B Titr" pitchFamily="2" charset="-78"/>
              </a:rPr>
              <a:t>تهدیدات و تبعات امنیتی</a:t>
            </a:r>
          </a:p>
          <a:p>
            <a:pPr marL="731520" lvl="3" indent="-173736" algn="justLow" fontAlgn="auto">
              <a:lnSpc>
                <a:spcPct val="150000"/>
              </a:lnSpc>
              <a:spcBef>
                <a:spcPct val="20000"/>
              </a:spcBef>
              <a:spcAft>
                <a:spcPts val="0"/>
              </a:spcAft>
              <a:buClr>
                <a:schemeClr val="accent3"/>
              </a:buClr>
              <a:buFont typeface="Wingdings" pitchFamily="2" charset="2"/>
              <a:buChar char="Ø"/>
              <a:defRPr/>
            </a:pPr>
            <a:endParaRPr lang="en-US" sz="1400" dirty="0">
              <a:latin typeface="Times New Roman"/>
              <a:ea typeface="Calibri"/>
              <a:cs typeface="B Titr" pitchFamily="2" charset="-78"/>
            </a:endParaRPr>
          </a:p>
        </p:txBody>
      </p:sp>
      <p:pic>
        <p:nvPicPr>
          <p:cNvPr id="4098" name="Picture 2" descr="C:\Users\gholamis\Desktop\IMG10251737.jpg"/>
          <p:cNvPicPr>
            <a:picLocks noChangeAspect="1" noChangeArrowheads="1"/>
          </p:cNvPicPr>
          <p:nvPr/>
        </p:nvPicPr>
        <p:blipFill>
          <a:blip r:embed="rId2" cstate="print"/>
          <a:srcRect/>
          <a:stretch>
            <a:fillRect/>
          </a:stretch>
        </p:blipFill>
        <p:spPr bwMode="auto">
          <a:xfrm>
            <a:off x="718127" y="357166"/>
            <a:ext cx="4496815" cy="61436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l="883" b="17790"/>
          <a:stretch>
            <a:fillRect/>
          </a:stretch>
        </p:blipFill>
        <p:spPr bwMode="auto">
          <a:xfrm>
            <a:off x="1285852" y="1000108"/>
            <a:ext cx="7643866" cy="5572164"/>
          </a:xfrm>
          <a:prstGeom prst="rect">
            <a:avLst/>
          </a:prstGeom>
          <a:noFill/>
          <a:ln w="9525">
            <a:noFill/>
            <a:miter lim="800000"/>
            <a:headEnd/>
            <a:tailEnd/>
          </a:ln>
        </p:spPr>
      </p:pic>
      <p:sp>
        <p:nvSpPr>
          <p:cNvPr id="25603" name="TextBox 3"/>
          <p:cNvSpPr txBox="1">
            <a:spLocks noChangeArrowheads="1"/>
          </p:cNvSpPr>
          <p:nvPr/>
        </p:nvSpPr>
        <p:spPr bwMode="auto">
          <a:xfrm>
            <a:off x="928688" y="457200"/>
            <a:ext cx="7500937" cy="400050"/>
          </a:xfrm>
          <a:prstGeom prst="rect">
            <a:avLst/>
          </a:prstGeom>
          <a:noFill/>
          <a:ln w="9525">
            <a:noFill/>
            <a:miter lim="800000"/>
            <a:headEnd/>
            <a:tailEnd/>
          </a:ln>
        </p:spPr>
        <p:txBody>
          <a:bodyPr>
            <a:spAutoFit/>
          </a:bodyPr>
          <a:lstStyle/>
          <a:p>
            <a:r>
              <a:rPr lang="fa-IR" sz="2000">
                <a:latin typeface="Times New Roman" pitchFamily="18" charset="0"/>
                <a:ea typeface="Calibri" pitchFamily="34" charset="0"/>
                <a:cs typeface="B Titr" pitchFamily="2" charset="-78"/>
              </a:rPr>
              <a:t>تحلیل موقعیت سکونتگاههای غیر رسمی شهر تهران به روش </a:t>
            </a:r>
            <a:r>
              <a:rPr lang="en-US">
                <a:latin typeface="Times New Roman" pitchFamily="18" charset="0"/>
                <a:ea typeface="Calibri" pitchFamily="34" charset="0"/>
                <a:cs typeface="B Titr" pitchFamily="2" charset="-78"/>
              </a:rPr>
              <a:t>SWOT</a:t>
            </a:r>
            <a:endParaRPr lang="fa-IR">
              <a:latin typeface="Times New Roman" pitchFamily="18" charset="0"/>
              <a:ea typeface="Calibri" pitchFamily="34" charset="0"/>
              <a:cs typeface="B Titr"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71414"/>
            <a:ext cx="7499350" cy="1143000"/>
          </a:xfrm>
        </p:spPr>
        <p:txBody>
          <a:bodyPr>
            <a:normAutofit/>
          </a:bodyPr>
          <a:lstStyle/>
          <a:p>
            <a:pPr algn="r" rtl="0"/>
            <a:r>
              <a:rPr lang="fa-IR" sz="2800" dirty="0" smtClean="0">
                <a:solidFill>
                  <a:srgbClr val="0070C0"/>
                </a:solidFill>
                <a:cs typeface="B Titr" pitchFamily="2" charset="-78"/>
              </a:rPr>
              <a:t>راهکارهای پیشنهادی</a:t>
            </a:r>
            <a:endParaRPr lang="en-US" sz="2800" dirty="0">
              <a:solidFill>
                <a:srgbClr val="0070C0"/>
              </a:solidFill>
              <a:cs typeface="B Titr" pitchFamily="2" charset="-78"/>
            </a:endParaRPr>
          </a:p>
        </p:txBody>
      </p:sp>
      <p:sp>
        <p:nvSpPr>
          <p:cNvPr id="3" name="Content Placeholder 2"/>
          <p:cNvSpPr>
            <a:spLocks noGrp="1"/>
          </p:cNvSpPr>
          <p:nvPr>
            <p:ph idx="1"/>
          </p:nvPr>
        </p:nvSpPr>
        <p:spPr>
          <a:xfrm>
            <a:off x="1435100" y="1071546"/>
            <a:ext cx="7499350" cy="4800600"/>
          </a:xfrm>
        </p:spPr>
        <p:txBody>
          <a:bodyPr/>
          <a:lstStyle/>
          <a:p>
            <a:pPr algn="just">
              <a:buNone/>
            </a:pPr>
            <a:r>
              <a:rPr lang="fa-IR" sz="1800" b="1" dirty="0" smtClean="0">
                <a:cs typeface="B Nazanin" pitchFamily="2" charset="-78"/>
              </a:rPr>
              <a:t>1 - ارتقاء كيفيت سكونت از طريق اعطاي برخي امكانات و تسهيلات و سعي در تطبيق منازل و محلات با اصول و معيارهاي شهرسازي. سرمايه گذاري در اين مناطق بدون هيچگونه چشم داشت يا توجه به توجيه اقتصادي و درآمدزايي براي دستگاههاي مربوط از جمله شهردار يها صورت پذيرد.</a:t>
            </a:r>
          </a:p>
          <a:p>
            <a:pPr algn="just">
              <a:buNone/>
            </a:pPr>
            <a:r>
              <a:rPr lang="fa-IR" sz="1800" b="1" dirty="0" smtClean="0">
                <a:cs typeface="B Nazanin" pitchFamily="2" charset="-78"/>
              </a:rPr>
              <a:t>2 -  احداث معابر و گذرگاه هاي عادي و ويژه در اين مناطق كه امكان دسترسي آسان و فوري پليس و نيروهاي انتظامي و امنيتي و اكيپ هاي امداد مثل خودروهاي آتش نشاني و اورژانس و غيره را فراهم نمايد.</a:t>
            </a:r>
          </a:p>
          <a:p>
            <a:pPr algn="just">
              <a:buNone/>
            </a:pPr>
            <a:r>
              <a:rPr lang="fa-IR" sz="1800" b="1" dirty="0" smtClean="0">
                <a:cs typeface="B Nazanin" pitchFamily="2" charset="-78"/>
              </a:rPr>
              <a:t>3 - ايجاد روشنايي كافي در كوچه ها و معابر. تجربه نشان داده كه در مكانهاي تاريك امكان ارتكاب جرم از جمله سرقت و جرح و قتل بيشتر از مكانهاي روشن است و وجود روشنايي كافي در اين مناطق خود عامل بازدارنده در ارتكاب جرايم ذكر شده خواهد بود.</a:t>
            </a:r>
          </a:p>
          <a:p>
            <a:pPr algn="just">
              <a:buNone/>
            </a:pPr>
            <a:r>
              <a:rPr lang="fa-IR" sz="1800" b="1" dirty="0" smtClean="0">
                <a:cs typeface="B Nazanin" pitchFamily="2" charset="-78"/>
              </a:rPr>
              <a:t>4 - شناسايي اراذل و اوباش و مجرمان سابقه دار اين مناطق و تشكيل شناسنامه براي نامبردگان و تحت كنترل قرار دادن آنها از طريق احضارهاي اتفاقي به مراجع انتظامي.</a:t>
            </a:r>
          </a:p>
          <a:p>
            <a:pPr algn="just">
              <a:buNone/>
            </a:pPr>
            <a:r>
              <a:rPr lang="fa-IR" sz="1800" b="1" dirty="0" smtClean="0">
                <a:cs typeface="B Nazanin" pitchFamily="2" charset="-78"/>
              </a:rPr>
              <a:t>5 - بالا بردن ضريب امنيتي مناطق ياد شده توسط مراجع انتظامي و امنيتي از طريق ايجاد كلانتريها و مراكز انتظامي ثابت و حضور مرتب گشت هاي سيار در محلات و معابر</a:t>
            </a:r>
          </a:p>
          <a:p>
            <a:pPr algn="just">
              <a:buNone/>
            </a:pPr>
            <a:r>
              <a:rPr lang="fa-IR" sz="1800" b="1" dirty="0" smtClean="0">
                <a:cs typeface="B Nazanin" pitchFamily="2" charset="-78"/>
              </a:rPr>
              <a:t>6 - تعطيلي سريع مراكز صنفي فاقد مجوز و پروانه كسب و الزام آنها جهت اخذ مجوز و پروانه كسب و ساير مجوزهاي لازم و سپس نظارت كامل و دقيق نسبت به فعاليت مراكز ياد شده و برخورد قاطع با افراد متخلف توسط واحدهاي اماكن عمومي نيروي انتظامي</a:t>
            </a:r>
            <a:endParaRPr lang="en-US" sz="1800" b="1" dirty="0">
              <a:cs typeface="B Nazanin"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fontAlgn="auto">
              <a:spcAft>
                <a:spcPts val="0"/>
              </a:spcAft>
              <a:defRPr/>
            </a:pPr>
            <a:r>
              <a:rPr lang="fa-IR" sz="2600" dirty="0" smtClean="0">
                <a:solidFill>
                  <a:schemeClr val="tx2">
                    <a:satMod val="130000"/>
                  </a:schemeClr>
                </a:solidFill>
                <a:ea typeface="+mj-ea"/>
                <a:cs typeface="B Titr" pitchFamily="2" charset="-78"/>
              </a:rPr>
              <a:t>کلانشهرها و مسائل پیش رو</a:t>
            </a:r>
            <a:endParaRPr lang="fa-IR" sz="2600" dirty="0">
              <a:solidFill>
                <a:schemeClr val="tx2">
                  <a:satMod val="130000"/>
                </a:schemeClr>
              </a:solidFill>
              <a:ea typeface="+mj-ea"/>
              <a:cs typeface="B Titr" pitchFamily="2" charset="-78"/>
            </a:endParaRPr>
          </a:p>
        </p:txBody>
      </p:sp>
      <p:sp>
        <p:nvSpPr>
          <p:cNvPr id="9219" name="Content Placeholder 2"/>
          <p:cNvSpPr>
            <a:spLocks noGrp="1"/>
          </p:cNvSpPr>
          <p:nvPr>
            <p:ph idx="1"/>
          </p:nvPr>
        </p:nvSpPr>
        <p:spPr>
          <a:xfrm>
            <a:off x="1143000" y="1285875"/>
            <a:ext cx="7791450" cy="4962525"/>
          </a:xfrm>
        </p:spPr>
        <p:txBody>
          <a:bodyPr/>
          <a:lstStyle/>
          <a:p>
            <a:pPr marL="0" algn="justLow">
              <a:lnSpc>
                <a:spcPct val="150000"/>
              </a:lnSpc>
              <a:buFont typeface="Wingdings 2" pitchFamily="18" charset="2"/>
              <a:buNone/>
            </a:pPr>
            <a:r>
              <a:rPr lang="fa-IR" sz="2000" smtClean="0">
                <a:latin typeface="Times New Roman" pitchFamily="18" charset="0"/>
                <a:ea typeface="Calibri" pitchFamily="34" charset="0"/>
                <a:cs typeface="B Titr" pitchFamily="2" charset="-78"/>
              </a:rPr>
              <a:t>اگرچه پیدایش کلانشهرها در کشورهای صنعتی و شهرهایی چون لندن و نیویورک اتفاق افتاده، ولی در حال حاضر عمده کلانشهرهای جهان در کشورهای در حال توسعه در آسیا، افریقا و امریکای لاتین واقع شده اند.</a:t>
            </a:r>
          </a:p>
          <a:p>
            <a:pPr marL="0" algn="justLow">
              <a:lnSpc>
                <a:spcPct val="150000"/>
              </a:lnSpc>
              <a:buFont typeface="Wingdings 2" pitchFamily="18" charset="2"/>
              <a:buNone/>
            </a:pPr>
            <a:r>
              <a:rPr lang="fa-IR" sz="2000" smtClean="0">
                <a:ea typeface="Calibri" pitchFamily="34" charset="0"/>
                <a:cs typeface="B Titr" pitchFamily="2" charset="-78"/>
              </a:rPr>
              <a:t>در ارتباط با چالشهاي پيش روي کلانشهرها مطالعات گسترده اي تا به امروز صورت پذيرفته است. در مطالعه اي که در طي سالهاي 2007 و 2008 با استفاده از پرسشنامه، مشاهدات شخصي و مصاحبه ها در هفت شهر هنگ کنگ، توکيو، سئول، استانبول، لندن، نيويورک و لاگوس انجام شده است، تلاش گرديده که مهمترين مشکلات پيش ِروي کلانشهرها به خصوص از ديدگاه مديريت شهري جستجو و مشخص گردد.</a:t>
            </a:r>
          </a:p>
          <a:p>
            <a:pPr marL="0" algn="justLow">
              <a:lnSpc>
                <a:spcPct val="150000"/>
              </a:lnSpc>
              <a:buFont typeface="Wingdings 2" pitchFamily="18" charset="2"/>
              <a:buNone/>
            </a:pPr>
            <a:r>
              <a:rPr lang="fa-IR" sz="2000" smtClean="0">
                <a:ea typeface="Calibri" pitchFamily="34" charset="0"/>
                <a:cs typeface="B Titr" pitchFamily="2" charset="-78"/>
              </a:rPr>
              <a:t>(</a:t>
            </a:r>
            <a:r>
              <a:rPr lang="en-US" sz="2000" smtClean="0">
                <a:ea typeface="Calibri" pitchFamily="34" charset="0"/>
                <a:cs typeface="B Titr" pitchFamily="2" charset="-78"/>
              </a:rPr>
              <a:t>FIG Commission3, 2010</a:t>
            </a:r>
            <a:r>
              <a:rPr lang="fa-IR" sz="2000" smtClean="0">
                <a:ea typeface="Calibri" pitchFamily="34" charset="0"/>
                <a:cs typeface="B Titr" pitchFamily="2" charset="-78"/>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214438" y="428625"/>
            <a:ext cx="7720012" cy="6215063"/>
          </a:xfrm>
        </p:spPr>
        <p:txBody>
          <a:bodyPr/>
          <a:lstStyle/>
          <a:p>
            <a:pPr marL="0" algn="justLow">
              <a:lnSpc>
                <a:spcPct val="150000"/>
              </a:lnSpc>
              <a:buFont typeface="Wingdings 2" pitchFamily="18" charset="2"/>
              <a:buNone/>
            </a:pPr>
            <a:r>
              <a:rPr lang="fa-IR" sz="2000" smtClean="0">
                <a:latin typeface="Times New Roman" pitchFamily="18" charset="0"/>
                <a:ea typeface="Calibri" pitchFamily="34" charset="0"/>
                <a:cs typeface="B Titr" pitchFamily="2" charset="-78"/>
              </a:rPr>
              <a:t>نتایج حاصل از تحقیق مورد اشاره نشان مي دهد که </a:t>
            </a:r>
            <a:r>
              <a:rPr lang="fa-IR" sz="2000" smtClean="0">
                <a:solidFill>
                  <a:srgbClr val="FF0000"/>
                </a:solidFill>
                <a:latin typeface="Times New Roman" pitchFamily="18" charset="0"/>
                <a:ea typeface="Calibri" pitchFamily="34" charset="0"/>
                <a:cs typeface="B Titr" pitchFamily="2" charset="-78"/>
              </a:rPr>
              <a:t>سکونتگاههاي غيررسمي </a:t>
            </a:r>
            <a:r>
              <a:rPr lang="fa-IR" sz="2000" smtClean="0">
                <a:latin typeface="Times New Roman" pitchFamily="18" charset="0"/>
                <a:ea typeface="Calibri" pitchFamily="34" charset="0"/>
                <a:cs typeface="B Titr" pitchFamily="2" charset="-78"/>
              </a:rPr>
              <a:t>مشکل عمده کلانشهرها به خصوص در کشورهايي مي باشد که در آنها کنترلهاي مناسبی در امر توسعه، سياستهاي مسکن و سيستمهاي املاک صورت نگرفته و مدیریت کارایی در خصوص استفاده از زمین وجود ندارد.  </a:t>
            </a:r>
          </a:p>
          <a:p>
            <a:pPr marL="0" algn="justLow">
              <a:lnSpc>
                <a:spcPct val="150000"/>
              </a:lnSpc>
              <a:buFont typeface="Wingdings 2" pitchFamily="18" charset="2"/>
              <a:buNone/>
            </a:pPr>
            <a:r>
              <a:rPr lang="fa-IR" sz="2000" smtClean="0">
                <a:solidFill>
                  <a:srgbClr val="FF0000"/>
                </a:solidFill>
                <a:latin typeface="Times New Roman" pitchFamily="18" charset="0"/>
                <a:ea typeface="Calibri" pitchFamily="34" charset="0"/>
                <a:cs typeface="B Titr" pitchFamily="2" charset="-78"/>
              </a:rPr>
              <a:t>تراکم ترافيکي </a:t>
            </a:r>
            <a:r>
              <a:rPr lang="fa-IR" sz="2000" smtClean="0">
                <a:latin typeface="Times New Roman" pitchFamily="18" charset="0"/>
                <a:ea typeface="Calibri" pitchFamily="34" charset="0"/>
                <a:cs typeface="B Titr" pitchFamily="2" charset="-78"/>
              </a:rPr>
              <a:t>یکی دیگر از مشکلات کلانشهرها بوده که به خصوص در شبکه های جاده اي ديده شده و ناشي از ميزان افزايش استفاده وسایط نقلیه از اين جاده ها می باشد. مشخصه اصلي ازدحام ترافیکی کاهش سرعت، افزايش زمان سفر و افزايش و طولاني شدن صف وسايط نقليه است.</a:t>
            </a:r>
          </a:p>
          <a:p>
            <a:pPr marL="0" algn="justLow">
              <a:lnSpc>
                <a:spcPct val="150000"/>
              </a:lnSpc>
              <a:buFont typeface="Wingdings 2" pitchFamily="18" charset="2"/>
              <a:buNone/>
            </a:pPr>
            <a:r>
              <a:rPr lang="fa-IR" sz="2000" smtClean="0">
                <a:solidFill>
                  <a:srgbClr val="FF0000"/>
                </a:solidFill>
                <a:latin typeface="Times New Roman" pitchFamily="18" charset="0"/>
                <a:ea typeface="Calibri" pitchFamily="34" charset="0"/>
                <a:cs typeface="B Titr" pitchFamily="2" charset="-78"/>
              </a:rPr>
              <a:t>مشکلات زيست محيطي </a:t>
            </a:r>
            <a:r>
              <a:rPr lang="fa-IR" sz="2000" smtClean="0">
                <a:latin typeface="Times New Roman" pitchFamily="18" charset="0"/>
                <a:ea typeface="Calibri" pitchFamily="34" charset="0"/>
                <a:cs typeface="B Titr" pitchFamily="2" charset="-78"/>
              </a:rPr>
              <a:t>و به خصوص آلودگي هوا از ديگر مشکلات عمده کلانشهرها بشمار مي روند.</a:t>
            </a:r>
          </a:p>
          <a:p>
            <a:pPr marL="0" algn="justLow">
              <a:lnSpc>
                <a:spcPct val="150000"/>
              </a:lnSpc>
              <a:buFont typeface="Wingdings 2" pitchFamily="18" charset="2"/>
              <a:buNone/>
            </a:pPr>
            <a:r>
              <a:rPr lang="fa-IR" sz="2000" smtClean="0">
                <a:latin typeface="Times New Roman" pitchFamily="18" charset="0"/>
                <a:ea typeface="Calibri" pitchFamily="34" charset="0"/>
                <a:cs typeface="B Titr" pitchFamily="2" charset="-78"/>
              </a:rPr>
              <a:t>در بسياري از کلانشهرها، مديريت شهري در اعمال کنترلهای لازم بر اجرای صحیح ضوابط و معیارها ناموفق بوده است.</a:t>
            </a:r>
          </a:p>
          <a:p>
            <a:pPr marL="0" algn="justLow">
              <a:lnSpc>
                <a:spcPct val="150000"/>
              </a:lnSpc>
              <a:buFont typeface="Wingdings 2" pitchFamily="18" charset="2"/>
              <a:buNone/>
            </a:pPr>
            <a:r>
              <a:rPr lang="fa-IR" sz="2000" smtClean="0">
                <a:latin typeface="Times New Roman" pitchFamily="18" charset="0"/>
                <a:ea typeface="Calibri" pitchFamily="34" charset="0"/>
                <a:cs typeface="B Titr" pitchFamily="2" charset="-78"/>
              </a:rPr>
              <a:t>و ...</a:t>
            </a:r>
            <a:endParaRPr lang="fa-IR" smtClean="0">
              <a:ea typeface="Calibri" pitchFamily="34" charset="0"/>
              <a:cs typeface="B Titr"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work\dr\hashieneshini\pic\mumbai-slums.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239386" y="0"/>
            <a:ext cx="12312112" cy="6858000"/>
          </a:xfrm>
          <a:prstGeom prst="rect">
            <a:avLst/>
          </a:prstGeom>
          <a:noFill/>
        </p:spPr>
      </p:pic>
      <p:sp>
        <p:nvSpPr>
          <p:cNvPr id="3" name="Content Placeholder 2"/>
          <p:cNvSpPr>
            <a:spLocks noGrp="1"/>
          </p:cNvSpPr>
          <p:nvPr>
            <p:ph idx="1"/>
          </p:nvPr>
        </p:nvSpPr>
        <p:spPr>
          <a:xfrm>
            <a:off x="1428728" y="2000240"/>
            <a:ext cx="6429420" cy="928694"/>
          </a:xfrm>
          <a:noFill/>
          <a:ln w="31750" cap="rnd" cmpd="dbl">
            <a:solidFill>
              <a:schemeClr val="bg2">
                <a:lumMod val="75000"/>
              </a:schemeClr>
            </a:solidFill>
          </a:ln>
          <a:effectLst>
            <a:glow rad="63500">
              <a:schemeClr val="accent5">
                <a:satMod val="175000"/>
                <a:alpha val="40000"/>
              </a:schemeClr>
            </a:glow>
            <a:innerShdw blurRad="63500" dist="50800" dir="16200000">
              <a:schemeClr val="accent5">
                <a:lumMod val="75000"/>
                <a:alpha val="50000"/>
              </a:schemeClr>
            </a:innerShdw>
          </a:effectLst>
        </p:spPr>
        <p:style>
          <a:lnRef idx="2">
            <a:schemeClr val="accent5"/>
          </a:lnRef>
          <a:fillRef idx="1">
            <a:schemeClr val="lt1"/>
          </a:fillRef>
          <a:effectRef idx="0">
            <a:schemeClr val="accent5"/>
          </a:effectRef>
          <a:fontRef idx="minor">
            <a:schemeClr val="dk1"/>
          </a:fontRef>
        </p:style>
        <p:txBody>
          <a:bodyPr>
            <a:noAutofit/>
          </a:bodyPr>
          <a:lstStyle/>
          <a:p>
            <a:pPr marL="365760" indent="-283464" algn="ctr" fontAlgn="auto">
              <a:lnSpc>
                <a:spcPct val="150000"/>
              </a:lnSpc>
              <a:spcBef>
                <a:spcPts val="1200"/>
              </a:spcBef>
              <a:spcAft>
                <a:spcPts val="0"/>
              </a:spcAft>
              <a:buFont typeface="Wingdings 2"/>
              <a:buNone/>
              <a:defRPr/>
            </a:pPr>
            <a:r>
              <a:rPr lang="fa-IR" dirty="0" smtClean="0">
                <a:solidFill>
                  <a:schemeClr val="tx2">
                    <a:satMod val="130000"/>
                  </a:schemeClr>
                </a:solidFill>
                <a:effectLst>
                  <a:outerShdw blurRad="50000" dist="30000" dir="5400000" algn="tl" rotWithShape="0">
                    <a:srgbClr val="000000">
                      <a:alpha val="30000"/>
                    </a:srgbClr>
                  </a:outerShdw>
                </a:effectLst>
                <a:cs typeface="B Titr" pitchFamily="2" charset="-78"/>
              </a:rPr>
              <a:t>حاشيه نشيني و سکونتگاههای غیر رسمی</a:t>
            </a:r>
          </a:p>
          <a:p>
            <a:pPr marL="365760" indent="-283464" algn="ctr" fontAlgn="auto">
              <a:spcAft>
                <a:spcPts val="0"/>
              </a:spcAft>
              <a:buFont typeface="Wingdings 2"/>
              <a:buNone/>
              <a:defRPr/>
            </a:pPr>
            <a:endParaRPr lang="fa-I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438" y="142875"/>
            <a:ext cx="7720012" cy="6715125"/>
          </a:xfrm>
        </p:spPr>
        <p:txBody>
          <a:bodyPr>
            <a:noAutofit/>
          </a:bodyPr>
          <a:lstStyle/>
          <a:p>
            <a:pPr marL="0" indent="-283464" algn="justLow" fontAlgn="auto">
              <a:lnSpc>
                <a:spcPct val="150000"/>
              </a:lnSpc>
              <a:spcAft>
                <a:spcPts val="0"/>
              </a:spcAft>
              <a:buFont typeface="Wingdings 2"/>
              <a:buNone/>
              <a:defRPr/>
            </a:pPr>
            <a:r>
              <a:rPr lang="fa-IR" sz="2000" dirty="0" smtClean="0">
                <a:latin typeface="Times New Roman"/>
                <a:ea typeface="Calibri"/>
                <a:cs typeface="B Titr" pitchFamily="2" charset="-78"/>
              </a:rPr>
              <a:t>حركت به سوي جامعه شهري و توسعه شهرنشيني دو مسئله را همراه داشته است:</a:t>
            </a:r>
          </a:p>
          <a:p>
            <a:pPr marL="173736" indent="-457200" algn="justLow" fontAlgn="auto">
              <a:lnSpc>
                <a:spcPct val="150000"/>
              </a:lnSpc>
              <a:spcAft>
                <a:spcPts val="0"/>
              </a:spcAft>
              <a:buFont typeface="+mj-lt"/>
              <a:buAutoNum type="arabicPeriod"/>
              <a:defRPr/>
            </a:pPr>
            <a:r>
              <a:rPr lang="fa-IR" sz="2000" dirty="0" smtClean="0">
                <a:latin typeface="Times New Roman"/>
                <a:ea typeface="Calibri"/>
                <a:cs typeface="B Titr" pitchFamily="2" charset="-78"/>
              </a:rPr>
              <a:t>ايجاد شهرهاي جديد</a:t>
            </a:r>
          </a:p>
          <a:p>
            <a:pPr marL="173736" indent="-457200" algn="justLow" fontAlgn="auto">
              <a:lnSpc>
                <a:spcPct val="150000"/>
              </a:lnSpc>
              <a:spcAft>
                <a:spcPts val="0"/>
              </a:spcAft>
              <a:buFont typeface="+mj-lt"/>
              <a:buAutoNum type="arabicPeriod"/>
              <a:defRPr/>
            </a:pPr>
            <a:r>
              <a:rPr lang="fa-IR" sz="2000" dirty="0" smtClean="0">
                <a:latin typeface="Times New Roman"/>
                <a:ea typeface="Calibri"/>
                <a:cs typeface="B Titr" pitchFamily="2" charset="-78"/>
              </a:rPr>
              <a:t>گسترش سريع برخي از آنها</a:t>
            </a:r>
          </a:p>
          <a:p>
            <a:pPr marL="0" indent="-283464" algn="justLow" fontAlgn="auto">
              <a:lnSpc>
                <a:spcPct val="150000"/>
              </a:lnSpc>
              <a:spcAft>
                <a:spcPts val="0"/>
              </a:spcAft>
              <a:buFont typeface="Wingdings 2"/>
              <a:buNone/>
              <a:defRPr/>
            </a:pPr>
            <a:endParaRPr lang="fa-IR" sz="2000" dirty="0" smtClean="0">
              <a:latin typeface="Times New Roman"/>
              <a:ea typeface="Calibri"/>
              <a:cs typeface="B Titr" pitchFamily="2" charset="-78"/>
            </a:endParaRPr>
          </a:p>
          <a:p>
            <a:pPr marL="0" indent="-283464" algn="justLow" fontAlgn="auto">
              <a:lnSpc>
                <a:spcPct val="150000"/>
              </a:lnSpc>
              <a:spcAft>
                <a:spcPts val="0"/>
              </a:spcAft>
              <a:buFont typeface="Wingdings 2"/>
              <a:buNone/>
              <a:defRPr/>
            </a:pPr>
            <a:r>
              <a:rPr lang="fa-IR" sz="2000" dirty="0" smtClean="0">
                <a:latin typeface="Times New Roman"/>
                <a:ea typeface="Calibri"/>
                <a:cs typeface="B Titr" pitchFamily="2" charset="-78"/>
              </a:rPr>
              <a:t>در كشور ايران پديده اسكان غير رسمي به طور مشهودي </a:t>
            </a:r>
            <a:r>
              <a:rPr lang="fa-IR" sz="2000" dirty="0" smtClean="0">
                <a:solidFill>
                  <a:schemeClr val="bg2">
                    <a:lumMod val="50000"/>
                  </a:schemeClr>
                </a:solidFill>
                <a:latin typeface="Times New Roman"/>
                <a:ea typeface="Calibri"/>
                <a:cs typeface="B Titr" pitchFamily="2" charset="-78"/>
              </a:rPr>
              <a:t>از دهه 1340 به بعد </a:t>
            </a:r>
            <a:r>
              <a:rPr lang="fa-IR" sz="2000" dirty="0" smtClean="0">
                <a:latin typeface="Times New Roman"/>
                <a:ea typeface="Calibri"/>
                <a:cs typeface="B Titr" pitchFamily="2" charset="-78"/>
              </a:rPr>
              <a:t>كه رشد شهرنشيني در اوج خود بوده نمايان گرديد.</a:t>
            </a:r>
          </a:p>
          <a:p>
            <a:pPr marL="0" indent="-283464" algn="justLow" fontAlgn="auto">
              <a:lnSpc>
                <a:spcPct val="150000"/>
              </a:lnSpc>
              <a:spcAft>
                <a:spcPts val="0"/>
              </a:spcAft>
              <a:buFont typeface="Wingdings 2"/>
              <a:buNone/>
              <a:defRPr/>
            </a:pPr>
            <a:r>
              <a:rPr lang="fa-IR" sz="2000" dirty="0" smtClean="0">
                <a:latin typeface="Times New Roman"/>
                <a:ea typeface="Calibri"/>
                <a:cs typeface="B Titr" pitchFamily="2" charset="-78"/>
              </a:rPr>
              <a:t>طبق برخي برآوردها ميزان آن در حال افزايش است و طبق برخي برآوردها در حال حاضر </a:t>
            </a:r>
            <a:r>
              <a:rPr lang="fa-IR" sz="2000" dirty="0" smtClean="0">
                <a:solidFill>
                  <a:schemeClr val="bg2">
                    <a:lumMod val="50000"/>
                  </a:schemeClr>
                </a:solidFill>
                <a:latin typeface="Times New Roman"/>
                <a:ea typeface="Calibri"/>
                <a:cs typeface="B Titr" pitchFamily="2" charset="-78"/>
              </a:rPr>
              <a:t>حدود 5/3 ميليون حاشيه نشين در ايران </a:t>
            </a:r>
            <a:r>
              <a:rPr lang="fa-IR" sz="2000" dirty="0" smtClean="0">
                <a:latin typeface="Times New Roman"/>
                <a:ea typeface="Calibri"/>
                <a:cs typeface="B Titr" pitchFamily="2" charset="-78"/>
              </a:rPr>
              <a:t>وجود دارد.</a:t>
            </a:r>
          </a:p>
          <a:p>
            <a:pPr marL="0" indent="-283464" algn="justLow" fontAlgn="auto">
              <a:lnSpc>
                <a:spcPct val="150000"/>
              </a:lnSpc>
              <a:spcAft>
                <a:spcPts val="0"/>
              </a:spcAft>
              <a:buFont typeface="Wingdings 2"/>
              <a:buNone/>
              <a:defRPr/>
            </a:pPr>
            <a:r>
              <a:rPr lang="fa-IR" sz="2000" dirty="0" smtClean="0">
                <a:latin typeface="Times New Roman"/>
                <a:ea typeface="Calibri"/>
                <a:cs typeface="B Titr" pitchFamily="2" charset="-78"/>
              </a:rPr>
              <a:t>به لحاظ جغرافيايي بيشترين سهم جمعيت اسكان غيررسمي در تهران و ديگر كلانشهرها ايران اسكان يافته اند كه عمدتاً از جمعيت مهاجر تشكيل شده اند.</a:t>
            </a:r>
          </a:p>
          <a:p>
            <a:pPr marL="0" indent="-283464" algn="justLow" fontAlgn="auto">
              <a:lnSpc>
                <a:spcPct val="150000"/>
              </a:lnSpc>
              <a:spcAft>
                <a:spcPts val="0"/>
              </a:spcAft>
              <a:buFont typeface="Wingdings 2"/>
              <a:buNone/>
              <a:defRPr/>
            </a:pPr>
            <a:r>
              <a:rPr lang="fa-IR" sz="2000" dirty="0" smtClean="0">
                <a:latin typeface="Times New Roman"/>
                <a:ea typeface="Calibri"/>
                <a:cs typeface="B Titr" pitchFamily="2" charset="-78"/>
              </a:rPr>
              <a:t>زندگي حاشيه اي از يك سو مي تواند تهديدها و مسائلي براي نظام شهري ايجاد كند و از سوي ديگر زندگي حاشيه اي و در حاشيه ماندن مسائل و مشكلات عديده اي براي مناطق به دنبال داشته است.</a:t>
            </a:r>
          </a:p>
          <a:p>
            <a:pPr marL="0" indent="-283464" algn="justLow" fontAlgn="auto">
              <a:lnSpc>
                <a:spcPct val="150000"/>
              </a:lnSpc>
              <a:spcAft>
                <a:spcPts val="0"/>
              </a:spcAft>
              <a:buFont typeface="Wingdings 2"/>
              <a:buNone/>
              <a:defRPr/>
            </a:pPr>
            <a:endParaRPr lang="fa-IR" sz="2000" dirty="0" smtClean="0">
              <a:latin typeface="Times New Roman"/>
              <a:ea typeface="Calibri"/>
              <a:cs typeface="B Titr"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357188"/>
            <a:ext cx="7791450" cy="6286500"/>
          </a:xfrm>
        </p:spPr>
        <p:txBody>
          <a:bodyPr>
            <a:normAutofit/>
          </a:bodyPr>
          <a:lstStyle/>
          <a:p>
            <a:pPr marL="0" indent="-283464" algn="justLow" fontAlgn="auto">
              <a:lnSpc>
                <a:spcPct val="150000"/>
              </a:lnSpc>
              <a:spcAft>
                <a:spcPts val="1800"/>
              </a:spcAft>
              <a:buClr>
                <a:srgbClr val="3891A7"/>
              </a:buClr>
              <a:buFont typeface="Wingdings 2"/>
              <a:buNone/>
              <a:defRPr/>
            </a:pPr>
            <a:r>
              <a:rPr lang="fa-IR" sz="2200" dirty="0" smtClean="0">
                <a:solidFill>
                  <a:srgbClr val="E7DEC9">
                    <a:lumMod val="50000"/>
                  </a:srgbClr>
                </a:solidFill>
                <a:latin typeface="Times New Roman"/>
                <a:ea typeface="Calibri"/>
                <a:cs typeface="B Titr" pitchFamily="2" charset="-78"/>
              </a:rPr>
              <a:t>تعاریف و مفاهیم مربوطه:</a:t>
            </a:r>
          </a:p>
          <a:p>
            <a:pPr marL="0" indent="-283464" algn="justLow" fontAlgn="auto">
              <a:lnSpc>
                <a:spcPct val="150000"/>
              </a:lnSpc>
              <a:spcAft>
                <a:spcPts val="1800"/>
              </a:spcAft>
              <a:buClr>
                <a:srgbClr val="3891A7"/>
              </a:buClr>
              <a:buFont typeface="Wingdings 2"/>
              <a:buNone/>
              <a:defRPr/>
            </a:pPr>
            <a:r>
              <a:rPr lang="fa-IR" sz="2200" dirty="0" smtClean="0">
                <a:solidFill>
                  <a:srgbClr val="E7DEC9">
                    <a:lumMod val="50000"/>
                  </a:srgbClr>
                </a:solidFill>
                <a:latin typeface="Times New Roman"/>
                <a:ea typeface="Calibri"/>
                <a:cs typeface="B Titr" pitchFamily="2" charset="-78"/>
              </a:rPr>
              <a:t>حاشیه: </a:t>
            </a:r>
            <a:r>
              <a:rPr lang="fa-IR" sz="2000" dirty="0" smtClean="0">
                <a:latin typeface="Times New Roman"/>
                <a:ea typeface="Calibri"/>
                <a:cs typeface="B Titr" pitchFamily="2" charset="-78"/>
              </a:rPr>
              <a:t>چارلز ابرامز حاشیه را به عنوان فرآیند تصرف نواحی شهری به قصد تهیه مسکن دانسته است.</a:t>
            </a:r>
          </a:p>
          <a:p>
            <a:pPr marL="0" indent="-283464" algn="justLow" fontAlgn="auto">
              <a:lnSpc>
                <a:spcPct val="150000"/>
              </a:lnSpc>
              <a:spcAft>
                <a:spcPts val="1800"/>
              </a:spcAft>
              <a:buClr>
                <a:srgbClr val="3891A7"/>
              </a:buClr>
              <a:buFont typeface="Wingdings 2"/>
              <a:buNone/>
              <a:defRPr/>
            </a:pPr>
            <a:r>
              <a:rPr lang="fa-IR" sz="2200" dirty="0" smtClean="0">
                <a:solidFill>
                  <a:srgbClr val="E7DEC9">
                    <a:lumMod val="50000"/>
                  </a:srgbClr>
                </a:solidFill>
                <a:latin typeface="Times New Roman"/>
                <a:ea typeface="Calibri"/>
                <a:cs typeface="B Titr" pitchFamily="2" charset="-78"/>
              </a:rPr>
              <a:t>حاشيه نشين: </a:t>
            </a:r>
            <a:r>
              <a:rPr lang="fa-IR" sz="2000" dirty="0" smtClean="0">
                <a:latin typeface="Times New Roman"/>
                <a:ea typeface="Calibri"/>
                <a:cs typeface="B Titr" pitchFamily="2" charset="-78"/>
              </a:rPr>
              <a:t>حاشيه نشينان كساني هستند كه به دليل بضاعت كم مالي با توجه به توان اقتصادي نتوانسته اند خود را با ساكنين متن حاشيه تطبيق دهند. اين عدم سازگاري اجتماعي سبب نفي آن ها به مناطقي است كه بتوانند زمينه جذب آن ها را فراهم كند.</a:t>
            </a:r>
          </a:p>
          <a:p>
            <a:pPr marL="0" indent="-283464" algn="justLow" fontAlgn="auto">
              <a:lnSpc>
                <a:spcPct val="150000"/>
              </a:lnSpc>
              <a:spcAft>
                <a:spcPts val="1800"/>
              </a:spcAft>
              <a:buClr>
                <a:srgbClr val="3891A7"/>
              </a:buClr>
              <a:buFont typeface="Wingdings 2"/>
              <a:buNone/>
              <a:defRPr/>
            </a:pPr>
            <a:r>
              <a:rPr lang="fa-IR" sz="2200" dirty="0" smtClean="0">
                <a:solidFill>
                  <a:srgbClr val="E7DEC9">
                    <a:lumMod val="50000"/>
                  </a:srgbClr>
                </a:solidFill>
                <a:latin typeface="Times New Roman"/>
                <a:ea typeface="Calibri"/>
                <a:cs typeface="B Titr" pitchFamily="2" charset="-78"/>
              </a:rPr>
              <a:t>حاشیه‌نشینی: </a:t>
            </a:r>
            <a:r>
              <a:rPr lang="fa-IR" sz="2000" dirty="0" smtClean="0">
                <a:latin typeface="Times New Roman"/>
                <a:ea typeface="Calibri"/>
                <a:cs typeface="B Titr" pitchFamily="2" charset="-78"/>
              </a:rPr>
              <a:t>حاشیه نشینی عبارت است از وضع زندگی تمام کسانی که در جامعه شهری ساکن هستند اما از نظر بهره گیری از امکانات و خدمات شهری در شرایط نامطلوبی به سر می برند.</a:t>
            </a:r>
          </a:p>
          <a:p>
            <a:pPr marL="0" indent="-283464" algn="justLow" fontAlgn="auto">
              <a:lnSpc>
                <a:spcPct val="150000"/>
              </a:lnSpc>
              <a:spcAft>
                <a:spcPts val="1800"/>
              </a:spcAft>
              <a:buClr>
                <a:srgbClr val="3891A7"/>
              </a:buClr>
              <a:buFont typeface="Wingdings 2"/>
              <a:buNone/>
              <a:defRPr/>
            </a:pPr>
            <a:endParaRPr lang="en-US" sz="2000" dirty="0" smtClean="0">
              <a:latin typeface="Times New Roman"/>
              <a:ea typeface="Calibri"/>
              <a:cs typeface="B Titr" pitchFamily="2" charset="-78"/>
            </a:endParaRPr>
          </a:p>
          <a:p>
            <a:pPr marL="0" indent="-283464" algn="justLow" fontAlgn="auto">
              <a:lnSpc>
                <a:spcPct val="150000"/>
              </a:lnSpc>
              <a:spcAft>
                <a:spcPts val="1800"/>
              </a:spcAft>
              <a:buClr>
                <a:srgbClr val="3891A7"/>
              </a:buClr>
              <a:buFont typeface="Wingdings 2"/>
              <a:buNone/>
              <a:defRPr/>
            </a:pPr>
            <a:endParaRPr lang="en-US" sz="2000" dirty="0" smtClean="0">
              <a:latin typeface="Times New Roman"/>
              <a:ea typeface="Calibri"/>
              <a:cs typeface="B Titr" pitchFamily="2" charset="-78"/>
            </a:endParaRPr>
          </a:p>
          <a:p>
            <a:pPr marL="0" indent="-283464" algn="justLow" fontAlgn="auto">
              <a:lnSpc>
                <a:spcPct val="150000"/>
              </a:lnSpc>
              <a:spcAft>
                <a:spcPts val="1800"/>
              </a:spcAft>
              <a:buClr>
                <a:srgbClr val="3891A7"/>
              </a:buClr>
              <a:buFont typeface="Wingdings 2"/>
              <a:buNone/>
              <a:defRPr/>
            </a:pPr>
            <a:endParaRPr lang="en-US" sz="2000" dirty="0" smtClean="0">
              <a:latin typeface="Times New Roman"/>
              <a:ea typeface="Calibri"/>
              <a:cs typeface="B Titr" pitchFamily="2" charset="-78"/>
            </a:endParaRPr>
          </a:p>
          <a:p>
            <a:pPr marL="0" indent="-283464" algn="justLow" fontAlgn="auto">
              <a:lnSpc>
                <a:spcPct val="150000"/>
              </a:lnSpc>
              <a:spcAft>
                <a:spcPts val="1800"/>
              </a:spcAft>
              <a:buClr>
                <a:srgbClr val="3891A7"/>
              </a:buClr>
              <a:buFont typeface="Wingdings 2"/>
              <a:buNone/>
              <a:defRPr/>
            </a:pPr>
            <a:endParaRPr lang="fa-IR" sz="2200" dirty="0" smtClean="0">
              <a:solidFill>
                <a:srgbClr val="E7DEC9">
                  <a:lumMod val="50000"/>
                </a:srgbClr>
              </a:solidFill>
              <a:latin typeface="Times New Roman"/>
              <a:ea typeface="Calibri"/>
              <a:cs typeface="B Titr" pitchFamily="2" charset="-78"/>
            </a:endParaRPr>
          </a:p>
          <a:p>
            <a:pPr marL="0" indent="-283464" algn="justLow" fontAlgn="auto">
              <a:lnSpc>
                <a:spcPct val="150000"/>
              </a:lnSpc>
              <a:spcAft>
                <a:spcPts val="1800"/>
              </a:spcAft>
              <a:buClr>
                <a:srgbClr val="3891A7"/>
              </a:buClr>
              <a:buFont typeface="Wingdings 2"/>
              <a:buNone/>
              <a:defRPr/>
            </a:pPr>
            <a:endParaRPr lang="fa-IR" sz="2200" dirty="0" smtClean="0">
              <a:solidFill>
                <a:srgbClr val="E7DEC9">
                  <a:lumMod val="50000"/>
                </a:srgbClr>
              </a:solidFill>
              <a:latin typeface="Times New Roman"/>
              <a:ea typeface="Calibri"/>
              <a:cs typeface="B Titr" pitchFamily="2" charset="-78"/>
            </a:endParaRPr>
          </a:p>
          <a:p>
            <a:pPr marL="365760" indent="-283464" fontAlgn="auto">
              <a:spcAft>
                <a:spcPts val="0"/>
              </a:spcAft>
              <a:buFont typeface="Wingdings 2"/>
              <a:buChar char=""/>
              <a:defRPr/>
            </a:pPr>
            <a:endParaRPr lang="fa-IR" dirty="0">
              <a:ea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75" y="357188"/>
            <a:ext cx="7648575" cy="6500812"/>
          </a:xfrm>
        </p:spPr>
        <p:txBody>
          <a:bodyPr>
            <a:noAutofit/>
          </a:bodyPr>
          <a:lstStyle/>
          <a:p>
            <a:pPr>
              <a:spcAft>
                <a:spcPts val="1200"/>
              </a:spcAft>
              <a:buFont typeface="Wingdings 2" pitchFamily="18" charset="2"/>
              <a:buNone/>
            </a:pPr>
            <a:r>
              <a:rPr lang="fa-IR" sz="2400" smtClean="0">
                <a:solidFill>
                  <a:srgbClr val="967D42"/>
                </a:solidFill>
                <a:latin typeface="Times New Roman" pitchFamily="18" charset="0"/>
                <a:ea typeface="Calibri" pitchFamily="34" charset="0"/>
                <a:cs typeface="B Titr" pitchFamily="2" charset="-78"/>
              </a:rPr>
              <a:t>علل پیدایش حاشیه‌نشینی: </a:t>
            </a:r>
          </a:p>
          <a:p>
            <a:pPr>
              <a:spcAft>
                <a:spcPts val="600"/>
              </a:spcAft>
              <a:buFont typeface="Wingdings 2" pitchFamily="18" charset="2"/>
              <a:buNone/>
            </a:pPr>
            <a:r>
              <a:rPr lang="fa-IR" sz="2000" smtClean="0">
                <a:latin typeface="Times New Roman" pitchFamily="18" charset="0"/>
                <a:ea typeface="Calibri" pitchFamily="34" charset="0"/>
                <a:cs typeface="B Titr" pitchFamily="2" charset="-78"/>
              </a:rPr>
              <a:t>درخصوص ایجاد پدیده حاشیه‌نشینی علل مختلفی می‌تواند مؤثر باشد ازجمله:</a:t>
            </a:r>
          </a:p>
          <a:p>
            <a:pPr>
              <a:lnSpc>
                <a:spcPct val="150000"/>
              </a:lnSpc>
              <a:spcAft>
                <a:spcPts val="600"/>
              </a:spcAft>
            </a:pPr>
            <a:r>
              <a:rPr lang="fa-IR" sz="1800" smtClean="0">
                <a:latin typeface="Times New Roman" pitchFamily="18" charset="0"/>
                <a:ea typeface="Calibri" pitchFamily="34" charset="0"/>
                <a:cs typeface="B Titr" pitchFamily="2" charset="-78"/>
              </a:rPr>
              <a:t>کمی درآمد سرپرستان خانوار، بالا بودن بهای زمین و هزینه ساخت‌وساز رسمی، گرانی اجاره‌بها و همچنین تفاوت قیمت تمام‌شده مسکن غیررسمی یا مسکن رسمی.</a:t>
            </a:r>
          </a:p>
          <a:p>
            <a:pPr>
              <a:lnSpc>
                <a:spcPct val="150000"/>
              </a:lnSpc>
              <a:spcAft>
                <a:spcPts val="600"/>
              </a:spcAft>
            </a:pPr>
            <a:r>
              <a:rPr lang="fa-IR" sz="1800" smtClean="0">
                <a:latin typeface="Times New Roman" pitchFamily="18" charset="0"/>
                <a:ea typeface="Calibri" pitchFamily="34" charset="0"/>
                <a:cs typeface="B Titr" pitchFamily="2" charset="-78"/>
              </a:rPr>
              <a:t>دافعه‌های مبدأ موجب گریز ساکنان آن از زادگاه‌های خویش و سرازیر شدن آن‌ها به سوی شهرها می‌شود و هزینه بالای زندگی شهری موجب به‌وجود آمدن کانون‌های حاشیه‌نشینی می‌شود.</a:t>
            </a:r>
          </a:p>
          <a:p>
            <a:pPr>
              <a:lnSpc>
                <a:spcPct val="150000"/>
              </a:lnSpc>
              <a:spcAft>
                <a:spcPts val="600"/>
              </a:spcAft>
            </a:pPr>
            <a:r>
              <a:rPr lang="fa-IR" sz="1800" smtClean="0">
                <a:latin typeface="Times New Roman" pitchFamily="18" charset="0"/>
                <a:ea typeface="Calibri" pitchFamily="34" charset="0"/>
                <a:cs typeface="B Titr" pitchFamily="2" charset="-78"/>
              </a:rPr>
              <a:t>دوری از روند بوروکراتیک: فرار از روند بوروکراتیک زندگی شهری یکی از پدیده‌هایی است که برعکس مهاجرت در حال انجام است.</a:t>
            </a:r>
          </a:p>
          <a:p>
            <a:pPr>
              <a:lnSpc>
                <a:spcPct val="150000"/>
              </a:lnSpc>
              <a:spcAft>
                <a:spcPts val="600"/>
              </a:spcAft>
            </a:pPr>
            <a:r>
              <a:rPr lang="fa-IR" sz="1800" smtClean="0">
                <a:latin typeface="Times New Roman" pitchFamily="18" charset="0"/>
                <a:ea typeface="Calibri" pitchFamily="34" charset="0"/>
                <a:cs typeface="B Titr" pitchFamily="2" charset="-78"/>
              </a:rPr>
              <a:t>قطعه‌بندی‌های بزرگ زمین که موجب افزایش قیمت زمین شده و امکان خرید توسط افراد کم‌درآمد و کم‌بضاعت گرفته می‌شود و به‌ناچار به مناطق حاشیه‌نشینی پناه می‌برند.</a:t>
            </a:r>
          </a:p>
          <a:p>
            <a:pPr>
              <a:lnSpc>
                <a:spcPct val="150000"/>
              </a:lnSpc>
              <a:spcAft>
                <a:spcPts val="600"/>
              </a:spcAft>
            </a:pPr>
            <a:r>
              <a:rPr lang="fa-IR" sz="1800" smtClean="0">
                <a:latin typeface="Times New Roman" pitchFamily="18" charset="0"/>
                <a:ea typeface="Calibri" pitchFamily="34" charset="0"/>
                <a:cs typeface="B Titr" pitchFamily="2" charset="-78"/>
              </a:rPr>
              <a:t>مهاجرت اعم از مهاجرت افراد در روستاها و شهرهای کوچک به شهرهای بزرگ و نیز مهاجرت افراد از هسته داخلی شهر به حواشی آن می‌باشد.</a:t>
            </a:r>
          </a:p>
          <a:p>
            <a:pPr>
              <a:lnSpc>
                <a:spcPct val="150000"/>
              </a:lnSpc>
            </a:pPr>
            <a:endParaRPr lang="fa-IR" sz="2000" smtClean="0">
              <a:latin typeface="Times New Roman" pitchFamily="18" charset="0"/>
              <a:ea typeface="Calibri" pitchFamily="34" charset="0"/>
              <a:cs typeface="B Titr" pitchFamily="2" charset="-78"/>
            </a:endParaRPr>
          </a:p>
          <a:p>
            <a:pPr>
              <a:buFont typeface="Wingdings 2" pitchFamily="18" charset="2"/>
              <a:buNone/>
            </a:pPr>
            <a:endParaRPr lang="fa-IR" sz="2400" smtClean="0">
              <a:solidFill>
                <a:srgbClr val="967D42"/>
              </a:solidFill>
              <a:latin typeface="Times New Roman" pitchFamily="18" charset="0"/>
              <a:ea typeface="Calibri" pitchFamily="34" charset="0"/>
              <a:cs typeface="B Titr" pitchFamily="2" charset="-78"/>
            </a:endParaRPr>
          </a:p>
          <a:p>
            <a:endParaRPr lang="fa-IR" smtClean="0">
              <a:ea typeface="Calibri" pitchFamily="34" charset="0"/>
              <a:cs typeface="B Titr"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1488" y="285750"/>
            <a:ext cx="4719637" cy="6215063"/>
          </a:xfrm>
        </p:spPr>
        <p:txBody>
          <a:bodyPr>
            <a:noAutofit/>
          </a:bodyPr>
          <a:lstStyle/>
          <a:p>
            <a:pPr marL="0" algn="justLow">
              <a:lnSpc>
                <a:spcPct val="150000"/>
              </a:lnSpc>
              <a:spcAft>
                <a:spcPts val="1800"/>
              </a:spcAft>
              <a:buFont typeface="Wingdings 2" pitchFamily="18" charset="2"/>
              <a:buNone/>
            </a:pPr>
            <a:r>
              <a:rPr lang="fa-IR" sz="2200" smtClean="0">
                <a:solidFill>
                  <a:srgbClr val="967D42"/>
                </a:solidFill>
                <a:latin typeface="Times New Roman" pitchFamily="18" charset="0"/>
                <a:ea typeface="Calibri" pitchFamily="34" charset="0"/>
                <a:cs typeface="B Titr" pitchFamily="2" charset="-78"/>
              </a:rPr>
              <a:t>برخی ویژگی های زندگی حاشیه نشینی:</a:t>
            </a:r>
          </a:p>
          <a:p>
            <a:pPr marL="0" algn="justLow">
              <a:lnSpc>
                <a:spcPct val="150000"/>
              </a:lnSpc>
              <a:buFont typeface="Wingdings" pitchFamily="2" charset="2"/>
              <a:buChar char="q"/>
            </a:pPr>
            <a:r>
              <a:rPr lang="fa-IR" sz="2000" smtClean="0">
                <a:latin typeface="Times New Roman" pitchFamily="18" charset="0"/>
                <a:ea typeface="Calibri" pitchFamily="34" charset="0"/>
                <a:cs typeface="B Titr" pitchFamily="2" charset="-78"/>
              </a:rPr>
              <a:t>چهره</a:t>
            </a:r>
            <a:r>
              <a:rPr lang="fa-IR" sz="2000" smtClean="0">
                <a:ea typeface="Calibri" pitchFamily="34" charset="0"/>
                <a:cs typeface="B Titr" pitchFamily="2" charset="-78"/>
              </a:rPr>
              <a:t> </a:t>
            </a:r>
            <a:r>
              <a:rPr lang="fa-IR" sz="2000" smtClean="0">
                <a:latin typeface="Times New Roman" pitchFamily="18" charset="0"/>
                <a:ea typeface="Calibri" pitchFamily="34" charset="0"/>
                <a:cs typeface="B Titr" pitchFamily="2" charset="-78"/>
              </a:rPr>
              <a:t>نامطلوب</a:t>
            </a:r>
            <a:r>
              <a:rPr lang="fa-IR" sz="2000" smtClean="0"/>
              <a:t> </a:t>
            </a:r>
            <a:r>
              <a:rPr lang="fa-IR" sz="2000" smtClean="0">
                <a:latin typeface="Times New Roman" pitchFamily="18" charset="0"/>
                <a:cs typeface="B Titr" pitchFamily="2" charset="-78"/>
              </a:rPr>
              <a:t>شهری</a:t>
            </a:r>
          </a:p>
          <a:p>
            <a:pPr marL="0" algn="justLow">
              <a:lnSpc>
                <a:spcPct val="150000"/>
              </a:lnSpc>
              <a:buFont typeface="Wingdings" pitchFamily="2" charset="2"/>
              <a:buChar char="q"/>
            </a:pPr>
            <a:r>
              <a:rPr lang="fa-IR" sz="2000" smtClean="0">
                <a:latin typeface="Times New Roman" pitchFamily="18" charset="0"/>
                <a:cs typeface="B Titr" pitchFamily="2" charset="-78"/>
              </a:rPr>
              <a:t>پايين بودن سطح بهداشت عمومي و سلامتي رواني و جسمي</a:t>
            </a:r>
          </a:p>
          <a:p>
            <a:pPr marL="0" algn="justLow">
              <a:lnSpc>
                <a:spcPct val="150000"/>
              </a:lnSpc>
              <a:buFont typeface="Wingdings" pitchFamily="2" charset="2"/>
              <a:buChar char="q"/>
            </a:pPr>
            <a:r>
              <a:rPr lang="fa-IR" sz="2000" smtClean="0">
                <a:latin typeface="Times New Roman" pitchFamily="18" charset="0"/>
                <a:cs typeface="B Titr" pitchFamily="2" charset="-78"/>
              </a:rPr>
              <a:t>فقدان شغل مناسب و درآمد كافي</a:t>
            </a:r>
          </a:p>
          <a:p>
            <a:pPr marL="0" algn="justLow">
              <a:lnSpc>
                <a:spcPct val="150000"/>
              </a:lnSpc>
              <a:buFont typeface="Wingdings" pitchFamily="2" charset="2"/>
              <a:buChar char="q"/>
            </a:pPr>
            <a:r>
              <a:rPr lang="fa-IR" sz="2000" smtClean="0">
                <a:latin typeface="Times New Roman" pitchFamily="18" charset="0"/>
                <a:cs typeface="B Titr" pitchFamily="2" charset="-78"/>
              </a:rPr>
              <a:t>وجود خرده فرهنگ هاي خاص در اين مناطق</a:t>
            </a:r>
          </a:p>
          <a:p>
            <a:pPr marL="0" algn="justLow">
              <a:lnSpc>
                <a:spcPct val="150000"/>
              </a:lnSpc>
              <a:buFont typeface="Wingdings" pitchFamily="2" charset="2"/>
              <a:buChar char="q"/>
            </a:pPr>
            <a:r>
              <a:rPr lang="fa-IR" sz="2000" smtClean="0">
                <a:latin typeface="Times New Roman" pitchFamily="18" charset="0"/>
                <a:cs typeface="B Titr" pitchFamily="2" charset="-78"/>
              </a:rPr>
              <a:t>تراكم جمعيت</a:t>
            </a:r>
          </a:p>
          <a:p>
            <a:pPr marL="0" algn="justLow">
              <a:lnSpc>
                <a:spcPct val="150000"/>
              </a:lnSpc>
              <a:buFont typeface="Wingdings" pitchFamily="2" charset="2"/>
              <a:buChar char="q"/>
            </a:pPr>
            <a:r>
              <a:rPr lang="fa-IR" sz="2000" smtClean="0">
                <a:latin typeface="Times New Roman" pitchFamily="18" charset="0"/>
                <a:cs typeface="B Titr" pitchFamily="2" charset="-78"/>
              </a:rPr>
              <a:t>گستردگي فقر</a:t>
            </a:r>
          </a:p>
          <a:p>
            <a:pPr marL="0" algn="justLow">
              <a:lnSpc>
                <a:spcPct val="150000"/>
              </a:lnSpc>
              <a:buFont typeface="Wingdings" pitchFamily="2" charset="2"/>
              <a:buChar char="q"/>
            </a:pPr>
            <a:r>
              <a:rPr lang="fa-IR" sz="2000" smtClean="0">
                <a:latin typeface="Times New Roman" pitchFamily="18" charset="0"/>
                <a:cs typeface="B Titr" pitchFamily="2" charset="-78"/>
              </a:rPr>
              <a:t>فراواني مواد مخدر و آمار اعتياد</a:t>
            </a:r>
          </a:p>
          <a:p>
            <a:pPr marL="0" algn="justLow">
              <a:lnSpc>
                <a:spcPct val="150000"/>
              </a:lnSpc>
              <a:buFont typeface="Wingdings" pitchFamily="2" charset="2"/>
              <a:buChar char="q"/>
            </a:pPr>
            <a:r>
              <a:rPr lang="fa-IR" sz="2000" smtClean="0">
                <a:latin typeface="Times New Roman" pitchFamily="18" charset="0"/>
                <a:cs typeface="B Titr" pitchFamily="2" charset="-78"/>
              </a:rPr>
              <a:t>منبع و مركز انحرافات و كجروي هاي اجتماعي</a:t>
            </a:r>
          </a:p>
          <a:p>
            <a:pPr marL="0" algn="justLow">
              <a:lnSpc>
                <a:spcPct val="150000"/>
              </a:lnSpc>
              <a:buFont typeface="Wingdings" pitchFamily="2" charset="2"/>
              <a:buChar char="q"/>
            </a:pPr>
            <a:r>
              <a:rPr lang="fa-IR" sz="2000" smtClean="0">
                <a:latin typeface="Times New Roman" pitchFamily="18" charset="0"/>
                <a:cs typeface="B Titr" pitchFamily="2" charset="-78"/>
              </a:rPr>
              <a:t>آشوب های اجتماعی</a:t>
            </a:r>
            <a:endParaRPr lang="en-US" sz="2000" smtClean="0">
              <a:latin typeface="Times New Roman" pitchFamily="18" charset="0"/>
              <a:cs typeface="B Titr" pitchFamily="2" charset="-78"/>
            </a:endParaRPr>
          </a:p>
        </p:txBody>
      </p:sp>
      <p:pic>
        <p:nvPicPr>
          <p:cNvPr id="4098" name="Picture 2" descr="F:\work\dr\hashieneshini\pic\138808262240_IM_0881095128.jpg"/>
          <p:cNvPicPr>
            <a:picLocks noChangeAspect="1" noChangeArrowheads="1"/>
          </p:cNvPicPr>
          <p:nvPr/>
        </p:nvPicPr>
        <p:blipFill>
          <a:blip r:embed="rId2" cstate="print"/>
          <a:srcRect/>
          <a:stretch>
            <a:fillRect/>
          </a:stretch>
        </p:blipFill>
        <p:spPr bwMode="auto">
          <a:xfrm>
            <a:off x="152341" y="3886241"/>
            <a:ext cx="4091098" cy="2734466"/>
          </a:xfrm>
          <a:prstGeom prst="rect">
            <a:avLst/>
          </a:prstGeom>
          <a:ln>
            <a:noFill/>
          </a:ln>
          <a:effectLst>
            <a:softEdge rad="112500"/>
          </a:effectLst>
        </p:spPr>
      </p:pic>
      <p:pic>
        <p:nvPicPr>
          <p:cNvPr id="4099" name="Picture 3" descr="F:\work\dr\hashieneshini\pic\79_842.jpg"/>
          <p:cNvPicPr>
            <a:picLocks noChangeAspect="1" noChangeArrowheads="1"/>
          </p:cNvPicPr>
          <p:nvPr/>
        </p:nvPicPr>
        <p:blipFill>
          <a:blip r:embed="rId3" cstate="print"/>
          <a:srcRect/>
          <a:stretch>
            <a:fillRect/>
          </a:stretch>
        </p:blipFill>
        <p:spPr bwMode="auto">
          <a:xfrm>
            <a:off x="150476" y="1000108"/>
            <a:ext cx="4090396" cy="25451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holamis\Desktop\n00060219-b.jpg"/>
          <p:cNvPicPr>
            <a:picLocks noChangeAspect="1" noChangeArrowheads="1"/>
          </p:cNvPicPr>
          <p:nvPr/>
        </p:nvPicPr>
        <p:blipFill>
          <a:blip r:embed="rId2" cstate="print"/>
          <a:srcRect/>
          <a:stretch>
            <a:fillRect/>
          </a:stretch>
        </p:blipFill>
        <p:spPr bwMode="auto">
          <a:xfrm>
            <a:off x="500034" y="1142984"/>
            <a:ext cx="3714776" cy="3429024"/>
          </a:xfrm>
          <a:prstGeom prst="rect">
            <a:avLst/>
          </a:prstGeom>
          <a:ln>
            <a:noFill/>
          </a:ln>
          <a:effectLst>
            <a:softEdge rad="112500"/>
          </a:effectLst>
        </p:spPr>
      </p:pic>
      <p:sp>
        <p:nvSpPr>
          <p:cNvPr id="3" name="Content Placeholder 2"/>
          <p:cNvSpPr>
            <a:spLocks noGrp="1"/>
          </p:cNvSpPr>
          <p:nvPr>
            <p:ph idx="1"/>
          </p:nvPr>
        </p:nvSpPr>
        <p:spPr>
          <a:xfrm>
            <a:off x="1352582" y="571523"/>
            <a:ext cx="7720012" cy="6215063"/>
          </a:xfrm>
        </p:spPr>
        <p:txBody>
          <a:bodyPr>
            <a:noAutofit/>
          </a:bodyPr>
          <a:lstStyle/>
          <a:p>
            <a:pPr marL="0" indent="-283464" algn="justLow" fontAlgn="auto">
              <a:lnSpc>
                <a:spcPct val="150000"/>
              </a:lnSpc>
              <a:spcAft>
                <a:spcPts val="0"/>
              </a:spcAft>
              <a:buFont typeface="Wingdings 2"/>
              <a:buNone/>
              <a:defRPr/>
            </a:pPr>
            <a:r>
              <a:rPr lang="fa-IR" sz="1800" dirty="0" smtClean="0">
                <a:latin typeface="Times New Roman"/>
                <a:ea typeface="Calibri"/>
                <a:cs typeface="B Titr" pitchFamily="2" charset="-78"/>
              </a:rPr>
              <a:t>مهمترين </a:t>
            </a:r>
            <a:r>
              <a:rPr lang="fa-IR" sz="2000" dirty="0" smtClean="0">
                <a:solidFill>
                  <a:schemeClr val="bg2">
                    <a:lumMod val="50000"/>
                  </a:schemeClr>
                </a:solidFill>
                <a:latin typeface="Times New Roman"/>
                <a:ea typeface="Calibri"/>
                <a:cs typeface="B Titr" pitchFamily="2" charset="-78"/>
              </a:rPr>
              <a:t>مشكلات زندگي خانوادگي در محلات حاشيه نشين </a:t>
            </a:r>
            <a:r>
              <a:rPr lang="fa-IR" sz="1800" dirty="0" smtClean="0">
                <a:latin typeface="Times New Roman"/>
                <a:ea typeface="Calibri"/>
                <a:cs typeface="B Titr" pitchFamily="2" charset="-78"/>
              </a:rPr>
              <a:t>عبارت اند از:</a:t>
            </a:r>
          </a:p>
          <a:p>
            <a:pPr marL="0" indent="-283464" algn="justLow" fontAlgn="auto">
              <a:lnSpc>
                <a:spcPct val="150000"/>
              </a:lnSpc>
              <a:spcAft>
                <a:spcPts val="0"/>
              </a:spcAft>
              <a:buFont typeface="Wingdings 2"/>
              <a:buChar char=""/>
              <a:defRPr/>
            </a:pPr>
            <a:r>
              <a:rPr lang="fa-IR" sz="1800" dirty="0" smtClean="0">
                <a:latin typeface="Times New Roman"/>
                <a:ea typeface="Calibri"/>
                <a:cs typeface="B Titr" pitchFamily="2" charset="-78"/>
              </a:rPr>
              <a:t>بيكاري و نداشتن شغل دائم سرپرست خانوار؛</a:t>
            </a:r>
          </a:p>
          <a:p>
            <a:pPr marL="0" indent="-283464" algn="justLow" fontAlgn="auto">
              <a:lnSpc>
                <a:spcPct val="150000"/>
              </a:lnSpc>
              <a:spcAft>
                <a:spcPts val="0"/>
              </a:spcAft>
              <a:buFont typeface="Wingdings 2"/>
              <a:buChar char=""/>
              <a:defRPr/>
            </a:pPr>
            <a:r>
              <a:rPr lang="fa-IR" sz="1800" dirty="0" smtClean="0">
                <a:latin typeface="Times New Roman"/>
                <a:ea typeface="Calibri"/>
                <a:cs typeface="B Titr" pitchFamily="2" charset="-78"/>
              </a:rPr>
              <a:t>مشكل مالي و كمبود درآمد؛ نداشتن خانه و مسكن مناسب؛</a:t>
            </a:r>
          </a:p>
          <a:p>
            <a:pPr marL="0" indent="-283464" algn="justLow" fontAlgn="auto">
              <a:lnSpc>
                <a:spcPct val="150000"/>
              </a:lnSpc>
              <a:spcAft>
                <a:spcPts val="0"/>
              </a:spcAft>
              <a:buFont typeface="Wingdings 2"/>
              <a:buChar char=""/>
              <a:defRPr/>
            </a:pPr>
            <a:r>
              <a:rPr lang="fa-IR" sz="1800" dirty="0" smtClean="0">
                <a:latin typeface="Times New Roman"/>
                <a:ea typeface="Calibri"/>
                <a:cs typeface="B Titr" pitchFamily="2" charset="-78"/>
              </a:rPr>
              <a:t>محيط بد اجتماعي و فرهنگي اين محلات؛</a:t>
            </a:r>
          </a:p>
          <a:p>
            <a:pPr marL="0" indent="-283464" algn="justLow" fontAlgn="auto">
              <a:lnSpc>
                <a:spcPct val="150000"/>
              </a:lnSpc>
              <a:spcAft>
                <a:spcPts val="0"/>
              </a:spcAft>
              <a:buFont typeface="Wingdings 2"/>
              <a:buChar char=""/>
              <a:defRPr/>
            </a:pPr>
            <a:r>
              <a:rPr lang="fa-IR" sz="1800" dirty="0" smtClean="0">
                <a:latin typeface="Times New Roman"/>
                <a:ea typeface="Calibri"/>
                <a:cs typeface="B Titr" pitchFamily="2" charset="-78"/>
              </a:rPr>
              <a:t>عدم رسيدگي شهرداري؛</a:t>
            </a:r>
          </a:p>
          <a:p>
            <a:pPr marL="0" indent="-283464" algn="justLow" fontAlgn="auto">
              <a:lnSpc>
                <a:spcPct val="150000"/>
              </a:lnSpc>
              <a:spcAft>
                <a:spcPts val="0"/>
              </a:spcAft>
              <a:buFont typeface="Wingdings 2"/>
              <a:buChar char=""/>
              <a:defRPr/>
            </a:pPr>
            <a:r>
              <a:rPr lang="fa-IR" sz="1800" dirty="0" smtClean="0">
                <a:latin typeface="Times New Roman"/>
                <a:ea typeface="Calibri"/>
                <a:cs typeface="B Titr" pitchFamily="2" charset="-78"/>
              </a:rPr>
              <a:t>كمبود امكانات رفاهي و تفريحي براي فرزندان؛</a:t>
            </a:r>
          </a:p>
          <a:p>
            <a:pPr marL="0" indent="-283464" algn="justLow" fontAlgn="auto">
              <a:lnSpc>
                <a:spcPct val="150000"/>
              </a:lnSpc>
              <a:spcAft>
                <a:spcPts val="0"/>
              </a:spcAft>
              <a:buFont typeface="Wingdings 2"/>
              <a:buChar char=""/>
              <a:defRPr/>
            </a:pPr>
            <a:r>
              <a:rPr lang="fa-IR" sz="1800" dirty="0" smtClean="0">
                <a:latin typeface="Times New Roman"/>
                <a:ea typeface="Calibri"/>
                <a:cs typeface="B Titr" pitchFamily="2" charset="-78"/>
              </a:rPr>
              <a:t>انحرافات اجتماعي زياد از جمله اعتياد؛</a:t>
            </a:r>
          </a:p>
          <a:p>
            <a:pPr marL="0" indent="-283464" algn="justLow" fontAlgn="auto">
              <a:lnSpc>
                <a:spcPct val="150000"/>
              </a:lnSpc>
              <a:spcAft>
                <a:spcPts val="0"/>
              </a:spcAft>
              <a:buFont typeface="Wingdings 2"/>
              <a:buChar char=""/>
              <a:defRPr/>
            </a:pPr>
            <a:r>
              <a:rPr lang="fa-IR" sz="1800" dirty="0" smtClean="0">
                <a:latin typeface="Times New Roman"/>
                <a:ea typeface="Calibri"/>
                <a:cs typeface="B Titr" pitchFamily="2" charset="-78"/>
              </a:rPr>
              <a:t>نبود امنيت (به ويژه براي دختران)؛</a:t>
            </a:r>
          </a:p>
          <a:p>
            <a:pPr marL="0" indent="-283464" algn="justLow" fontAlgn="auto">
              <a:lnSpc>
                <a:spcPct val="150000"/>
              </a:lnSpc>
              <a:spcAft>
                <a:spcPts val="0"/>
              </a:spcAft>
              <a:buFont typeface="Wingdings 2"/>
              <a:buChar char=""/>
              <a:defRPr/>
            </a:pPr>
            <a:r>
              <a:rPr lang="fa-IR" sz="1800" dirty="0" smtClean="0">
                <a:latin typeface="Times New Roman"/>
                <a:ea typeface="Calibri"/>
                <a:cs typeface="B Titr" pitchFamily="2" charset="-78"/>
              </a:rPr>
              <a:t>و همچنين مواردي نظير آسفالت نبودن كوچه ها، كمبود بهداشت و سرپوش نبودن رودخانه ها و فاضلاب هاي محله، كمبود امكانات رفاهي، فرهنگي و آموزشي، عدم رسيدگي شهرداري به اين محلات، نداشتن آب لوله كشي، شلوغي محله ها، تراكم جمعيتي زياد، بافت روستايي چند قومي و فرهنگي بودن محله و ... </a:t>
            </a:r>
          </a:p>
          <a:p>
            <a:pPr marL="0" indent="-283464" algn="justLow" fontAlgn="auto">
              <a:lnSpc>
                <a:spcPct val="150000"/>
              </a:lnSpc>
              <a:spcAft>
                <a:spcPts val="0"/>
              </a:spcAft>
              <a:buFont typeface="Wingdings 2"/>
              <a:buNone/>
              <a:defRPr/>
            </a:pPr>
            <a:endParaRPr lang="fa-IR" sz="1800" dirty="0" smtClean="0">
              <a:latin typeface="Times New Roman"/>
              <a:ea typeface="Calibri"/>
              <a:cs typeface="B Titr" pitchFamily="2" charset="-78"/>
            </a:endParaRPr>
          </a:p>
          <a:p>
            <a:pPr marL="0" indent="-283464" algn="justLow" fontAlgn="auto">
              <a:lnSpc>
                <a:spcPct val="150000"/>
              </a:lnSpc>
              <a:spcAft>
                <a:spcPts val="0"/>
              </a:spcAft>
              <a:buFont typeface="Wingdings 2"/>
              <a:buNone/>
              <a:defRPr/>
            </a:pPr>
            <a:endParaRPr lang="en-US" sz="1800" dirty="0" smtClean="0">
              <a:ea typeface="+mn-ea"/>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998</TotalTime>
  <Words>1275</Words>
  <Application>Microsoft Office PowerPoint</Application>
  <PresentationFormat>On-screen Show (4:3)</PresentationFormat>
  <Paragraphs>97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Solstice</vt:lpstr>
      <vt:lpstr>Slide 1</vt:lpstr>
      <vt:lpstr>کلانشهرها و مسائل پیش رو</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راهکارهای پیشنهادی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TMICTO</dc:creator>
  <cp:lastModifiedBy>m</cp:lastModifiedBy>
  <cp:revision>86</cp:revision>
  <dcterms:created xsi:type="dcterms:W3CDTF">2012-10-27T06:44:30Z</dcterms:created>
  <dcterms:modified xsi:type="dcterms:W3CDTF">2015-12-27T17:56:44Z</dcterms:modified>
</cp:coreProperties>
</file>