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55" r:id="rId3"/>
    <p:sldId id="474" r:id="rId4"/>
    <p:sldId id="475" r:id="rId5"/>
    <p:sldId id="476" r:id="rId6"/>
    <p:sldId id="355" r:id="rId7"/>
    <p:sldId id="477" r:id="rId8"/>
    <p:sldId id="478" r:id="rId9"/>
    <p:sldId id="384" r:id="rId10"/>
    <p:sldId id="424" r:id="rId11"/>
  </p:sldIdLst>
  <p:sldSz cx="24384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FEC"/>
    <a:srgbClr val="FF814E"/>
    <a:srgbClr val="FE6869"/>
    <a:srgbClr val="8AC7C0"/>
    <a:srgbClr val="3B8686"/>
    <a:srgbClr val="DA727E"/>
    <a:srgbClr val="0B486B"/>
    <a:srgbClr val="F6B1C3"/>
    <a:srgbClr val="F3B562"/>
    <a:srgbClr val="685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35" d="100"/>
          <a:sy n="35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2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5223" y="6087460"/>
            <a:ext cx="10945726" cy="427574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8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1228595" y="10715192"/>
            <a:ext cx="10963405" cy="1476808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4719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6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199" y="3200403"/>
            <a:ext cx="10769601" cy="9051926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3"/>
            <a:ext cx="10769601" cy="9051926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92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13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87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37344" y="5741267"/>
            <a:ext cx="11864446" cy="1422162"/>
          </a:xfrm>
        </p:spPr>
        <p:txBody>
          <a:bodyPr>
            <a:normAutofit/>
          </a:bodyPr>
          <a:lstStyle>
            <a:lvl1pPr algn="ctr">
              <a:defRPr sz="72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 smtClean="0"/>
              <a:t>SlideModel.com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3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8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3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0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8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0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2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2AF2-EA92-44F8-853B-5E3554E36C4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4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1" y="549279"/>
            <a:ext cx="21945601" cy="1422162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1" y="2276851"/>
            <a:ext cx="21945601" cy="9975478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03"/>
            <a:ext cx="5689600" cy="730250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1" y="12712703"/>
            <a:ext cx="7721601" cy="730250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2" y="12712703"/>
            <a:ext cx="5689600" cy="730250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4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defTabSz="2437974" rtl="0" eaLnBrk="1" latinLnBrk="0" hangingPunct="1">
        <a:spcBef>
          <a:spcPct val="0"/>
        </a:spcBef>
        <a:buNone/>
        <a:defRPr sz="7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0" indent="0" algn="l" defTabSz="2437974" rtl="0" eaLnBrk="1" latinLnBrk="0" hangingPunct="1">
        <a:spcBef>
          <a:spcPct val="20000"/>
        </a:spcBef>
        <a:buFontTx/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218988" indent="0" algn="l" defTabSz="2437974" rtl="0" eaLnBrk="1" latinLnBrk="0" hangingPunct="1">
        <a:spcBef>
          <a:spcPct val="20000"/>
        </a:spcBef>
        <a:buFontTx/>
        <a:buNone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437972" indent="0" algn="l" defTabSz="2437974" rtl="0" eaLnBrk="1" latinLnBrk="0" hangingPunct="1">
        <a:spcBef>
          <a:spcPct val="20000"/>
        </a:spcBef>
        <a:buFontTx/>
        <a:buNone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656960" indent="0" algn="l" defTabSz="2437974" rtl="0" eaLnBrk="1" latinLnBrk="0" hangingPunct="1">
        <a:spcBef>
          <a:spcPct val="20000"/>
        </a:spcBef>
        <a:buFontTx/>
        <a:buNone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875946" indent="0" algn="l" defTabSz="2437974" rtl="0" eaLnBrk="1" latinLnBrk="0" hangingPunct="1">
        <a:spcBef>
          <a:spcPct val="20000"/>
        </a:spcBef>
        <a:buFontTx/>
        <a:buNone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6704426" indent="-609494" algn="l" defTabSz="243797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7923414" indent="-609494" algn="l" defTabSz="243797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142400" indent="-609494" algn="l" defTabSz="243797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1386" indent="-609494" algn="l" defTabSz="243797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8986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7974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6960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5946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4934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3920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2906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1894" algn="l" defTabSz="243797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union.ir/landing/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52384" y="6710745"/>
            <a:ext cx="1560715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Resumes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328584" y="11727503"/>
            <a:ext cx="17918676" cy="426397"/>
            <a:chOff x="5886450" y="9696450"/>
            <a:chExt cx="12801600" cy="266700"/>
          </a:xfrm>
        </p:grpSpPr>
        <p:sp>
          <p:nvSpPr>
            <p:cNvPr id="13" name="Rectangle 12"/>
            <p:cNvSpPr/>
            <p:nvPr/>
          </p:nvSpPr>
          <p:spPr>
            <a:xfrm>
              <a:off x="5886450" y="9696450"/>
              <a:ext cx="3200400" cy="266700"/>
            </a:xfrm>
            <a:prstGeom prst="rect">
              <a:avLst/>
            </a:prstGeom>
            <a:solidFill>
              <a:srgbClr val="FE68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086850" y="9696450"/>
              <a:ext cx="3200400" cy="266700"/>
            </a:xfrm>
            <a:prstGeom prst="rect">
              <a:avLst/>
            </a:prstGeom>
            <a:solidFill>
              <a:srgbClr val="64BF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287250" y="9696450"/>
              <a:ext cx="3200400" cy="266700"/>
            </a:xfrm>
            <a:prstGeom prst="rect">
              <a:avLst/>
            </a:prstGeom>
            <a:solidFill>
              <a:srgbClr val="FF81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487650" y="9696450"/>
              <a:ext cx="3200400" cy="266700"/>
            </a:xfrm>
            <a:prstGeom prst="rect">
              <a:avLst/>
            </a:prstGeom>
            <a:solidFill>
              <a:srgbClr val="8AC7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851" y="1454131"/>
            <a:ext cx="5123809" cy="4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9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98161" y="5892800"/>
            <a:ext cx="15995650" cy="7823200"/>
            <a:chOff x="2095501" y="2967038"/>
            <a:chExt cx="7997825" cy="3911600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2228851" y="5470525"/>
              <a:ext cx="2768600" cy="1406525"/>
            </a:xfrm>
            <a:custGeom>
              <a:avLst/>
              <a:gdLst>
                <a:gd name="T0" fmla="*/ 505 w 1758"/>
                <a:gd name="T1" fmla="*/ 16 h 893"/>
                <a:gd name="T2" fmla="*/ 261 w 1758"/>
                <a:gd name="T3" fmla="*/ 0 h 893"/>
                <a:gd name="T4" fmla="*/ 0 w 1758"/>
                <a:gd name="T5" fmla="*/ 875 h 893"/>
                <a:gd name="T6" fmla="*/ 1 w 1758"/>
                <a:gd name="T7" fmla="*/ 893 h 893"/>
                <a:gd name="T8" fmla="*/ 1758 w 1758"/>
                <a:gd name="T9" fmla="*/ 893 h 893"/>
                <a:gd name="T10" fmla="*/ 505 w 1758"/>
                <a:gd name="T11" fmla="*/ 16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8" h="893">
                  <a:moveTo>
                    <a:pt x="505" y="16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96" y="251"/>
                    <a:pt x="0" y="552"/>
                    <a:pt x="0" y="875"/>
                  </a:cubicBezTo>
                  <a:cubicBezTo>
                    <a:pt x="0" y="881"/>
                    <a:pt x="0" y="887"/>
                    <a:pt x="1" y="893"/>
                  </a:cubicBezTo>
                  <a:cubicBezTo>
                    <a:pt x="1758" y="893"/>
                    <a:pt x="1758" y="893"/>
                    <a:pt x="1758" y="893"/>
                  </a:cubicBezTo>
                  <a:lnTo>
                    <a:pt x="505" y="1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095501" y="4129088"/>
              <a:ext cx="2667000" cy="2724150"/>
            </a:xfrm>
            <a:custGeom>
              <a:avLst/>
              <a:gdLst>
                <a:gd name="T0" fmla="*/ 1694 w 1694"/>
                <a:gd name="T1" fmla="*/ 1533 h 1729"/>
                <a:gd name="T2" fmla="*/ 1522 w 1694"/>
                <a:gd name="T3" fmla="*/ 1233 h 1729"/>
                <a:gd name="T4" fmla="*/ 851 w 1694"/>
                <a:gd name="T5" fmla="*/ 0 h 1729"/>
                <a:gd name="T6" fmla="*/ 0 w 1694"/>
                <a:gd name="T7" fmla="*/ 768 h 1729"/>
                <a:gd name="T8" fmla="*/ 1666 w 1694"/>
                <a:gd name="T9" fmla="*/ 1729 h 1729"/>
                <a:gd name="T10" fmla="*/ 1694 w 1694"/>
                <a:gd name="T11" fmla="*/ 1533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94" h="1729">
                  <a:moveTo>
                    <a:pt x="1694" y="1533"/>
                  </a:moveTo>
                  <a:cubicBezTo>
                    <a:pt x="1522" y="1233"/>
                    <a:pt x="1522" y="1233"/>
                    <a:pt x="1522" y="1233"/>
                  </a:cubicBezTo>
                  <a:cubicBezTo>
                    <a:pt x="851" y="0"/>
                    <a:pt x="851" y="0"/>
                    <a:pt x="851" y="0"/>
                  </a:cubicBezTo>
                  <a:cubicBezTo>
                    <a:pt x="482" y="143"/>
                    <a:pt x="178" y="418"/>
                    <a:pt x="0" y="768"/>
                  </a:cubicBezTo>
                  <a:cubicBezTo>
                    <a:pt x="1666" y="1729"/>
                    <a:pt x="1666" y="1729"/>
                    <a:pt x="1666" y="1729"/>
                  </a:cubicBezTo>
                  <a:lnTo>
                    <a:pt x="1694" y="153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2955926" y="3395663"/>
              <a:ext cx="2032000" cy="3325813"/>
            </a:xfrm>
            <a:custGeom>
              <a:avLst/>
              <a:gdLst>
                <a:gd name="T0" fmla="*/ 1183 w 1290"/>
                <a:gd name="T1" fmla="*/ 1923 h 2111"/>
                <a:gd name="T2" fmla="*/ 1290 w 1290"/>
                <a:gd name="T3" fmla="*/ 24 h 2111"/>
                <a:gd name="T4" fmla="*/ 1010 w 1290"/>
                <a:gd name="T5" fmla="*/ 0 h 2111"/>
                <a:gd name="T6" fmla="*/ 0 w 1290"/>
                <a:gd name="T7" fmla="*/ 360 h 2111"/>
                <a:gd name="T8" fmla="*/ 1123 w 1290"/>
                <a:gd name="T9" fmla="*/ 2111 h 2111"/>
                <a:gd name="T10" fmla="*/ 1183 w 1290"/>
                <a:gd name="T11" fmla="*/ 1923 h 2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0" h="2111">
                  <a:moveTo>
                    <a:pt x="1183" y="1923"/>
                  </a:moveTo>
                  <a:cubicBezTo>
                    <a:pt x="1290" y="24"/>
                    <a:pt x="1290" y="24"/>
                    <a:pt x="1290" y="24"/>
                  </a:cubicBezTo>
                  <a:cubicBezTo>
                    <a:pt x="1199" y="8"/>
                    <a:pt x="1106" y="0"/>
                    <a:pt x="1010" y="0"/>
                  </a:cubicBezTo>
                  <a:cubicBezTo>
                    <a:pt x="627" y="0"/>
                    <a:pt x="275" y="135"/>
                    <a:pt x="0" y="360"/>
                  </a:cubicBezTo>
                  <a:cubicBezTo>
                    <a:pt x="1123" y="2111"/>
                    <a:pt x="1123" y="2111"/>
                    <a:pt x="1123" y="2111"/>
                  </a:cubicBezTo>
                  <a:lnTo>
                    <a:pt x="1183" y="192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570413" y="2967038"/>
              <a:ext cx="2393950" cy="3502025"/>
            </a:xfrm>
            <a:custGeom>
              <a:avLst/>
              <a:gdLst>
                <a:gd name="T0" fmla="*/ 364 w 1521"/>
                <a:gd name="T1" fmla="*/ 2199 h 2223"/>
                <a:gd name="T2" fmla="*/ 1521 w 1521"/>
                <a:gd name="T3" fmla="*/ 537 h 2223"/>
                <a:gd name="T4" fmla="*/ 325 w 1521"/>
                <a:gd name="T5" fmla="*/ 0 h 2223"/>
                <a:gd name="T6" fmla="*/ 0 w 1521"/>
                <a:gd name="T7" fmla="*/ 33 h 2223"/>
                <a:gd name="T8" fmla="*/ 112 w 1521"/>
                <a:gd name="T9" fmla="*/ 2223 h 2223"/>
                <a:gd name="T10" fmla="*/ 364 w 1521"/>
                <a:gd name="T11" fmla="*/ 2199 h 2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1" h="2223">
                  <a:moveTo>
                    <a:pt x="364" y="2199"/>
                  </a:moveTo>
                  <a:cubicBezTo>
                    <a:pt x="1521" y="537"/>
                    <a:pt x="1521" y="537"/>
                    <a:pt x="1521" y="537"/>
                  </a:cubicBezTo>
                  <a:cubicBezTo>
                    <a:pt x="1228" y="207"/>
                    <a:pt x="801" y="0"/>
                    <a:pt x="325" y="0"/>
                  </a:cubicBezTo>
                  <a:cubicBezTo>
                    <a:pt x="214" y="0"/>
                    <a:pt x="105" y="11"/>
                    <a:pt x="0" y="33"/>
                  </a:cubicBezTo>
                  <a:cubicBezTo>
                    <a:pt x="112" y="2223"/>
                    <a:pt x="112" y="2223"/>
                    <a:pt x="112" y="2223"/>
                  </a:cubicBezTo>
                  <a:lnTo>
                    <a:pt x="364" y="21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5049838" y="3195638"/>
              <a:ext cx="3116263" cy="3452813"/>
            </a:xfrm>
            <a:custGeom>
              <a:avLst/>
              <a:gdLst>
                <a:gd name="T0" fmla="*/ 96 w 1980"/>
                <a:gd name="T1" fmla="*/ 2192 h 2192"/>
                <a:gd name="T2" fmla="*/ 186 w 1980"/>
                <a:gd name="T3" fmla="*/ 2138 h 2192"/>
                <a:gd name="T4" fmla="*/ 1980 w 1980"/>
                <a:gd name="T5" fmla="*/ 1010 h 2192"/>
                <a:gd name="T6" fmla="*/ 957 w 1980"/>
                <a:gd name="T7" fmla="*/ 0 h 2192"/>
                <a:gd name="T8" fmla="*/ 0 w 1980"/>
                <a:gd name="T9" fmla="*/ 2012 h 2192"/>
                <a:gd name="T10" fmla="*/ 96 w 1980"/>
                <a:gd name="T11" fmla="*/ 2192 h 2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0" h="2192">
                  <a:moveTo>
                    <a:pt x="96" y="2192"/>
                  </a:moveTo>
                  <a:cubicBezTo>
                    <a:pt x="186" y="2138"/>
                    <a:pt x="186" y="2138"/>
                    <a:pt x="186" y="2138"/>
                  </a:cubicBezTo>
                  <a:cubicBezTo>
                    <a:pt x="1980" y="1010"/>
                    <a:pt x="1980" y="1010"/>
                    <a:pt x="1980" y="1010"/>
                  </a:cubicBezTo>
                  <a:cubicBezTo>
                    <a:pt x="1819" y="532"/>
                    <a:pt x="1438" y="155"/>
                    <a:pt x="957" y="0"/>
                  </a:cubicBezTo>
                  <a:cubicBezTo>
                    <a:pt x="0" y="2012"/>
                    <a:pt x="0" y="2012"/>
                    <a:pt x="0" y="2012"/>
                  </a:cubicBezTo>
                  <a:lnTo>
                    <a:pt x="96" y="219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5272088" y="3959225"/>
              <a:ext cx="4062413" cy="2724150"/>
            </a:xfrm>
            <a:custGeom>
              <a:avLst/>
              <a:gdLst>
                <a:gd name="T0" fmla="*/ 64 w 2580"/>
                <a:gd name="T1" fmla="*/ 1725 h 1729"/>
                <a:gd name="T2" fmla="*/ 308 w 2580"/>
                <a:gd name="T3" fmla="*/ 1729 h 1729"/>
                <a:gd name="T4" fmla="*/ 2580 w 2580"/>
                <a:gd name="T5" fmla="*/ 1019 h 1729"/>
                <a:gd name="T6" fmla="*/ 2047 w 2580"/>
                <a:gd name="T7" fmla="*/ 0 h 1729"/>
                <a:gd name="T8" fmla="*/ 0 w 2580"/>
                <a:gd name="T9" fmla="*/ 1585 h 1729"/>
                <a:gd name="T10" fmla="*/ 64 w 2580"/>
                <a:gd name="T11" fmla="*/ 1725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80" h="1729">
                  <a:moveTo>
                    <a:pt x="64" y="1725"/>
                  </a:moveTo>
                  <a:cubicBezTo>
                    <a:pt x="308" y="1729"/>
                    <a:pt x="308" y="1729"/>
                    <a:pt x="308" y="1729"/>
                  </a:cubicBezTo>
                  <a:cubicBezTo>
                    <a:pt x="2580" y="1019"/>
                    <a:pt x="2580" y="1019"/>
                    <a:pt x="2580" y="1019"/>
                  </a:cubicBezTo>
                  <a:cubicBezTo>
                    <a:pt x="2534" y="614"/>
                    <a:pt x="2337" y="255"/>
                    <a:pt x="2047" y="0"/>
                  </a:cubicBezTo>
                  <a:cubicBezTo>
                    <a:pt x="0" y="1585"/>
                    <a:pt x="0" y="1585"/>
                    <a:pt x="0" y="1585"/>
                  </a:cubicBezTo>
                  <a:lnTo>
                    <a:pt x="64" y="172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5386388" y="5141913"/>
              <a:ext cx="4706938" cy="1730375"/>
            </a:xfrm>
            <a:custGeom>
              <a:avLst/>
              <a:gdLst>
                <a:gd name="T0" fmla="*/ 2801 w 2990"/>
                <a:gd name="T1" fmla="*/ 0 h 1098"/>
                <a:gd name="T2" fmla="*/ 0 w 2990"/>
                <a:gd name="T3" fmla="*/ 954 h 1098"/>
                <a:gd name="T4" fmla="*/ 48 w 2990"/>
                <a:gd name="T5" fmla="*/ 1098 h 1098"/>
                <a:gd name="T6" fmla="*/ 2953 w 2990"/>
                <a:gd name="T7" fmla="*/ 1098 h 1098"/>
                <a:gd name="T8" fmla="*/ 2990 w 2990"/>
                <a:gd name="T9" fmla="*/ 754 h 1098"/>
                <a:gd name="T10" fmla="*/ 2801 w 2990"/>
                <a:gd name="T11" fmla="*/ 0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90" h="1098">
                  <a:moveTo>
                    <a:pt x="2801" y="0"/>
                  </a:moveTo>
                  <a:cubicBezTo>
                    <a:pt x="0" y="954"/>
                    <a:pt x="0" y="954"/>
                    <a:pt x="0" y="954"/>
                  </a:cubicBezTo>
                  <a:cubicBezTo>
                    <a:pt x="48" y="1098"/>
                    <a:pt x="48" y="1098"/>
                    <a:pt x="48" y="1098"/>
                  </a:cubicBezTo>
                  <a:cubicBezTo>
                    <a:pt x="2953" y="1098"/>
                    <a:pt x="2953" y="1098"/>
                    <a:pt x="2953" y="1098"/>
                  </a:cubicBezTo>
                  <a:cubicBezTo>
                    <a:pt x="2977" y="987"/>
                    <a:pt x="2990" y="872"/>
                    <a:pt x="2990" y="754"/>
                  </a:cubicBezTo>
                  <a:cubicBezTo>
                    <a:pt x="2990" y="481"/>
                    <a:pt x="2922" y="224"/>
                    <a:pt x="2801" y="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3924301" y="5797550"/>
              <a:ext cx="1965325" cy="1081088"/>
            </a:xfrm>
            <a:custGeom>
              <a:avLst/>
              <a:gdLst>
                <a:gd name="T0" fmla="*/ 1248 w 1248"/>
                <a:gd name="T1" fmla="*/ 624 h 686"/>
                <a:gd name="T2" fmla="*/ 624 w 1248"/>
                <a:gd name="T3" fmla="*/ 0 h 686"/>
                <a:gd name="T4" fmla="*/ 0 w 1248"/>
                <a:gd name="T5" fmla="*/ 624 h 686"/>
                <a:gd name="T6" fmla="*/ 3 w 1248"/>
                <a:gd name="T7" fmla="*/ 686 h 686"/>
                <a:gd name="T8" fmla="*/ 1245 w 1248"/>
                <a:gd name="T9" fmla="*/ 686 h 686"/>
                <a:gd name="T10" fmla="*/ 1248 w 1248"/>
                <a:gd name="T11" fmla="*/ 624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8" h="686">
                  <a:moveTo>
                    <a:pt x="1248" y="624"/>
                  </a:moveTo>
                  <a:cubicBezTo>
                    <a:pt x="1248" y="279"/>
                    <a:pt x="969" y="0"/>
                    <a:pt x="624" y="0"/>
                  </a:cubicBezTo>
                  <a:cubicBezTo>
                    <a:pt x="279" y="0"/>
                    <a:pt x="0" y="279"/>
                    <a:pt x="0" y="624"/>
                  </a:cubicBezTo>
                  <a:cubicBezTo>
                    <a:pt x="0" y="645"/>
                    <a:pt x="1" y="666"/>
                    <a:pt x="3" y="686"/>
                  </a:cubicBezTo>
                  <a:cubicBezTo>
                    <a:pt x="1245" y="686"/>
                    <a:pt x="1245" y="686"/>
                    <a:pt x="1245" y="686"/>
                  </a:cubicBezTo>
                  <a:cubicBezTo>
                    <a:pt x="1247" y="666"/>
                    <a:pt x="1248" y="645"/>
                    <a:pt x="1248" y="624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82880" tIns="731520" rIns="182880" bIns="91440" numCol="1" anchor="t" anchorCtr="0" compatLnSpc="1">
              <a:prstTxWarp prst="textNoShape">
                <a:avLst/>
              </a:prstTxWarp>
            </a:bodyPr>
            <a:lstStyle/>
            <a:p>
              <a:pPr algn="ctr" defTabSz="2437974"/>
              <a:endParaRPr lang="en-US" sz="4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6263877" y="12185285"/>
            <a:ext cx="1710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437974"/>
            <a:r>
              <a:rPr lang="fa-IR" sz="4800" kern="0" dirty="0">
                <a:solidFill>
                  <a:prstClr val="white"/>
                </a:solidFill>
                <a:latin typeface="Vazir" panose="020B0603030804020204" pitchFamily="34" charset="-78"/>
                <a:cs typeface="Vazir" panose="020B0603030804020204" pitchFamily="34" charset="-78"/>
              </a:rPr>
              <a:t>فرابین</a:t>
            </a:r>
            <a:endParaRPr lang="en-US" sz="4800" dirty="0">
              <a:solidFill>
                <a:prstClr val="white"/>
              </a:solidFill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09638" y="12283231"/>
            <a:ext cx="1930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2437974"/>
            <a:r>
              <a:rPr lang="fa-IR" sz="3200" dirty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مدیریت اسناد</a:t>
            </a:r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89589" y="9636919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2437974"/>
            <a:r>
              <a:rPr lang="en-US" sz="32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80065" y="7733172"/>
            <a:ext cx="1984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2437974"/>
            <a:r>
              <a:rPr lang="en-US" sz="28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 mobile</a:t>
            </a:r>
            <a:endParaRPr lang="en-US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066197" y="6863775"/>
            <a:ext cx="3259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2437974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 software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162292" y="7985715"/>
            <a:ext cx="3127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2437974"/>
            <a:r>
              <a:rPr lang="fa-IR" dirty="0">
                <a:solidFill>
                  <a:prstClr val="white"/>
                </a:solidFill>
                <a:latin typeface="Vazir" panose="020B0603030804020204" pitchFamily="34" charset="-78"/>
                <a:cs typeface="Vazir" panose="020B0603030804020204" pitchFamily="34" charset="-78"/>
              </a:rPr>
              <a:t>باشگاه مشتریان</a:t>
            </a:r>
            <a:endParaRPr lang="en-US" dirty="0">
              <a:solidFill>
                <a:prstClr val="white"/>
              </a:solidFill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061351" y="11698639"/>
            <a:ext cx="1215318" cy="121531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2437974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1" name="Oval 40"/>
          <p:cNvSpPr/>
          <p:nvPr/>
        </p:nvSpPr>
        <p:spPr>
          <a:xfrm>
            <a:off x="3745029" y="8052091"/>
            <a:ext cx="1215318" cy="121531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2437974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2" name="Oval 41"/>
          <p:cNvSpPr/>
          <p:nvPr/>
        </p:nvSpPr>
        <p:spPr>
          <a:xfrm>
            <a:off x="6578897" y="5510921"/>
            <a:ext cx="1215318" cy="121531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2437974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43" name="Oval 42"/>
          <p:cNvSpPr/>
          <p:nvPr/>
        </p:nvSpPr>
        <p:spPr>
          <a:xfrm>
            <a:off x="10679935" y="4591039"/>
            <a:ext cx="1215318" cy="121531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2437974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44" name="Oval 43"/>
          <p:cNvSpPr/>
          <p:nvPr/>
        </p:nvSpPr>
        <p:spPr>
          <a:xfrm>
            <a:off x="14664559" y="5898269"/>
            <a:ext cx="1215318" cy="121531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2437974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</a:p>
        </p:txBody>
      </p:sp>
      <p:sp>
        <p:nvSpPr>
          <p:cNvPr id="45" name="Oval 44"/>
          <p:cNvSpPr/>
          <p:nvPr/>
        </p:nvSpPr>
        <p:spPr>
          <a:xfrm>
            <a:off x="18291827" y="8275769"/>
            <a:ext cx="1215318" cy="121531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2437974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</a:p>
        </p:txBody>
      </p:sp>
      <p:sp>
        <p:nvSpPr>
          <p:cNvPr id="46" name="Oval 45"/>
          <p:cNvSpPr/>
          <p:nvPr/>
        </p:nvSpPr>
        <p:spPr>
          <a:xfrm>
            <a:off x="20322411" y="11698639"/>
            <a:ext cx="1215318" cy="121531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2437974"/>
            <a:r>
              <a:rPr lang="fa-IR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2450753" y="12883238"/>
            <a:ext cx="962026" cy="790576"/>
            <a:chOff x="6964363" y="1689101"/>
            <a:chExt cx="481013" cy="395288"/>
          </a:xfrm>
          <a:solidFill>
            <a:schemeClr val="bg1"/>
          </a:solidFill>
        </p:grpSpPr>
        <p:sp>
          <p:nvSpPr>
            <p:cNvPr id="51" name="Freeform 6"/>
            <p:cNvSpPr>
              <a:spLocks/>
            </p:cNvSpPr>
            <p:nvPr/>
          </p:nvSpPr>
          <p:spPr bwMode="auto">
            <a:xfrm>
              <a:off x="6964363" y="1717676"/>
              <a:ext cx="419100" cy="366713"/>
            </a:xfrm>
            <a:custGeom>
              <a:avLst/>
              <a:gdLst>
                <a:gd name="T0" fmla="*/ 2249 w 2905"/>
                <a:gd name="T1" fmla="*/ 239 h 2540"/>
                <a:gd name="T2" fmla="*/ 2885 w 2905"/>
                <a:gd name="T3" fmla="*/ 968 h 2540"/>
                <a:gd name="T4" fmla="*/ 2609 w 2905"/>
                <a:gd name="T5" fmla="*/ 1645 h 2540"/>
                <a:gd name="T6" fmla="*/ 2513 w 2905"/>
                <a:gd name="T7" fmla="*/ 1837 h 2540"/>
                <a:gd name="T8" fmla="*/ 2362 w 2905"/>
                <a:gd name="T9" fmla="*/ 1977 h 2540"/>
                <a:gd name="T10" fmla="*/ 2169 w 2905"/>
                <a:gd name="T11" fmla="*/ 2102 h 2540"/>
                <a:gd name="T12" fmla="*/ 2044 w 2905"/>
                <a:gd name="T13" fmla="*/ 2294 h 2540"/>
                <a:gd name="T14" fmla="*/ 1903 w 2905"/>
                <a:gd name="T15" fmla="*/ 2444 h 2540"/>
                <a:gd name="T16" fmla="*/ 1710 w 2905"/>
                <a:gd name="T17" fmla="*/ 2540 h 2540"/>
                <a:gd name="T18" fmla="*/ 1191 w 2905"/>
                <a:gd name="T19" fmla="*/ 2359 h 2540"/>
                <a:gd name="T20" fmla="*/ 1027 w 2905"/>
                <a:gd name="T21" fmla="*/ 2380 h 2540"/>
                <a:gd name="T22" fmla="*/ 934 w 2905"/>
                <a:gd name="T23" fmla="*/ 2229 h 2540"/>
                <a:gd name="T24" fmla="*/ 907 w 2905"/>
                <a:gd name="T25" fmla="*/ 2175 h 2540"/>
                <a:gd name="T26" fmla="*/ 745 w 2905"/>
                <a:gd name="T27" fmla="*/ 2107 h 2540"/>
                <a:gd name="T28" fmla="*/ 735 w 2905"/>
                <a:gd name="T29" fmla="*/ 1941 h 2540"/>
                <a:gd name="T30" fmla="*/ 612 w 2905"/>
                <a:gd name="T31" fmla="*/ 1952 h 2540"/>
                <a:gd name="T32" fmla="*/ 495 w 2905"/>
                <a:gd name="T33" fmla="*/ 1816 h 2540"/>
                <a:gd name="T34" fmla="*/ 490 w 2905"/>
                <a:gd name="T35" fmla="*/ 1730 h 2540"/>
                <a:gd name="T36" fmla="*/ 323 w 2905"/>
                <a:gd name="T37" fmla="*/ 1690 h 2540"/>
                <a:gd name="T38" fmla="*/ 284 w 2905"/>
                <a:gd name="T39" fmla="*/ 1525 h 2540"/>
                <a:gd name="T40" fmla="*/ 0 w 2905"/>
                <a:gd name="T41" fmla="*/ 904 h 2540"/>
                <a:gd name="T42" fmla="*/ 87 w 2905"/>
                <a:gd name="T43" fmla="*/ 837 h 2540"/>
                <a:gd name="T44" fmla="*/ 629 w 2905"/>
                <a:gd name="T45" fmla="*/ 1240 h 2540"/>
                <a:gd name="T46" fmla="*/ 771 w 2905"/>
                <a:gd name="T47" fmla="*/ 1357 h 2540"/>
                <a:gd name="T48" fmla="*/ 760 w 2905"/>
                <a:gd name="T49" fmla="*/ 1479 h 2540"/>
                <a:gd name="T50" fmla="*/ 927 w 2905"/>
                <a:gd name="T51" fmla="*/ 1489 h 2540"/>
                <a:gd name="T52" fmla="*/ 996 w 2905"/>
                <a:gd name="T53" fmla="*/ 1649 h 2540"/>
                <a:gd name="T54" fmla="*/ 1050 w 2905"/>
                <a:gd name="T55" fmla="*/ 1676 h 2540"/>
                <a:gd name="T56" fmla="*/ 1201 w 2905"/>
                <a:gd name="T57" fmla="*/ 1769 h 2540"/>
                <a:gd name="T58" fmla="*/ 1181 w 2905"/>
                <a:gd name="T59" fmla="*/ 1932 h 2540"/>
                <a:gd name="T60" fmla="*/ 1344 w 2905"/>
                <a:gd name="T61" fmla="*/ 1912 h 2540"/>
                <a:gd name="T62" fmla="*/ 1438 w 2905"/>
                <a:gd name="T63" fmla="*/ 2062 h 2540"/>
                <a:gd name="T64" fmla="*/ 1716 w 2905"/>
                <a:gd name="T65" fmla="*/ 2402 h 2540"/>
                <a:gd name="T66" fmla="*/ 1809 w 2905"/>
                <a:gd name="T67" fmla="*/ 2325 h 2540"/>
                <a:gd name="T68" fmla="*/ 1567 w 2905"/>
                <a:gd name="T69" fmla="*/ 2025 h 2540"/>
                <a:gd name="T70" fmla="*/ 1633 w 2905"/>
                <a:gd name="T71" fmla="*/ 1939 h 2540"/>
                <a:gd name="T72" fmla="*/ 1936 w 2905"/>
                <a:gd name="T73" fmla="*/ 2183 h 2540"/>
                <a:gd name="T74" fmla="*/ 2029 w 2905"/>
                <a:gd name="T75" fmla="*/ 2106 h 2540"/>
                <a:gd name="T76" fmla="*/ 1786 w 2905"/>
                <a:gd name="T77" fmla="*/ 1806 h 2540"/>
                <a:gd name="T78" fmla="*/ 1853 w 2905"/>
                <a:gd name="T79" fmla="*/ 1720 h 2540"/>
                <a:gd name="T80" fmla="*/ 2156 w 2905"/>
                <a:gd name="T81" fmla="*/ 1965 h 2540"/>
                <a:gd name="T82" fmla="*/ 2249 w 2905"/>
                <a:gd name="T83" fmla="*/ 1887 h 2540"/>
                <a:gd name="T84" fmla="*/ 2006 w 2905"/>
                <a:gd name="T85" fmla="*/ 1587 h 2540"/>
                <a:gd name="T86" fmla="*/ 2074 w 2905"/>
                <a:gd name="T87" fmla="*/ 1501 h 2540"/>
                <a:gd name="T88" fmla="*/ 2377 w 2905"/>
                <a:gd name="T89" fmla="*/ 1746 h 2540"/>
                <a:gd name="T90" fmla="*/ 2469 w 2905"/>
                <a:gd name="T91" fmla="*/ 1669 h 2540"/>
                <a:gd name="T92" fmla="*/ 2438 w 2905"/>
                <a:gd name="T93" fmla="*/ 1591 h 2540"/>
                <a:gd name="T94" fmla="*/ 2295 w 2905"/>
                <a:gd name="T95" fmla="*/ 1449 h 2540"/>
                <a:gd name="T96" fmla="*/ 2062 w 2905"/>
                <a:gd name="T97" fmla="*/ 1218 h 2540"/>
                <a:gd name="T98" fmla="*/ 1813 w 2905"/>
                <a:gd name="T99" fmla="*/ 970 h 2540"/>
                <a:gd name="T100" fmla="*/ 1616 w 2905"/>
                <a:gd name="T101" fmla="*/ 775 h 2540"/>
                <a:gd name="T102" fmla="*/ 1537 w 2905"/>
                <a:gd name="T103" fmla="*/ 706 h 2540"/>
                <a:gd name="T104" fmla="*/ 1428 w 2905"/>
                <a:gd name="T105" fmla="*/ 754 h 2540"/>
                <a:gd name="T106" fmla="*/ 1226 w 2905"/>
                <a:gd name="T107" fmla="*/ 1069 h 2540"/>
                <a:gd name="T108" fmla="*/ 976 w 2905"/>
                <a:gd name="T109" fmla="*/ 1147 h 2540"/>
                <a:gd name="T110" fmla="*/ 796 w 2905"/>
                <a:gd name="T111" fmla="*/ 1004 h 2540"/>
                <a:gd name="T112" fmla="*/ 1064 w 2905"/>
                <a:gd name="T113" fmla="*/ 203 h 2540"/>
                <a:gd name="T114" fmla="*/ 1158 w 2905"/>
                <a:gd name="T115" fmla="*/ 94 h 2540"/>
                <a:gd name="T116" fmla="*/ 1338 w 2905"/>
                <a:gd name="T117" fmla="*/ 10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905" h="2540">
                  <a:moveTo>
                    <a:pt x="1451" y="0"/>
                  </a:moveTo>
                  <a:lnTo>
                    <a:pt x="1493" y="3"/>
                  </a:lnTo>
                  <a:lnTo>
                    <a:pt x="1538" y="11"/>
                  </a:lnTo>
                  <a:lnTo>
                    <a:pt x="1585" y="23"/>
                  </a:lnTo>
                  <a:lnTo>
                    <a:pt x="2221" y="222"/>
                  </a:lnTo>
                  <a:lnTo>
                    <a:pt x="2236" y="229"/>
                  </a:lnTo>
                  <a:lnTo>
                    <a:pt x="2249" y="239"/>
                  </a:lnTo>
                  <a:lnTo>
                    <a:pt x="2885" y="870"/>
                  </a:lnTo>
                  <a:lnTo>
                    <a:pt x="2896" y="886"/>
                  </a:lnTo>
                  <a:lnTo>
                    <a:pt x="2903" y="902"/>
                  </a:lnTo>
                  <a:lnTo>
                    <a:pt x="2905" y="919"/>
                  </a:lnTo>
                  <a:lnTo>
                    <a:pt x="2903" y="936"/>
                  </a:lnTo>
                  <a:lnTo>
                    <a:pt x="2896" y="954"/>
                  </a:lnTo>
                  <a:lnTo>
                    <a:pt x="2885" y="968"/>
                  </a:lnTo>
                  <a:lnTo>
                    <a:pt x="2445" y="1405"/>
                  </a:lnTo>
                  <a:lnTo>
                    <a:pt x="2552" y="1511"/>
                  </a:lnTo>
                  <a:lnTo>
                    <a:pt x="2572" y="1534"/>
                  </a:lnTo>
                  <a:lnTo>
                    <a:pt x="2588" y="1560"/>
                  </a:lnTo>
                  <a:lnTo>
                    <a:pt x="2599" y="1587"/>
                  </a:lnTo>
                  <a:lnTo>
                    <a:pt x="2606" y="1615"/>
                  </a:lnTo>
                  <a:lnTo>
                    <a:pt x="2609" y="1645"/>
                  </a:lnTo>
                  <a:lnTo>
                    <a:pt x="2608" y="1675"/>
                  </a:lnTo>
                  <a:lnTo>
                    <a:pt x="2603" y="1705"/>
                  </a:lnTo>
                  <a:lnTo>
                    <a:pt x="2594" y="1734"/>
                  </a:lnTo>
                  <a:lnTo>
                    <a:pt x="2580" y="1762"/>
                  </a:lnTo>
                  <a:lnTo>
                    <a:pt x="2562" y="1790"/>
                  </a:lnTo>
                  <a:lnTo>
                    <a:pt x="2540" y="1815"/>
                  </a:lnTo>
                  <a:lnTo>
                    <a:pt x="2513" y="1837"/>
                  </a:lnTo>
                  <a:lnTo>
                    <a:pt x="2484" y="1857"/>
                  </a:lnTo>
                  <a:lnTo>
                    <a:pt x="2453" y="1870"/>
                  </a:lnTo>
                  <a:lnTo>
                    <a:pt x="2421" y="1879"/>
                  </a:lnTo>
                  <a:lnTo>
                    <a:pt x="2389" y="1883"/>
                  </a:lnTo>
                  <a:lnTo>
                    <a:pt x="2385" y="1915"/>
                  </a:lnTo>
                  <a:lnTo>
                    <a:pt x="2376" y="1947"/>
                  </a:lnTo>
                  <a:lnTo>
                    <a:pt x="2362" y="1977"/>
                  </a:lnTo>
                  <a:lnTo>
                    <a:pt x="2343" y="2007"/>
                  </a:lnTo>
                  <a:lnTo>
                    <a:pt x="2319" y="2033"/>
                  </a:lnTo>
                  <a:lnTo>
                    <a:pt x="2293" y="2056"/>
                  </a:lnTo>
                  <a:lnTo>
                    <a:pt x="2263" y="2075"/>
                  </a:lnTo>
                  <a:lnTo>
                    <a:pt x="2233" y="2089"/>
                  </a:lnTo>
                  <a:lnTo>
                    <a:pt x="2201" y="2098"/>
                  </a:lnTo>
                  <a:lnTo>
                    <a:pt x="2169" y="2102"/>
                  </a:lnTo>
                  <a:lnTo>
                    <a:pt x="2164" y="2134"/>
                  </a:lnTo>
                  <a:lnTo>
                    <a:pt x="2155" y="2166"/>
                  </a:lnTo>
                  <a:lnTo>
                    <a:pt x="2142" y="2196"/>
                  </a:lnTo>
                  <a:lnTo>
                    <a:pt x="2123" y="2226"/>
                  </a:lnTo>
                  <a:lnTo>
                    <a:pt x="2100" y="2252"/>
                  </a:lnTo>
                  <a:lnTo>
                    <a:pt x="2073" y="2275"/>
                  </a:lnTo>
                  <a:lnTo>
                    <a:pt x="2044" y="2294"/>
                  </a:lnTo>
                  <a:lnTo>
                    <a:pt x="2012" y="2308"/>
                  </a:lnTo>
                  <a:lnTo>
                    <a:pt x="1981" y="2316"/>
                  </a:lnTo>
                  <a:lnTo>
                    <a:pt x="1948" y="2321"/>
                  </a:lnTo>
                  <a:lnTo>
                    <a:pt x="1944" y="2352"/>
                  </a:lnTo>
                  <a:lnTo>
                    <a:pt x="1935" y="2385"/>
                  </a:lnTo>
                  <a:lnTo>
                    <a:pt x="1922" y="2415"/>
                  </a:lnTo>
                  <a:lnTo>
                    <a:pt x="1903" y="2444"/>
                  </a:lnTo>
                  <a:lnTo>
                    <a:pt x="1880" y="2471"/>
                  </a:lnTo>
                  <a:lnTo>
                    <a:pt x="1854" y="2492"/>
                  </a:lnTo>
                  <a:lnTo>
                    <a:pt x="1828" y="2510"/>
                  </a:lnTo>
                  <a:lnTo>
                    <a:pt x="1799" y="2524"/>
                  </a:lnTo>
                  <a:lnTo>
                    <a:pt x="1770" y="2533"/>
                  </a:lnTo>
                  <a:lnTo>
                    <a:pt x="1739" y="2539"/>
                  </a:lnTo>
                  <a:lnTo>
                    <a:pt x="1710" y="2540"/>
                  </a:lnTo>
                  <a:lnTo>
                    <a:pt x="1680" y="2537"/>
                  </a:lnTo>
                  <a:lnTo>
                    <a:pt x="1650" y="2530"/>
                  </a:lnTo>
                  <a:lnTo>
                    <a:pt x="1623" y="2519"/>
                  </a:lnTo>
                  <a:lnTo>
                    <a:pt x="1597" y="2503"/>
                  </a:lnTo>
                  <a:lnTo>
                    <a:pt x="1574" y="2483"/>
                  </a:lnTo>
                  <a:lnTo>
                    <a:pt x="1320" y="2231"/>
                  </a:lnTo>
                  <a:lnTo>
                    <a:pt x="1191" y="2359"/>
                  </a:lnTo>
                  <a:lnTo>
                    <a:pt x="1172" y="2375"/>
                  </a:lnTo>
                  <a:lnTo>
                    <a:pt x="1150" y="2387"/>
                  </a:lnTo>
                  <a:lnTo>
                    <a:pt x="1127" y="2394"/>
                  </a:lnTo>
                  <a:lnTo>
                    <a:pt x="1102" y="2396"/>
                  </a:lnTo>
                  <a:lnTo>
                    <a:pt x="1077" y="2395"/>
                  </a:lnTo>
                  <a:lnTo>
                    <a:pt x="1052" y="2389"/>
                  </a:lnTo>
                  <a:lnTo>
                    <a:pt x="1027" y="2380"/>
                  </a:lnTo>
                  <a:lnTo>
                    <a:pt x="1005" y="2365"/>
                  </a:lnTo>
                  <a:lnTo>
                    <a:pt x="983" y="2347"/>
                  </a:lnTo>
                  <a:lnTo>
                    <a:pt x="965" y="2326"/>
                  </a:lnTo>
                  <a:lnTo>
                    <a:pt x="951" y="2303"/>
                  </a:lnTo>
                  <a:lnTo>
                    <a:pt x="941" y="2278"/>
                  </a:lnTo>
                  <a:lnTo>
                    <a:pt x="935" y="2254"/>
                  </a:lnTo>
                  <a:lnTo>
                    <a:pt x="934" y="2229"/>
                  </a:lnTo>
                  <a:lnTo>
                    <a:pt x="936" y="2204"/>
                  </a:lnTo>
                  <a:lnTo>
                    <a:pt x="944" y="2181"/>
                  </a:lnTo>
                  <a:lnTo>
                    <a:pt x="955" y="2160"/>
                  </a:lnTo>
                  <a:lnTo>
                    <a:pt x="971" y="2140"/>
                  </a:lnTo>
                  <a:lnTo>
                    <a:pt x="952" y="2157"/>
                  </a:lnTo>
                  <a:lnTo>
                    <a:pt x="930" y="2168"/>
                  </a:lnTo>
                  <a:lnTo>
                    <a:pt x="907" y="2175"/>
                  </a:lnTo>
                  <a:lnTo>
                    <a:pt x="882" y="2178"/>
                  </a:lnTo>
                  <a:lnTo>
                    <a:pt x="857" y="2176"/>
                  </a:lnTo>
                  <a:lnTo>
                    <a:pt x="832" y="2170"/>
                  </a:lnTo>
                  <a:lnTo>
                    <a:pt x="808" y="2161"/>
                  </a:lnTo>
                  <a:lnTo>
                    <a:pt x="784" y="2147"/>
                  </a:lnTo>
                  <a:lnTo>
                    <a:pt x="763" y="2128"/>
                  </a:lnTo>
                  <a:lnTo>
                    <a:pt x="745" y="2107"/>
                  </a:lnTo>
                  <a:lnTo>
                    <a:pt x="730" y="2084"/>
                  </a:lnTo>
                  <a:lnTo>
                    <a:pt x="721" y="2060"/>
                  </a:lnTo>
                  <a:lnTo>
                    <a:pt x="715" y="2035"/>
                  </a:lnTo>
                  <a:lnTo>
                    <a:pt x="714" y="2011"/>
                  </a:lnTo>
                  <a:lnTo>
                    <a:pt x="716" y="1986"/>
                  </a:lnTo>
                  <a:lnTo>
                    <a:pt x="723" y="1963"/>
                  </a:lnTo>
                  <a:lnTo>
                    <a:pt x="735" y="1941"/>
                  </a:lnTo>
                  <a:lnTo>
                    <a:pt x="751" y="1922"/>
                  </a:lnTo>
                  <a:lnTo>
                    <a:pt x="731" y="1938"/>
                  </a:lnTo>
                  <a:lnTo>
                    <a:pt x="710" y="1949"/>
                  </a:lnTo>
                  <a:lnTo>
                    <a:pt x="686" y="1956"/>
                  </a:lnTo>
                  <a:lnTo>
                    <a:pt x="662" y="1959"/>
                  </a:lnTo>
                  <a:lnTo>
                    <a:pt x="636" y="1957"/>
                  </a:lnTo>
                  <a:lnTo>
                    <a:pt x="612" y="1952"/>
                  </a:lnTo>
                  <a:lnTo>
                    <a:pt x="588" y="1942"/>
                  </a:lnTo>
                  <a:lnTo>
                    <a:pt x="564" y="1928"/>
                  </a:lnTo>
                  <a:lnTo>
                    <a:pt x="543" y="1909"/>
                  </a:lnTo>
                  <a:lnTo>
                    <a:pt x="524" y="1888"/>
                  </a:lnTo>
                  <a:lnTo>
                    <a:pt x="511" y="1866"/>
                  </a:lnTo>
                  <a:lnTo>
                    <a:pt x="501" y="1841"/>
                  </a:lnTo>
                  <a:lnTo>
                    <a:pt x="495" y="1816"/>
                  </a:lnTo>
                  <a:lnTo>
                    <a:pt x="494" y="1792"/>
                  </a:lnTo>
                  <a:lnTo>
                    <a:pt x="497" y="1767"/>
                  </a:lnTo>
                  <a:lnTo>
                    <a:pt x="504" y="1744"/>
                  </a:lnTo>
                  <a:lnTo>
                    <a:pt x="515" y="1722"/>
                  </a:lnTo>
                  <a:lnTo>
                    <a:pt x="530" y="1703"/>
                  </a:lnTo>
                  <a:lnTo>
                    <a:pt x="511" y="1719"/>
                  </a:lnTo>
                  <a:lnTo>
                    <a:pt x="490" y="1730"/>
                  </a:lnTo>
                  <a:lnTo>
                    <a:pt x="466" y="1737"/>
                  </a:lnTo>
                  <a:lnTo>
                    <a:pt x="442" y="1740"/>
                  </a:lnTo>
                  <a:lnTo>
                    <a:pt x="417" y="1738"/>
                  </a:lnTo>
                  <a:lnTo>
                    <a:pt x="392" y="1733"/>
                  </a:lnTo>
                  <a:lnTo>
                    <a:pt x="367" y="1723"/>
                  </a:lnTo>
                  <a:lnTo>
                    <a:pt x="344" y="1709"/>
                  </a:lnTo>
                  <a:lnTo>
                    <a:pt x="323" y="1690"/>
                  </a:lnTo>
                  <a:lnTo>
                    <a:pt x="305" y="1670"/>
                  </a:lnTo>
                  <a:lnTo>
                    <a:pt x="291" y="1647"/>
                  </a:lnTo>
                  <a:lnTo>
                    <a:pt x="281" y="1622"/>
                  </a:lnTo>
                  <a:lnTo>
                    <a:pt x="275" y="1597"/>
                  </a:lnTo>
                  <a:lnTo>
                    <a:pt x="273" y="1573"/>
                  </a:lnTo>
                  <a:lnTo>
                    <a:pt x="276" y="1549"/>
                  </a:lnTo>
                  <a:lnTo>
                    <a:pt x="284" y="1525"/>
                  </a:lnTo>
                  <a:lnTo>
                    <a:pt x="295" y="1504"/>
                  </a:lnTo>
                  <a:lnTo>
                    <a:pt x="311" y="1485"/>
                  </a:lnTo>
                  <a:lnTo>
                    <a:pt x="432" y="1363"/>
                  </a:lnTo>
                  <a:lnTo>
                    <a:pt x="20" y="952"/>
                  </a:lnTo>
                  <a:lnTo>
                    <a:pt x="9" y="938"/>
                  </a:lnTo>
                  <a:lnTo>
                    <a:pt x="2" y="921"/>
                  </a:lnTo>
                  <a:lnTo>
                    <a:pt x="0" y="904"/>
                  </a:lnTo>
                  <a:lnTo>
                    <a:pt x="2" y="887"/>
                  </a:lnTo>
                  <a:lnTo>
                    <a:pt x="9" y="870"/>
                  </a:lnTo>
                  <a:lnTo>
                    <a:pt x="20" y="855"/>
                  </a:lnTo>
                  <a:lnTo>
                    <a:pt x="35" y="844"/>
                  </a:lnTo>
                  <a:lnTo>
                    <a:pt x="51" y="837"/>
                  </a:lnTo>
                  <a:lnTo>
                    <a:pt x="69" y="835"/>
                  </a:lnTo>
                  <a:lnTo>
                    <a:pt x="87" y="837"/>
                  </a:lnTo>
                  <a:lnTo>
                    <a:pt x="103" y="844"/>
                  </a:lnTo>
                  <a:lnTo>
                    <a:pt x="118" y="855"/>
                  </a:lnTo>
                  <a:lnTo>
                    <a:pt x="531" y="1267"/>
                  </a:lnTo>
                  <a:lnTo>
                    <a:pt x="554" y="1253"/>
                  </a:lnTo>
                  <a:lnTo>
                    <a:pt x="577" y="1243"/>
                  </a:lnTo>
                  <a:lnTo>
                    <a:pt x="603" y="1239"/>
                  </a:lnTo>
                  <a:lnTo>
                    <a:pt x="629" y="1240"/>
                  </a:lnTo>
                  <a:lnTo>
                    <a:pt x="656" y="1245"/>
                  </a:lnTo>
                  <a:lnTo>
                    <a:pt x="681" y="1255"/>
                  </a:lnTo>
                  <a:lnTo>
                    <a:pt x="706" y="1269"/>
                  </a:lnTo>
                  <a:lnTo>
                    <a:pt x="728" y="1288"/>
                  </a:lnTo>
                  <a:lnTo>
                    <a:pt x="747" y="1309"/>
                  </a:lnTo>
                  <a:lnTo>
                    <a:pt x="761" y="1333"/>
                  </a:lnTo>
                  <a:lnTo>
                    <a:pt x="771" y="1357"/>
                  </a:lnTo>
                  <a:lnTo>
                    <a:pt x="776" y="1381"/>
                  </a:lnTo>
                  <a:lnTo>
                    <a:pt x="778" y="1407"/>
                  </a:lnTo>
                  <a:lnTo>
                    <a:pt x="775" y="1431"/>
                  </a:lnTo>
                  <a:lnTo>
                    <a:pt x="768" y="1454"/>
                  </a:lnTo>
                  <a:lnTo>
                    <a:pt x="757" y="1476"/>
                  </a:lnTo>
                  <a:lnTo>
                    <a:pt x="741" y="1495"/>
                  </a:lnTo>
                  <a:lnTo>
                    <a:pt x="760" y="1479"/>
                  </a:lnTo>
                  <a:lnTo>
                    <a:pt x="781" y="1467"/>
                  </a:lnTo>
                  <a:lnTo>
                    <a:pt x="805" y="1460"/>
                  </a:lnTo>
                  <a:lnTo>
                    <a:pt x="829" y="1457"/>
                  </a:lnTo>
                  <a:lnTo>
                    <a:pt x="855" y="1459"/>
                  </a:lnTo>
                  <a:lnTo>
                    <a:pt x="879" y="1464"/>
                  </a:lnTo>
                  <a:lnTo>
                    <a:pt x="904" y="1475"/>
                  </a:lnTo>
                  <a:lnTo>
                    <a:pt x="927" y="1489"/>
                  </a:lnTo>
                  <a:lnTo>
                    <a:pt x="949" y="1507"/>
                  </a:lnTo>
                  <a:lnTo>
                    <a:pt x="967" y="1528"/>
                  </a:lnTo>
                  <a:lnTo>
                    <a:pt x="981" y="1551"/>
                  </a:lnTo>
                  <a:lnTo>
                    <a:pt x="990" y="1575"/>
                  </a:lnTo>
                  <a:lnTo>
                    <a:pt x="997" y="1600"/>
                  </a:lnTo>
                  <a:lnTo>
                    <a:pt x="998" y="1625"/>
                  </a:lnTo>
                  <a:lnTo>
                    <a:pt x="996" y="1649"/>
                  </a:lnTo>
                  <a:lnTo>
                    <a:pt x="988" y="1672"/>
                  </a:lnTo>
                  <a:lnTo>
                    <a:pt x="977" y="1694"/>
                  </a:lnTo>
                  <a:lnTo>
                    <a:pt x="961" y="1714"/>
                  </a:lnTo>
                  <a:lnTo>
                    <a:pt x="980" y="1698"/>
                  </a:lnTo>
                  <a:lnTo>
                    <a:pt x="1002" y="1686"/>
                  </a:lnTo>
                  <a:lnTo>
                    <a:pt x="1025" y="1679"/>
                  </a:lnTo>
                  <a:lnTo>
                    <a:pt x="1050" y="1676"/>
                  </a:lnTo>
                  <a:lnTo>
                    <a:pt x="1075" y="1678"/>
                  </a:lnTo>
                  <a:lnTo>
                    <a:pt x="1100" y="1683"/>
                  </a:lnTo>
                  <a:lnTo>
                    <a:pt x="1124" y="1693"/>
                  </a:lnTo>
                  <a:lnTo>
                    <a:pt x="1148" y="1708"/>
                  </a:lnTo>
                  <a:lnTo>
                    <a:pt x="1169" y="1725"/>
                  </a:lnTo>
                  <a:lnTo>
                    <a:pt x="1187" y="1746"/>
                  </a:lnTo>
                  <a:lnTo>
                    <a:pt x="1201" y="1769"/>
                  </a:lnTo>
                  <a:lnTo>
                    <a:pt x="1211" y="1794"/>
                  </a:lnTo>
                  <a:lnTo>
                    <a:pt x="1217" y="1818"/>
                  </a:lnTo>
                  <a:lnTo>
                    <a:pt x="1218" y="1843"/>
                  </a:lnTo>
                  <a:lnTo>
                    <a:pt x="1215" y="1868"/>
                  </a:lnTo>
                  <a:lnTo>
                    <a:pt x="1208" y="1891"/>
                  </a:lnTo>
                  <a:lnTo>
                    <a:pt x="1196" y="1912"/>
                  </a:lnTo>
                  <a:lnTo>
                    <a:pt x="1181" y="1932"/>
                  </a:lnTo>
                  <a:lnTo>
                    <a:pt x="1201" y="1916"/>
                  </a:lnTo>
                  <a:lnTo>
                    <a:pt x="1222" y="1905"/>
                  </a:lnTo>
                  <a:lnTo>
                    <a:pt x="1245" y="1898"/>
                  </a:lnTo>
                  <a:lnTo>
                    <a:pt x="1270" y="1895"/>
                  </a:lnTo>
                  <a:lnTo>
                    <a:pt x="1294" y="1896"/>
                  </a:lnTo>
                  <a:lnTo>
                    <a:pt x="1320" y="1902"/>
                  </a:lnTo>
                  <a:lnTo>
                    <a:pt x="1344" y="1912"/>
                  </a:lnTo>
                  <a:lnTo>
                    <a:pt x="1367" y="1926"/>
                  </a:lnTo>
                  <a:lnTo>
                    <a:pt x="1388" y="1944"/>
                  </a:lnTo>
                  <a:lnTo>
                    <a:pt x="1407" y="1965"/>
                  </a:lnTo>
                  <a:lnTo>
                    <a:pt x="1421" y="1988"/>
                  </a:lnTo>
                  <a:lnTo>
                    <a:pt x="1431" y="2013"/>
                  </a:lnTo>
                  <a:lnTo>
                    <a:pt x="1436" y="2037"/>
                  </a:lnTo>
                  <a:lnTo>
                    <a:pt x="1438" y="2062"/>
                  </a:lnTo>
                  <a:lnTo>
                    <a:pt x="1435" y="2087"/>
                  </a:lnTo>
                  <a:lnTo>
                    <a:pt x="1428" y="2110"/>
                  </a:lnTo>
                  <a:lnTo>
                    <a:pt x="1416" y="2131"/>
                  </a:lnTo>
                  <a:lnTo>
                    <a:pt x="1672" y="2386"/>
                  </a:lnTo>
                  <a:lnTo>
                    <a:pt x="1685" y="2395"/>
                  </a:lnTo>
                  <a:lnTo>
                    <a:pt x="1699" y="2401"/>
                  </a:lnTo>
                  <a:lnTo>
                    <a:pt x="1716" y="2402"/>
                  </a:lnTo>
                  <a:lnTo>
                    <a:pt x="1733" y="2400"/>
                  </a:lnTo>
                  <a:lnTo>
                    <a:pt x="1750" y="2395"/>
                  </a:lnTo>
                  <a:lnTo>
                    <a:pt x="1767" y="2386"/>
                  </a:lnTo>
                  <a:lnTo>
                    <a:pt x="1782" y="2374"/>
                  </a:lnTo>
                  <a:lnTo>
                    <a:pt x="1794" y="2358"/>
                  </a:lnTo>
                  <a:lnTo>
                    <a:pt x="1803" y="2342"/>
                  </a:lnTo>
                  <a:lnTo>
                    <a:pt x="1809" y="2325"/>
                  </a:lnTo>
                  <a:lnTo>
                    <a:pt x="1811" y="2308"/>
                  </a:lnTo>
                  <a:lnTo>
                    <a:pt x="1809" y="2291"/>
                  </a:lnTo>
                  <a:lnTo>
                    <a:pt x="1803" y="2276"/>
                  </a:lnTo>
                  <a:lnTo>
                    <a:pt x="1794" y="2264"/>
                  </a:lnTo>
                  <a:lnTo>
                    <a:pt x="1584" y="2055"/>
                  </a:lnTo>
                  <a:lnTo>
                    <a:pt x="1573" y="2041"/>
                  </a:lnTo>
                  <a:lnTo>
                    <a:pt x="1567" y="2025"/>
                  </a:lnTo>
                  <a:lnTo>
                    <a:pt x="1564" y="2007"/>
                  </a:lnTo>
                  <a:lnTo>
                    <a:pt x="1567" y="1989"/>
                  </a:lnTo>
                  <a:lnTo>
                    <a:pt x="1573" y="1973"/>
                  </a:lnTo>
                  <a:lnTo>
                    <a:pt x="1584" y="1958"/>
                  </a:lnTo>
                  <a:lnTo>
                    <a:pt x="1599" y="1947"/>
                  </a:lnTo>
                  <a:lnTo>
                    <a:pt x="1616" y="1941"/>
                  </a:lnTo>
                  <a:lnTo>
                    <a:pt x="1633" y="1939"/>
                  </a:lnTo>
                  <a:lnTo>
                    <a:pt x="1650" y="1941"/>
                  </a:lnTo>
                  <a:lnTo>
                    <a:pt x="1668" y="1947"/>
                  </a:lnTo>
                  <a:lnTo>
                    <a:pt x="1682" y="1958"/>
                  </a:lnTo>
                  <a:lnTo>
                    <a:pt x="1892" y="2167"/>
                  </a:lnTo>
                  <a:lnTo>
                    <a:pt x="1904" y="2176"/>
                  </a:lnTo>
                  <a:lnTo>
                    <a:pt x="1920" y="2182"/>
                  </a:lnTo>
                  <a:lnTo>
                    <a:pt x="1936" y="2183"/>
                  </a:lnTo>
                  <a:lnTo>
                    <a:pt x="1953" y="2182"/>
                  </a:lnTo>
                  <a:lnTo>
                    <a:pt x="1971" y="2176"/>
                  </a:lnTo>
                  <a:lnTo>
                    <a:pt x="1987" y="2167"/>
                  </a:lnTo>
                  <a:lnTo>
                    <a:pt x="2002" y="2155"/>
                  </a:lnTo>
                  <a:lnTo>
                    <a:pt x="2015" y="2139"/>
                  </a:lnTo>
                  <a:lnTo>
                    <a:pt x="2024" y="2123"/>
                  </a:lnTo>
                  <a:lnTo>
                    <a:pt x="2029" y="2106"/>
                  </a:lnTo>
                  <a:lnTo>
                    <a:pt x="2031" y="2089"/>
                  </a:lnTo>
                  <a:lnTo>
                    <a:pt x="2029" y="2073"/>
                  </a:lnTo>
                  <a:lnTo>
                    <a:pt x="2024" y="2058"/>
                  </a:lnTo>
                  <a:lnTo>
                    <a:pt x="2015" y="2045"/>
                  </a:lnTo>
                  <a:lnTo>
                    <a:pt x="1804" y="1837"/>
                  </a:lnTo>
                  <a:lnTo>
                    <a:pt x="1793" y="1822"/>
                  </a:lnTo>
                  <a:lnTo>
                    <a:pt x="1786" y="1806"/>
                  </a:lnTo>
                  <a:lnTo>
                    <a:pt x="1784" y="1788"/>
                  </a:lnTo>
                  <a:lnTo>
                    <a:pt x="1786" y="1770"/>
                  </a:lnTo>
                  <a:lnTo>
                    <a:pt x="1793" y="1754"/>
                  </a:lnTo>
                  <a:lnTo>
                    <a:pt x="1804" y="1740"/>
                  </a:lnTo>
                  <a:lnTo>
                    <a:pt x="1820" y="1729"/>
                  </a:lnTo>
                  <a:lnTo>
                    <a:pt x="1836" y="1722"/>
                  </a:lnTo>
                  <a:lnTo>
                    <a:pt x="1853" y="1720"/>
                  </a:lnTo>
                  <a:lnTo>
                    <a:pt x="1871" y="1722"/>
                  </a:lnTo>
                  <a:lnTo>
                    <a:pt x="1887" y="1729"/>
                  </a:lnTo>
                  <a:lnTo>
                    <a:pt x="1902" y="1740"/>
                  </a:lnTo>
                  <a:lnTo>
                    <a:pt x="2112" y="1948"/>
                  </a:lnTo>
                  <a:lnTo>
                    <a:pt x="2125" y="1957"/>
                  </a:lnTo>
                  <a:lnTo>
                    <a:pt x="2140" y="1963"/>
                  </a:lnTo>
                  <a:lnTo>
                    <a:pt x="2156" y="1965"/>
                  </a:lnTo>
                  <a:lnTo>
                    <a:pt x="2174" y="1963"/>
                  </a:lnTo>
                  <a:lnTo>
                    <a:pt x="2190" y="1957"/>
                  </a:lnTo>
                  <a:lnTo>
                    <a:pt x="2207" y="1949"/>
                  </a:lnTo>
                  <a:lnTo>
                    <a:pt x="2223" y="1936"/>
                  </a:lnTo>
                  <a:lnTo>
                    <a:pt x="2235" y="1920"/>
                  </a:lnTo>
                  <a:lnTo>
                    <a:pt x="2244" y="1904"/>
                  </a:lnTo>
                  <a:lnTo>
                    <a:pt x="2249" y="1887"/>
                  </a:lnTo>
                  <a:lnTo>
                    <a:pt x="2251" y="1871"/>
                  </a:lnTo>
                  <a:lnTo>
                    <a:pt x="2249" y="1855"/>
                  </a:lnTo>
                  <a:lnTo>
                    <a:pt x="2244" y="1839"/>
                  </a:lnTo>
                  <a:lnTo>
                    <a:pt x="2234" y="1826"/>
                  </a:lnTo>
                  <a:lnTo>
                    <a:pt x="2025" y="1618"/>
                  </a:lnTo>
                  <a:lnTo>
                    <a:pt x="2013" y="1603"/>
                  </a:lnTo>
                  <a:lnTo>
                    <a:pt x="2006" y="1587"/>
                  </a:lnTo>
                  <a:lnTo>
                    <a:pt x="2004" y="1570"/>
                  </a:lnTo>
                  <a:lnTo>
                    <a:pt x="2006" y="1553"/>
                  </a:lnTo>
                  <a:lnTo>
                    <a:pt x="2013" y="1535"/>
                  </a:lnTo>
                  <a:lnTo>
                    <a:pt x="2025" y="1521"/>
                  </a:lnTo>
                  <a:lnTo>
                    <a:pt x="2039" y="1510"/>
                  </a:lnTo>
                  <a:lnTo>
                    <a:pt x="2055" y="1503"/>
                  </a:lnTo>
                  <a:lnTo>
                    <a:pt x="2074" y="1501"/>
                  </a:lnTo>
                  <a:lnTo>
                    <a:pt x="2091" y="1503"/>
                  </a:lnTo>
                  <a:lnTo>
                    <a:pt x="2107" y="1510"/>
                  </a:lnTo>
                  <a:lnTo>
                    <a:pt x="2122" y="1521"/>
                  </a:lnTo>
                  <a:lnTo>
                    <a:pt x="2332" y="1729"/>
                  </a:lnTo>
                  <a:lnTo>
                    <a:pt x="2345" y="1739"/>
                  </a:lnTo>
                  <a:lnTo>
                    <a:pt x="2359" y="1744"/>
                  </a:lnTo>
                  <a:lnTo>
                    <a:pt x="2377" y="1746"/>
                  </a:lnTo>
                  <a:lnTo>
                    <a:pt x="2393" y="1744"/>
                  </a:lnTo>
                  <a:lnTo>
                    <a:pt x="2410" y="1739"/>
                  </a:lnTo>
                  <a:lnTo>
                    <a:pt x="2427" y="1730"/>
                  </a:lnTo>
                  <a:lnTo>
                    <a:pt x="2442" y="1718"/>
                  </a:lnTo>
                  <a:lnTo>
                    <a:pt x="2455" y="1703"/>
                  </a:lnTo>
                  <a:lnTo>
                    <a:pt x="2463" y="1685"/>
                  </a:lnTo>
                  <a:lnTo>
                    <a:pt x="2469" y="1669"/>
                  </a:lnTo>
                  <a:lnTo>
                    <a:pt x="2471" y="1652"/>
                  </a:lnTo>
                  <a:lnTo>
                    <a:pt x="2469" y="1636"/>
                  </a:lnTo>
                  <a:lnTo>
                    <a:pt x="2463" y="1620"/>
                  </a:lnTo>
                  <a:lnTo>
                    <a:pt x="2454" y="1608"/>
                  </a:lnTo>
                  <a:lnTo>
                    <a:pt x="2452" y="1606"/>
                  </a:lnTo>
                  <a:lnTo>
                    <a:pt x="2447" y="1600"/>
                  </a:lnTo>
                  <a:lnTo>
                    <a:pt x="2438" y="1591"/>
                  </a:lnTo>
                  <a:lnTo>
                    <a:pt x="2426" y="1579"/>
                  </a:lnTo>
                  <a:lnTo>
                    <a:pt x="2410" y="1564"/>
                  </a:lnTo>
                  <a:lnTo>
                    <a:pt x="2392" y="1545"/>
                  </a:lnTo>
                  <a:lnTo>
                    <a:pt x="2372" y="1525"/>
                  </a:lnTo>
                  <a:lnTo>
                    <a:pt x="2348" y="1502"/>
                  </a:lnTo>
                  <a:lnTo>
                    <a:pt x="2323" y="1477"/>
                  </a:lnTo>
                  <a:lnTo>
                    <a:pt x="2295" y="1449"/>
                  </a:lnTo>
                  <a:lnTo>
                    <a:pt x="2265" y="1420"/>
                  </a:lnTo>
                  <a:lnTo>
                    <a:pt x="2235" y="1389"/>
                  </a:lnTo>
                  <a:lnTo>
                    <a:pt x="2202" y="1357"/>
                  </a:lnTo>
                  <a:lnTo>
                    <a:pt x="2169" y="1323"/>
                  </a:lnTo>
                  <a:lnTo>
                    <a:pt x="2134" y="1289"/>
                  </a:lnTo>
                  <a:lnTo>
                    <a:pt x="2099" y="1254"/>
                  </a:lnTo>
                  <a:lnTo>
                    <a:pt x="2062" y="1218"/>
                  </a:lnTo>
                  <a:lnTo>
                    <a:pt x="2027" y="1182"/>
                  </a:lnTo>
                  <a:lnTo>
                    <a:pt x="1990" y="1146"/>
                  </a:lnTo>
                  <a:lnTo>
                    <a:pt x="1954" y="1110"/>
                  </a:lnTo>
                  <a:lnTo>
                    <a:pt x="1918" y="1074"/>
                  </a:lnTo>
                  <a:lnTo>
                    <a:pt x="1882" y="1039"/>
                  </a:lnTo>
                  <a:lnTo>
                    <a:pt x="1847" y="1003"/>
                  </a:lnTo>
                  <a:lnTo>
                    <a:pt x="1813" y="970"/>
                  </a:lnTo>
                  <a:lnTo>
                    <a:pt x="1780" y="937"/>
                  </a:lnTo>
                  <a:lnTo>
                    <a:pt x="1748" y="906"/>
                  </a:lnTo>
                  <a:lnTo>
                    <a:pt x="1718" y="875"/>
                  </a:lnTo>
                  <a:lnTo>
                    <a:pt x="1689" y="847"/>
                  </a:lnTo>
                  <a:lnTo>
                    <a:pt x="1663" y="821"/>
                  </a:lnTo>
                  <a:lnTo>
                    <a:pt x="1638" y="797"/>
                  </a:lnTo>
                  <a:lnTo>
                    <a:pt x="1616" y="775"/>
                  </a:lnTo>
                  <a:lnTo>
                    <a:pt x="1596" y="756"/>
                  </a:lnTo>
                  <a:lnTo>
                    <a:pt x="1579" y="740"/>
                  </a:lnTo>
                  <a:lnTo>
                    <a:pt x="1565" y="725"/>
                  </a:lnTo>
                  <a:lnTo>
                    <a:pt x="1560" y="721"/>
                  </a:lnTo>
                  <a:lnTo>
                    <a:pt x="1553" y="715"/>
                  </a:lnTo>
                  <a:lnTo>
                    <a:pt x="1546" y="711"/>
                  </a:lnTo>
                  <a:lnTo>
                    <a:pt x="1537" y="706"/>
                  </a:lnTo>
                  <a:lnTo>
                    <a:pt x="1527" y="704"/>
                  </a:lnTo>
                  <a:lnTo>
                    <a:pt x="1515" y="703"/>
                  </a:lnTo>
                  <a:lnTo>
                    <a:pt x="1501" y="705"/>
                  </a:lnTo>
                  <a:lnTo>
                    <a:pt x="1485" y="711"/>
                  </a:lnTo>
                  <a:lnTo>
                    <a:pt x="1468" y="720"/>
                  </a:lnTo>
                  <a:lnTo>
                    <a:pt x="1449" y="735"/>
                  </a:lnTo>
                  <a:lnTo>
                    <a:pt x="1428" y="754"/>
                  </a:lnTo>
                  <a:lnTo>
                    <a:pt x="1405" y="779"/>
                  </a:lnTo>
                  <a:lnTo>
                    <a:pt x="1383" y="808"/>
                  </a:lnTo>
                  <a:lnTo>
                    <a:pt x="1366" y="837"/>
                  </a:lnTo>
                  <a:lnTo>
                    <a:pt x="1270" y="1012"/>
                  </a:lnTo>
                  <a:lnTo>
                    <a:pt x="1259" y="1031"/>
                  </a:lnTo>
                  <a:lnTo>
                    <a:pt x="1244" y="1050"/>
                  </a:lnTo>
                  <a:lnTo>
                    <a:pt x="1226" y="1069"/>
                  </a:lnTo>
                  <a:lnTo>
                    <a:pt x="1194" y="1096"/>
                  </a:lnTo>
                  <a:lnTo>
                    <a:pt x="1161" y="1119"/>
                  </a:lnTo>
                  <a:lnTo>
                    <a:pt x="1125" y="1136"/>
                  </a:lnTo>
                  <a:lnTo>
                    <a:pt x="1089" y="1147"/>
                  </a:lnTo>
                  <a:lnTo>
                    <a:pt x="1052" y="1153"/>
                  </a:lnTo>
                  <a:lnTo>
                    <a:pt x="1014" y="1153"/>
                  </a:lnTo>
                  <a:lnTo>
                    <a:pt x="976" y="1147"/>
                  </a:lnTo>
                  <a:lnTo>
                    <a:pt x="944" y="1137"/>
                  </a:lnTo>
                  <a:lnTo>
                    <a:pt x="913" y="1123"/>
                  </a:lnTo>
                  <a:lnTo>
                    <a:pt x="883" y="1106"/>
                  </a:lnTo>
                  <a:lnTo>
                    <a:pt x="858" y="1085"/>
                  </a:lnTo>
                  <a:lnTo>
                    <a:pt x="833" y="1061"/>
                  </a:lnTo>
                  <a:lnTo>
                    <a:pt x="813" y="1034"/>
                  </a:lnTo>
                  <a:lnTo>
                    <a:pt x="796" y="1004"/>
                  </a:lnTo>
                  <a:lnTo>
                    <a:pt x="784" y="980"/>
                  </a:lnTo>
                  <a:lnTo>
                    <a:pt x="777" y="955"/>
                  </a:lnTo>
                  <a:lnTo>
                    <a:pt x="772" y="930"/>
                  </a:lnTo>
                  <a:lnTo>
                    <a:pt x="772" y="908"/>
                  </a:lnTo>
                  <a:lnTo>
                    <a:pt x="774" y="886"/>
                  </a:lnTo>
                  <a:lnTo>
                    <a:pt x="781" y="866"/>
                  </a:lnTo>
                  <a:lnTo>
                    <a:pt x="1064" y="203"/>
                  </a:lnTo>
                  <a:lnTo>
                    <a:pt x="1074" y="185"/>
                  </a:lnTo>
                  <a:lnTo>
                    <a:pt x="1086" y="166"/>
                  </a:lnTo>
                  <a:lnTo>
                    <a:pt x="1102" y="147"/>
                  </a:lnTo>
                  <a:lnTo>
                    <a:pt x="1120" y="126"/>
                  </a:lnTo>
                  <a:lnTo>
                    <a:pt x="1130" y="117"/>
                  </a:lnTo>
                  <a:lnTo>
                    <a:pt x="1142" y="106"/>
                  </a:lnTo>
                  <a:lnTo>
                    <a:pt x="1158" y="94"/>
                  </a:lnTo>
                  <a:lnTo>
                    <a:pt x="1176" y="81"/>
                  </a:lnTo>
                  <a:lnTo>
                    <a:pt x="1196" y="67"/>
                  </a:lnTo>
                  <a:lnTo>
                    <a:pt x="1220" y="53"/>
                  </a:lnTo>
                  <a:lnTo>
                    <a:pt x="1245" y="40"/>
                  </a:lnTo>
                  <a:lnTo>
                    <a:pt x="1274" y="28"/>
                  </a:lnTo>
                  <a:lnTo>
                    <a:pt x="1305" y="18"/>
                  </a:lnTo>
                  <a:lnTo>
                    <a:pt x="1338" y="10"/>
                  </a:lnTo>
                  <a:lnTo>
                    <a:pt x="1373" y="3"/>
                  </a:lnTo>
                  <a:lnTo>
                    <a:pt x="1412" y="0"/>
                  </a:lnTo>
                  <a:lnTo>
                    <a:pt x="14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7296151" y="1689101"/>
              <a:ext cx="149225" cy="147638"/>
            </a:xfrm>
            <a:custGeom>
              <a:avLst/>
              <a:gdLst>
                <a:gd name="T0" fmla="*/ 671 w 1031"/>
                <a:gd name="T1" fmla="*/ 657 h 1025"/>
                <a:gd name="T2" fmla="*/ 626 w 1031"/>
                <a:gd name="T3" fmla="*/ 679 h 1025"/>
                <a:gd name="T4" fmla="*/ 595 w 1031"/>
                <a:gd name="T5" fmla="*/ 718 h 1025"/>
                <a:gd name="T6" fmla="*/ 584 w 1031"/>
                <a:gd name="T7" fmla="*/ 766 h 1025"/>
                <a:gd name="T8" fmla="*/ 595 w 1031"/>
                <a:gd name="T9" fmla="*/ 817 h 1025"/>
                <a:gd name="T10" fmla="*/ 626 w 1031"/>
                <a:gd name="T11" fmla="*/ 854 h 1025"/>
                <a:gd name="T12" fmla="*/ 671 w 1031"/>
                <a:gd name="T13" fmla="*/ 877 h 1025"/>
                <a:gd name="T14" fmla="*/ 723 w 1031"/>
                <a:gd name="T15" fmla="*/ 877 h 1025"/>
                <a:gd name="T16" fmla="*/ 768 w 1031"/>
                <a:gd name="T17" fmla="*/ 854 h 1025"/>
                <a:gd name="T18" fmla="*/ 800 w 1031"/>
                <a:gd name="T19" fmla="*/ 816 h 1025"/>
                <a:gd name="T20" fmla="*/ 811 w 1031"/>
                <a:gd name="T21" fmla="*/ 766 h 1025"/>
                <a:gd name="T22" fmla="*/ 800 w 1031"/>
                <a:gd name="T23" fmla="*/ 718 h 1025"/>
                <a:gd name="T24" fmla="*/ 768 w 1031"/>
                <a:gd name="T25" fmla="*/ 679 h 1025"/>
                <a:gd name="T26" fmla="*/ 723 w 1031"/>
                <a:gd name="T27" fmla="*/ 657 h 1025"/>
                <a:gd name="T28" fmla="*/ 345 w 1031"/>
                <a:gd name="T29" fmla="*/ 0 h 1025"/>
                <a:gd name="T30" fmla="*/ 391 w 1031"/>
                <a:gd name="T31" fmla="*/ 12 h 1025"/>
                <a:gd name="T32" fmla="*/ 432 w 1031"/>
                <a:gd name="T33" fmla="*/ 39 h 1025"/>
                <a:gd name="T34" fmla="*/ 1007 w 1031"/>
                <a:gd name="T35" fmla="*/ 615 h 1025"/>
                <a:gd name="T36" fmla="*/ 1027 w 1031"/>
                <a:gd name="T37" fmla="*/ 659 h 1025"/>
                <a:gd name="T38" fmla="*/ 1031 w 1031"/>
                <a:gd name="T39" fmla="*/ 705 h 1025"/>
                <a:gd name="T40" fmla="*/ 1019 w 1031"/>
                <a:gd name="T41" fmla="*/ 751 h 1025"/>
                <a:gd name="T42" fmla="*/ 992 w 1031"/>
                <a:gd name="T43" fmla="*/ 791 h 1025"/>
                <a:gd name="T44" fmla="*/ 776 w 1031"/>
                <a:gd name="T45" fmla="*/ 1001 h 1025"/>
                <a:gd name="T46" fmla="*/ 732 w 1031"/>
                <a:gd name="T47" fmla="*/ 1021 h 1025"/>
                <a:gd name="T48" fmla="*/ 686 w 1031"/>
                <a:gd name="T49" fmla="*/ 1025 h 1025"/>
                <a:gd name="T50" fmla="*/ 640 w 1031"/>
                <a:gd name="T51" fmla="*/ 1013 h 1025"/>
                <a:gd name="T52" fmla="*/ 600 w 1031"/>
                <a:gd name="T53" fmla="*/ 985 h 1025"/>
                <a:gd name="T54" fmla="*/ 24 w 1031"/>
                <a:gd name="T55" fmla="*/ 409 h 1025"/>
                <a:gd name="T56" fmla="*/ 4 w 1031"/>
                <a:gd name="T57" fmla="*/ 367 h 1025"/>
                <a:gd name="T58" fmla="*/ 0 w 1031"/>
                <a:gd name="T59" fmla="*/ 320 h 1025"/>
                <a:gd name="T60" fmla="*/ 11 w 1031"/>
                <a:gd name="T61" fmla="*/ 275 h 1025"/>
                <a:gd name="T62" fmla="*/ 40 w 1031"/>
                <a:gd name="T63" fmla="*/ 234 h 1025"/>
                <a:gd name="T64" fmla="*/ 255 w 1031"/>
                <a:gd name="T65" fmla="*/ 24 h 1025"/>
                <a:gd name="T66" fmla="*/ 298 w 1031"/>
                <a:gd name="T67" fmla="*/ 4 h 1025"/>
                <a:gd name="T68" fmla="*/ 345 w 1031"/>
                <a:gd name="T69" fmla="*/ 0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31" h="1025">
                  <a:moveTo>
                    <a:pt x="698" y="654"/>
                  </a:moveTo>
                  <a:lnTo>
                    <a:pt x="671" y="657"/>
                  </a:lnTo>
                  <a:lnTo>
                    <a:pt x="648" y="665"/>
                  </a:lnTo>
                  <a:lnTo>
                    <a:pt x="626" y="679"/>
                  </a:lnTo>
                  <a:lnTo>
                    <a:pt x="609" y="696"/>
                  </a:lnTo>
                  <a:lnTo>
                    <a:pt x="595" y="718"/>
                  </a:lnTo>
                  <a:lnTo>
                    <a:pt x="587" y="741"/>
                  </a:lnTo>
                  <a:lnTo>
                    <a:pt x="584" y="766"/>
                  </a:lnTo>
                  <a:lnTo>
                    <a:pt x="587" y="793"/>
                  </a:lnTo>
                  <a:lnTo>
                    <a:pt x="595" y="817"/>
                  </a:lnTo>
                  <a:lnTo>
                    <a:pt x="609" y="837"/>
                  </a:lnTo>
                  <a:lnTo>
                    <a:pt x="626" y="854"/>
                  </a:lnTo>
                  <a:lnTo>
                    <a:pt x="648" y="868"/>
                  </a:lnTo>
                  <a:lnTo>
                    <a:pt x="671" y="877"/>
                  </a:lnTo>
                  <a:lnTo>
                    <a:pt x="698" y="880"/>
                  </a:lnTo>
                  <a:lnTo>
                    <a:pt x="723" y="877"/>
                  </a:lnTo>
                  <a:lnTo>
                    <a:pt x="748" y="868"/>
                  </a:lnTo>
                  <a:lnTo>
                    <a:pt x="768" y="854"/>
                  </a:lnTo>
                  <a:lnTo>
                    <a:pt x="785" y="837"/>
                  </a:lnTo>
                  <a:lnTo>
                    <a:pt x="800" y="816"/>
                  </a:lnTo>
                  <a:lnTo>
                    <a:pt x="808" y="793"/>
                  </a:lnTo>
                  <a:lnTo>
                    <a:pt x="811" y="766"/>
                  </a:lnTo>
                  <a:lnTo>
                    <a:pt x="808" y="741"/>
                  </a:lnTo>
                  <a:lnTo>
                    <a:pt x="800" y="718"/>
                  </a:lnTo>
                  <a:lnTo>
                    <a:pt x="785" y="696"/>
                  </a:lnTo>
                  <a:lnTo>
                    <a:pt x="768" y="679"/>
                  </a:lnTo>
                  <a:lnTo>
                    <a:pt x="748" y="665"/>
                  </a:lnTo>
                  <a:lnTo>
                    <a:pt x="723" y="657"/>
                  </a:lnTo>
                  <a:lnTo>
                    <a:pt x="698" y="654"/>
                  </a:lnTo>
                  <a:close/>
                  <a:moveTo>
                    <a:pt x="345" y="0"/>
                  </a:moveTo>
                  <a:lnTo>
                    <a:pt x="368" y="4"/>
                  </a:lnTo>
                  <a:lnTo>
                    <a:pt x="391" y="12"/>
                  </a:lnTo>
                  <a:lnTo>
                    <a:pt x="412" y="24"/>
                  </a:lnTo>
                  <a:lnTo>
                    <a:pt x="432" y="39"/>
                  </a:lnTo>
                  <a:lnTo>
                    <a:pt x="992" y="596"/>
                  </a:lnTo>
                  <a:lnTo>
                    <a:pt x="1007" y="615"/>
                  </a:lnTo>
                  <a:lnTo>
                    <a:pt x="1019" y="637"/>
                  </a:lnTo>
                  <a:lnTo>
                    <a:pt x="1027" y="659"/>
                  </a:lnTo>
                  <a:lnTo>
                    <a:pt x="1031" y="682"/>
                  </a:lnTo>
                  <a:lnTo>
                    <a:pt x="1031" y="705"/>
                  </a:lnTo>
                  <a:lnTo>
                    <a:pt x="1027" y="729"/>
                  </a:lnTo>
                  <a:lnTo>
                    <a:pt x="1019" y="751"/>
                  </a:lnTo>
                  <a:lnTo>
                    <a:pt x="1007" y="771"/>
                  </a:lnTo>
                  <a:lnTo>
                    <a:pt x="992" y="791"/>
                  </a:lnTo>
                  <a:lnTo>
                    <a:pt x="796" y="985"/>
                  </a:lnTo>
                  <a:lnTo>
                    <a:pt x="776" y="1001"/>
                  </a:lnTo>
                  <a:lnTo>
                    <a:pt x="755" y="1013"/>
                  </a:lnTo>
                  <a:lnTo>
                    <a:pt x="732" y="1021"/>
                  </a:lnTo>
                  <a:lnTo>
                    <a:pt x="709" y="1025"/>
                  </a:lnTo>
                  <a:lnTo>
                    <a:pt x="686" y="1025"/>
                  </a:lnTo>
                  <a:lnTo>
                    <a:pt x="663" y="1021"/>
                  </a:lnTo>
                  <a:lnTo>
                    <a:pt x="640" y="1013"/>
                  </a:lnTo>
                  <a:lnTo>
                    <a:pt x="619" y="1001"/>
                  </a:lnTo>
                  <a:lnTo>
                    <a:pt x="600" y="985"/>
                  </a:lnTo>
                  <a:lnTo>
                    <a:pt x="40" y="429"/>
                  </a:lnTo>
                  <a:lnTo>
                    <a:pt x="24" y="409"/>
                  </a:lnTo>
                  <a:lnTo>
                    <a:pt x="11" y="389"/>
                  </a:lnTo>
                  <a:lnTo>
                    <a:pt x="4" y="367"/>
                  </a:lnTo>
                  <a:lnTo>
                    <a:pt x="0" y="344"/>
                  </a:lnTo>
                  <a:lnTo>
                    <a:pt x="0" y="320"/>
                  </a:lnTo>
                  <a:lnTo>
                    <a:pt x="4" y="297"/>
                  </a:lnTo>
                  <a:lnTo>
                    <a:pt x="11" y="275"/>
                  </a:lnTo>
                  <a:lnTo>
                    <a:pt x="24" y="253"/>
                  </a:lnTo>
                  <a:lnTo>
                    <a:pt x="40" y="234"/>
                  </a:lnTo>
                  <a:lnTo>
                    <a:pt x="236" y="39"/>
                  </a:lnTo>
                  <a:lnTo>
                    <a:pt x="255" y="24"/>
                  </a:lnTo>
                  <a:lnTo>
                    <a:pt x="275" y="12"/>
                  </a:lnTo>
                  <a:lnTo>
                    <a:pt x="298" y="4"/>
                  </a:lnTo>
                  <a:lnTo>
                    <a:pt x="321" y="0"/>
                  </a:lnTo>
                  <a:lnTo>
                    <a:pt x="3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8145055" y="10442572"/>
            <a:ext cx="962026" cy="752476"/>
            <a:chOff x="5976938" y="1301751"/>
            <a:chExt cx="481013" cy="376238"/>
          </a:xfrm>
          <a:solidFill>
            <a:schemeClr val="bg1"/>
          </a:solidFill>
        </p:grpSpPr>
        <p:sp>
          <p:nvSpPr>
            <p:cNvPr id="63" name="Freeform 17"/>
            <p:cNvSpPr>
              <a:spLocks/>
            </p:cNvSpPr>
            <p:nvPr/>
          </p:nvSpPr>
          <p:spPr bwMode="auto">
            <a:xfrm>
              <a:off x="6059488" y="1635126"/>
              <a:ext cx="315913" cy="42863"/>
            </a:xfrm>
            <a:custGeom>
              <a:avLst/>
              <a:gdLst>
                <a:gd name="T0" fmla="*/ 151 w 2195"/>
                <a:gd name="T1" fmla="*/ 0 h 299"/>
                <a:gd name="T2" fmla="*/ 2043 w 2195"/>
                <a:gd name="T3" fmla="*/ 0 h 299"/>
                <a:gd name="T4" fmla="*/ 2074 w 2195"/>
                <a:gd name="T5" fmla="*/ 3 h 299"/>
                <a:gd name="T6" fmla="*/ 2102 w 2195"/>
                <a:gd name="T7" fmla="*/ 12 h 299"/>
                <a:gd name="T8" fmla="*/ 2128 w 2195"/>
                <a:gd name="T9" fmla="*/ 26 h 299"/>
                <a:gd name="T10" fmla="*/ 2150 w 2195"/>
                <a:gd name="T11" fmla="*/ 44 h 299"/>
                <a:gd name="T12" fmla="*/ 2169 w 2195"/>
                <a:gd name="T13" fmla="*/ 66 h 299"/>
                <a:gd name="T14" fmla="*/ 2183 w 2195"/>
                <a:gd name="T15" fmla="*/ 91 h 299"/>
                <a:gd name="T16" fmla="*/ 2192 w 2195"/>
                <a:gd name="T17" fmla="*/ 120 h 299"/>
                <a:gd name="T18" fmla="*/ 2195 w 2195"/>
                <a:gd name="T19" fmla="*/ 150 h 299"/>
                <a:gd name="T20" fmla="*/ 2192 w 2195"/>
                <a:gd name="T21" fmla="*/ 180 h 299"/>
                <a:gd name="T22" fmla="*/ 2183 w 2195"/>
                <a:gd name="T23" fmla="*/ 208 h 299"/>
                <a:gd name="T24" fmla="*/ 2169 w 2195"/>
                <a:gd name="T25" fmla="*/ 233 h 299"/>
                <a:gd name="T26" fmla="*/ 2150 w 2195"/>
                <a:gd name="T27" fmla="*/ 255 h 299"/>
                <a:gd name="T28" fmla="*/ 2128 w 2195"/>
                <a:gd name="T29" fmla="*/ 273 h 299"/>
                <a:gd name="T30" fmla="*/ 2102 w 2195"/>
                <a:gd name="T31" fmla="*/ 287 h 299"/>
                <a:gd name="T32" fmla="*/ 2074 w 2195"/>
                <a:gd name="T33" fmla="*/ 296 h 299"/>
                <a:gd name="T34" fmla="*/ 2043 w 2195"/>
                <a:gd name="T35" fmla="*/ 299 h 299"/>
                <a:gd name="T36" fmla="*/ 151 w 2195"/>
                <a:gd name="T37" fmla="*/ 299 h 299"/>
                <a:gd name="T38" fmla="*/ 121 w 2195"/>
                <a:gd name="T39" fmla="*/ 296 h 299"/>
                <a:gd name="T40" fmla="*/ 92 w 2195"/>
                <a:gd name="T41" fmla="*/ 287 h 299"/>
                <a:gd name="T42" fmla="*/ 66 w 2195"/>
                <a:gd name="T43" fmla="*/ 273 h 299"/>
                <a:gd name="T44" fmla="*/ 44 w 2195"/>
                <a:gd name="T45" fmla="*/ 255 h 299"/>
                <a:gd name="T46" fmla="*/ 26 w 2195"/>
                <a:gd name="T47" fmla="*/ 233 h 299"/>
                <a:gd name="T48" fmla="*/ 11 w 2195"/>
                <a:gd name="T49" fmla="*/ 208 h 299"/>
                <a:gd name="T50" fmla="*/ 3 w 2195"/>
                <a:gd name="T51" fmla="*/ 180 h 299"/>
                <a:gd name="T52" fmla="*/ 0 w 2195"/>
                <a:gd name="T53" fmla="*/ 150 h 299"/>
                <a:gd name="T54" fmla="*/ 3 w 2195"/>
                <a:gd name="T55" fmla="*/ 120 h 299"/>
                <a:gd name="T56" fmla="*/ 11 w 2195"/>
                <a:gd name="T57" fmla="*/ 91 h 299"/>
                <a:gd name="T58" fmla="*/ 26 w 2195"/>
                <a:gd name="T59" fmla="*/ 66 h 299"/>
                <a:gd name="T60" fmla="*/ 44 w 2195"/>
                <a:gd name="T61" fmla="*/ 44 h 299"/>
                <a:gd name="T62" fmla="*/ 66 w 2195"/>
                <a:gd name="T63" fmla="*/ 26 h 299"/>
                <a:gd name="T64" fmla="*/ 92 w 2195"/>
                <a:gd name="T65" fmla="*/ 12 h 299"/>
                <a:gd name="T66" fmla="*/ 121 w 2195"/>
                <a:gd name="T67" fmla="*/ 3 h 299"/>
                <a:gd name="T68" fmla="*/ 151 w 2195"/>
                <a:gd name="T69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95" h="299">
                  <a:moveTo>
                    <a:pt x="151" y="0"/>
                  </a:moveTo>
                  <a:lnTo>
                    <a:pt x="2043" y="0"/>
                  </a:lnTo>
                  <a:lnTo>
                    <a:pt x="2074" y="3"/>
                  </a:lnTo>
                  <a:lnTo>
                    <a:pt x="2102" y="12"/>
                  </a:lnTo>
                  <a:lnTo>
                    <a:pt x="2128" y="26"/>
                  </a:lnTo>
                  <a:lnTo>
                    <a:pt x="2150" y="44"/>
                  </a:lnTo>
                  <a:lnTo>
                    <a:pt x="2169" y="66"/>
                  </a:lnTo>
                  <a:lnTo>
                    <a:pt x="2183" y="91"/>
                  </a:lnTo>
                  <a:lnTo>
                    <a:pt x="2192" y="120"/>
                  </a:lnTo>
                  <a:lnTo>
                    <a:pt x="2195" y="150"/>
                  </a:lnTo>
                  <a:lnTo>
                    <a:pt x="2192" y="180"/>
                  </a:lnTo>
                  <a:lnTo>
                    <a:pt x="2183" y="208"/>
                  </a:lnTo>
                  <a:lnTo>
                    <a:pt x="2169" y="233"/>
                  </a:lnTo>
                  <a:lnTo>
                    <a:pt x="2150" y="255"/>
                  </a:lnTo>
                  <a:lnTo>
                    <a:pt x="2128" y="273"/>
                  </a:lnTo>
                  <a:lnTo>
                    <a:pt x="2102" y="287"/>
                  </a:lnTo>
                  <a:lnTo>
                    <a:pt x="2074" y="296"/>
                  </a:lnTo>
                  <a:lnTo>
                    <a:pt x="2043" y="299"/>
                  </a:lnTo>
                  <a:lnTo>
                    <a:pt x="151" y="299"/>
                  </a:lnTo>
                  <a:lnTo>
                    <a:pt x="121" y="296"/>
                  </a:lnTo>
                  <a:lnTo>
                    <a:pt x="92" y="287"/>
                  </a:lnTo>
                  <a:lnTo>
                    <a:pt x="66" y="273"/>
                  </a:lnTo>
                  <a:lnTo>
                    <a:pt x="44" y="255"/>
                  </a:lnTo>
                  <a:lnTo>
                    <a:pt x="26" y="233"/>
                  </a:lnTo>
                  <a:lnTo>
                    <a:pt x="11" y="208"/>
                  </a:lnTo>
                  <a:lnTo>
                    <a:pt x="3" y="180"/>
                  </a:lnTo>
                  <a:lnTo>
                    <a:pt x="0" y="150"/>
                  </a:lnTo>
                  <a:lnTo>
                    <a:pt x="3" y="120"/>
                  </a:lnTo>
                  <a:lnTo>
                    <a:pt x="11" y="91"/>
                  </a:lnTo>
                  <a:lnTo>
                    <a:pt x="26" y="66"/>
                  </a:lnTo>
                  <a:lnTo>
                    <a:pt x="44" y="44"/>
                  </a:lnTo>
                  <a:lnTo>
                    <a:pt x="66" y="26"/>
                  </a:lnTo>
                  <a:lnTo>
                    <a:pt x="92" y="12"/>
                  </a:lnTo>
                  <a:lnTo>
                    <a:pt x="121" y="3"/>
                  </a:lnTo>
                  <a:lnTo>
                    <a:pt x="1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18"/>
            <p:cNvSpPr>
              <a:spLocks/>
            </p:cNvSpPr>
            <p:nvPr/>
          </p:nvSpPr>
          <p:spPr bwMode="auto">
            <a:xfrm>
              <a:off x="6053138" y="1457326"/>
              <a:ext cx="33338" cy="85725"/>
            </a:xfrm>
            <a:custGeom>
              <a:avLst/>
              <a:gdLst>
                <a:gd name="T0" fmla="*/ 115 w 228"/>
                <a:gd name="T1" fmla="*/ 0 h 596"/>
                <a:gd name="T2" fmla="*/ 140 w 228"/>
                <a:gd name="T3" fmla="*/ 3 h 596"/>
                <a:gd name="T4" fmla="*/ 165 w 228"/>
                <a:gd name="T5" fmla="*/ 11 h 596"/>
                <a:gd name="T6" fmla="*/ 186 w 228"/>
                <a:gd name="T7" fmla="*/ 24 h 596"/>
                <a:gd name="T8" fmla="*/ 203 w 228"/>
                <a:gd name="T9" fmla="*/ 42 h 596"/>
                <a:gd name="T10" fmla="*/ 217 w 228"/>
                <a:gd name="T11" fmla="*/ 62 h 596"/>
                <a:gd name="T12" fmla="*/ 225 w 228"/>
                <a:gd name="T13" fmla="*/ 86 h 596"/>
                <a:gd name="T14" fmla="*/ 228 w 228"/>
                <a:gd name="T15" fmla="*/ 111 h 596"/>
                <a:gd name="T16" fmla="*/ 228 w 228"/>
                <a:gd name="T17" fmla="*/ 484 h 596"/>
                <a:gd name="T18" fmla="*/ 225 w 228"/>
                <a:gd name="T19" fmla="*/ 510 h 596"/>
                <a:gd name="T20" fmla="*/ 217 w 228"/>
                <a:gd name="T21" fmla="*/ 533 h 596"/>
                <a:gd name="T22" fmla="*/ 203 w 228"/>
                <a:gd name="T23" fmla="*/ 555 h 596"/>
                <a:gd name="T24" fmla="*/ 186 w 228"/>
                <a:gd name="T25" fmla="*/ 572 h 596"/>
                <a:gd name="T26" fmla="*/ 165 w 228"/>
                <a:gd name="T27" fmla="*/ 585 h 596"/>
                <a:gd name="T28" fmla="*/ 140 w 228"/>
                <a:gd name="T29" fmla="*/ 594 h 596"/>
                <a:gd name="T30" fmla="*/ 115 w 228"/>
                <a:gd name="T31" fmla="*/ 596 h 596"/>
                <a:gd name="T32" fmla="*/ 88 w 228"/>
                <a:gd name="T33" fmla="*/ 594 h 596"/>
                <a:gd name="T34" fmla="*/ 65 w 228"/>
                <a:gd name="T35" fmla="*/ 585 h 596"/>
                <a:gd name="T36" fmla="*/ 43 w 228"/>
                <a:gd name="T37" fmla="*/ 572 h 596"/>
                <a:gd name="T38" fmla="*/ 26 w 228"/>
                <a:gd name="T39" fmla="*/ 555 h 596"/>
                <a:gd name="T40" fmla="*/ 13 w 228"/>
                <a:gd name="T41" fmla="*/ 533 h 596"/>
                <a:gd name="T42" fmla="*/ 3 w 228"/>
                <a:gd name="T43" fmla="*/ 510 h 596"/>
                <a:gd name="T44" fmla="*/ 0 w 228"/>
                <a:gd name="T45" fmla="*/ 484 h 596"/>
                <a:gd name="T46" fmla="*/ 0 w 228"/>
                <a:gd name="T47" fmla="*/ 111 h 596"/>
                <a:gd name="T48" fmla="*/ 3 w 228"/>
                <a:gd name="T49" fmla="*/ 86 h 596"/>
                <a:gd name="T50" fmla="*/ 13 w 228"/>
                <a:gd name="T51" fmla="*/ 62 h 596"/>
                <a:gd name="T52" fmla="*/ 26 w 228"/>
                <a:gd name="T53" fmla="*/ 42 h 596"/>
                <a:gd name="T54" fmla="*/ 43 w 228"/>
                <a:gd name="T55" fmla="*/ 24 h 596"/>
                <a:gd name="T56" fmla="*/ 65 w 228"/>
                <a:gd name="T57" fmla="*/ 11 h 596"/>
                <a:gd name="T58" fmla="*/ 88 w 228"/>
                <a:gd name="T59" fmla="*/ 3 h 596"/>
                <a:gd name="T60" fmla="*/ 115 w 228"/>
                <a:gd name="T61" fmla="*/ 0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8" h="596">
                  <a:moveTo>
                    <a:pt x="115" y="0"/>
                  </a:moveTo>
                  <a:lnTo>
                    <a:pt x="140" y="3"/>
                  </a:lnTo>
                  <a:lnTo>
                    <a:pt x="165" y="11"/>
                  </a:lnTo>
                  <a:lnTo>
                    <a:pt x="186" y="24"/>
                  </a:lnTo>
                  <a:lnTo>
                    <a:pt x="203" y="42"/>
                  </a:lnTo>
                  <a:lnTo>
                    <a:pt x="217" y="62"/>
                  </a:lnTo>
                  <a:lnTo>
                    <a:pt x="225" y="86"/>
                  </a:lnTo>
                  <a:lnTo>
                    <a:pt x="228" y="111"/>
                  </a:lnTo>
                  <a:lnTo>
                    <a:pt x="228" y="484"/>
                  </a:lnTo>
                  <a:lnTo>
                    <a:pt x="225" y="510"/>
                  </a:lnTo>
                  <a:lnTo>
                    <a:pt x="217" y="533"/>
                  </a:lnTo>
                  <a:lnTo>
                    <a:pt x="203" y="555"/>
                  </a:lnTo>
                  <a:lnTo>
                    <a:pt x="186" y="572"/>
                  </a:lnTo>
                  <a:lnTo>
                    <a:pt x="165" y="585"/>
                  </a:lnTo>
                  <a:lnTo>
                    <a:pt x="140" y="594"/>
                  </a:lnTo>
                  <a:lnTo>
                    <a:pt x="115" y="596"/>
                  </a:lnTo>
                  <a:lnTo>
                    <a:pt x="88" y="594"/>
                  </a:lnTo>
                  <a:lnTo>
                    <a:pt x="65" y="585"/>
                  </a:lnTo>
                  <a:lnTo>
                    <a:pt x="43" y="572"/>
                  </a:lnTo>
                  <a:lnTo>
                    <a:pt x="26" y="555"/>
                  </a:lnTo>
                  <a:lnTo>
                    <a:pt x="13" y="533"/>
                  </a:lnTo>
                  <a:lnTo>
                    <a:pt x="3" y="510"/>
                  </a:lnTo>
                  <a:lnTo>
                    <a:pt x="0" y="484"/>
                  </a:lnTo>
                  <a:lnTo>
                    <a:pt x="0" y="111"/>
                  </a:lnTo>
                  <a:lnTo>
                    <a:pt x="3" y="86"/>
                  </a:lnTo>
                  <a:lnTo>
                    <a:pt x="13" y="62"/>
                  </a:lnTo>
                  <a:lnTo>
                    <a:pt x="26" y="42"/>
                  </a:lnTo>
                  <a:lnTo>
                    <a:pt x="43" y="24"/>
                  </a:lnTo>
                  <a:lnTo>
                    <a:pt x="65" y="11"/>
                  </a:lnTo>
                  <a:lnTo>
                    <a:pt x="88" y="3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19"/>
            <p:cNvSpPr>
              <a:spLocks/>
            </p:cNvSpPr>
            <p:nvPr/>
          </p:nvSpPr>
          <p:spPr bwMode="auto">
            <a:xfrm>
              <a:off x="6108701" y="1435101"/>
              <a:ext cx="31750" cy="107950"/>
            </a:xfrm>
            <a:custGeom>
              <a:avLst/>
              <a:gdLst>
                <a:gd name="T0" fmla="*/ 114 w 227"/>
                <a:gd name="T1" fmla="*/ 0 h 746"/>
                <a:gd name="T2" fmla="*/ 140 w 227"/>
                <a:gd name="T3" fmla="*/ 3 h 746"/>
                <a:gd name="T4" fmla="*/ 164 w 227"/>
                <a:gd name="T5" fmla="*/ 12 h 746"/>
                <a:gd name="T6" fmla="*/ 184 w 227"/>
                <a:gd name="T7" fmla="*/ 25 h 746"/>
                <a:gd name="T8" fmla="*/ 203 w 227"/>
                <a:gd name="T9" fmla="*/ 42 h 746"/>
                <a:gd name="T10" fmla="*/ 216 w 227"/>
                <a:gd name="T11" fmla="*/ 63 h 746"/>
                <a:gd name="T12" fmla="*/ 224 w 227"/>
                <a:gd name="T13" fmla="*/ 86 h 746"/>
                <a:gd name="T14" fmla="*/ 227 w 227"/>
                <a:gd name="T15" fmla="*/ 112 h 746"/>
                <a:gd name="T16" fmla="*/ 227 w 227"/>
                <a:gd name="T17" fmla="*/ 634 h 746"/>
                <a:gd name="T18" fmla="*/ 224 w 227"/>
                <a:gd name="T19" fmla="*/ 660 h 746"/>
                <a:gd name="T20" fmla="*/ 216 w 227"/>
                <a:gd name="T21" fmla="*/ 683 h 746"/>
                <a:gd name="T22" fmla="*/ 203 w 227"/>
                <a:gd name="T23" fmla="*/ 705 h 746"/>
                <a:gd name="T24" fmla="*/ 184 w 227"/>
                <a:gd name="T25" fmla="*/ 722 h 746"/>
                <a:gd name="T26" fmla="*/ 164 w 227"/>
                <a:gd name="T27" fmla="*/ 735 h 746"/>
                <a:gd name="T28" fmla="*/ 140 w 227"/>
                <a:gd name="T29" fmla="*/ 744 h 746"/>
                <a:gd name="T30" fmla="*/ 114 w 227"/>
                <a:gd name="T31" fmla="*/ 746 h 746"/>
                <a:gd name="T32" fmla="*/ 88 w 227"/>
                <a:gd name="T33" fmla="*/ 744 h 746"/>
                <a:gd name="T34" fmla="*/ 64 w 227"/>
                <a:gd name="T35" fmla="*/ 735 h 746"/>
                <a:gd name="T36" fmla="*/ 43 w 227"/>
                <a:gd name="T37" fmla="*/ 722 h 746"/>
                <a:gd name="T38" fmla="*/ 25 w 227"/>
                <a:gd name="T39" fmla="*/ 705 h 746"/>
                <a:gd name="T40" fmla="*/ 12 w 227"/>
                <a:gd name="T41" fmla="*/ 683 h 746"/>
                <a:gd name="T42" fmla="*/ 3 w 227"/>
                <a:gd name="T43" fmla="*/ 660 h 746"/>
                <a:gd name="T44" fmla="*/ 0 w 227"/>
                <a:gd name="T45" fmla="*/ 634 h 746"/>
                <a:gd name="T46" fmla="*/ 0 w 227"/>
                <a:gd name="T47" fmla="*/ 112 h 746"/>
                <a:gd name="T48" fmla="*/ 3 w 227"/>
                <a:gd name="T49" fmla="*/ 86 h 746"/>
                <a:gd name="T50" fmla="*/ 12 w 227"/>
                <a:gd name="T51" fmla="*/ 63 h 746"/>
                <a:gd name="T52" fmla="*/ 25 w 227"/>
                <a:gd name="T53" fmla="*/ 42 h 746"/>
                <a:gd name="T54" fmla="*/ 43 w 227"/>
                <a:gd name="T55" fmla="*/ 25 h 746"/>
                <a:gd name="T56" fmla="*/ 64 w 227"/>
                <a:gd name="T57" fmla="*/ 12 h 746"/>
                <a:gd name="T58" fmla="*/ 88 w 227"/>
                <a:gd name="T59" fmla="*/ 3 h 746"/>
                <a:gd name="T60" fmla="*/ 114 w 227"/>
                <a:gd name="T61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7" h="746">
                  <a:moveTo>
                    <a:pt x="114" y="0"/>
                  </a:moveTo>
                  <a:lnTo>
                    <a:pt x="140" y="3"/>
                  </a:lnTo>
                  <a:lnTo>
                    <a:pt x="164" y="12"/>
                  </a:lnTo>
                  <a:lnTo>
                    <a:pt x="184" y="25"/>
                  </a:lnTo>
                  <a:lnTo>
                    <a:pt x="203" y="42"/>
                  </a:lnTo>
                  <a:lnTo>
                    <a:pt x="216" y="63"/>
                  </a:lnTo>
                  <a:lnTo>
                    <a:pt x="224" y="86"/>
                  </a:lnTo>
                  <a:lnTo>
                    <a:pt x="227" y="112"/>
                  </a:lnTo>
                  <a:lnTo>
                    <a:pt x="227" y="634"/>
                  </a:lnTo>
                  <a:lnTo>
                    <a:pt x="224" y="660"/>
                  </a:lnTo>
                  <a:lnTo>
                    <a:pt x="216" y="683"/>
                  </a:lnTo>
                  <a:lnTo>
                    <a:pt x="203" y="705"/>
                  </a:lnTo>
                  <a:lnTo>
                    <a:pt x="184" y="722"/>
                  </a:lnTo>
                  <a:lnTo>
                    <a:pt x="164" y="735"/>
                  </a:lnTo>
                  <a:lnTo>
                    <a:pt x="140" y="744"/>
                  </a:lnTo>
                  <a:lnTo>
                    <a:pt x="114" y="746"/>
                  </a:lnTo>
                  <a:lnTo>
                    <a:pt x="88" y="744"/>
                  </a:lnTo>
                  <a:lnTo>
                    <a:pt x="64" y="735"/>
                  </a:lnTo>
                  <a:lnTo>
                    <a:pt x="43" y="722"/>
                  </a:lnTo>
                  <a:lnTo>
                    <a:pt x="25" y="705"/>
                  </a:lnTo>
                  <a:lnTo>
                    <a:pt x="12" y="683"/>
                  </a:lnTo>
                  <a:lnTo>
                    <a:pt x="3" y="660"/>
                  </a:lnTo>
                  <a:lnTo>
                    <a:pt x="0" y="634"/>
                  </a:lnTo>
                  <a:lnTo>
                    <a:pt x="0" y="112"/>
                  </a:lnTo>
                  <a:lnTo>
                    <a:pt x="3" y="86"/>
                  </a:lnTo>
                  <a:lnTo>
                    <a:pt x="12" y="63"/>
                  </a:lnTo>
                  <a:lnTo>
                    <a:pt x="25" y="42"/>
                  </a:lnTo>
                  <a:lnTo>
                    <a:pt x="43" y="25"/>
                  </a:lnTo>
                  <a:lnTo>
                    <a:pt x="64" y="12"/>
                  </a:lnTo>
                  <a:lnTo>
                    <a:pt x="88" y="3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20"/>
            <p:cNvSpPr>
              <a:spLocks/>
            </p:cNvSpPr>
            <p:nvPr/>
          </p:nvSpPr>
          <p:spPr bwMode="auto">
            <a:xfrm>
              <a:off x="6162676" y="1414463"/>
              <a:ext cx="33338" cy="128588"/>
            </a:xfrm>
            <a:custGeom>
              <a:avLst/>
              <a:gdLst>
                <a:gd name="T0" fmla="*/ 113 w 227"/>
                <a:gd name="T1" fmla="*/ 0 h 895"/>
                <a:gd name="T2" fmla="*/ 139 w 227"/>
                <a:gd name="T3" fmla="*/ 3 h 895"/>
                <a:gd name="T4" fmla="*/ 163 w 227"/>
                <a:gd name="T5" fmla="*/ 11 h 895"/>
                <a:gd name="T6" fmla="*/ 184 w 227"/>
                <a:gd name="T7" fmla="*/ 24 h 895"/>
                <a:gd name="T8" fmla="*/ 202 w 227"/>
                <a:gd name="T9" fmla="*/ 42 h 895"/>
                <a:gd name="T10" fmla="*/ 215 w 227"/>
                <a:gd name="T11" fmla="*/ 62 h 895"/>
                <a:gd name="T12" fmla="*/ 224 w 227"/>
                <a:gd name="T13" fmla="*/ 87 h 895"/>
                <a:gd name="T14" fmla="*/ 227 w 227"/>
                <a:gd name="T15" fmla="*/ 112 h 895"/>
                <a:gd name="T16" fmla="*/ 227 w 227"/>
                <a:gd name="T17" fmla="*/ 783 h 895"/>
                <a:gd name="T18" fmla="*/ 224 w 227"/>
                <a:gd name="T19" fmla="*/ 809 h 895"/>
                <a:gd name="T20" fmla="*/ 215 w 227"/>
                <a:gd name="T21" fmla="*/ 832 h 895"/>
                <a:gd name="T22" fmla="*/ 202 w 227"/>
                <a:gd name="T23" fmla="*/ 854 h 895"/>
                <a:gd name="T24" fmla="*/ 184 w 227"/>
                <a:gd name="T25" fmla="*/ 871 h 895"/>
                <a:gd name="T26" fmla="*/ 163 w 227"/>
                <a:gd name="T27" fmla="*/ 884 h 895"/>
                <a:gd name="T28" fmla="*/ 139 w 227"/>
                <a:gd name="T29" fmla="*/ 893 h 895"/>
                <a:gd name="T30" fmla="*/ 113 w 227"/>
                <a:gd name="T31" fmla="*/ 895 h 895"/>
                <a:gd name="T32" fmla="*/ 87 w 227"/>
                <a:gd name="T33" fmla="*/ 893 h 895"/>
                <a:gd name="T34" fmla="*/ 63 w 227"/>
                <a:gd name="T35" fmla="*/ 884 h 895"/>
                <a:gd name="T36" fmla="*/ 42 w 227"/>
                <a:gd name="T37" fmla="*/ 871 h 895"/>
                <a:gd name="T38" fmla="*/ 25 w 227"/>
                <a:gd name="T39" fmla="*/ 854 h 895"/>
                <a:gd name="T40" fmla="*/ 11 w 227"/>
                <a:gd name="T41" fmla="*/ 832 h 895"/>
                <a:gd name="T42" fmla="*/ 3 w 227"/>
                <a:gd name="T43" fmla="*/ 809 h 895"/>
                <a:gd name="T44" fmla="*/ 0 w 227"/>
                <a:gd name="T45" fmla="*/ 783 h 895"/>
                <a:gd name="T46" fmla="*/ 0 w 227"/>
                <a:gd name="T47" fmla="*/ 112 h 895"/>
                <a:gd name="T48" fmla="*/ 3 w 227"/>
                <a:gd name="T49" fmla="*/ 87 h 895"/>
                <a:gd name="T50" fmla="*/ 11 w 227"/>
                <a:gd name="T51" fmla="*/ 62 h 895"/>
                <a:gd name="T52" fmla="*/ 25 w 227"/>
                <a:gd name="T53" fmla="*/ 42 h 895"/>
                <a:gd name="T54" fmla="*/ 42 w 227"/>
                <a:gd name="T55" fmla="*/ 24 h 895"/>
                <a:gd name="T56" fmla="*/ 63 w 227"/>
                <a:gd name="T57" fmla="*/ 11 h 895"/>
                <a:gd name="T58" fmla="*/ 87 w 227"/>
                <a:gd name="T59" fmla="*/ 3 h 895"/>
                <a:gd name="T60" fmla="*/ 113 w 227"/>
                <a:gd name="T61" fmla="*/ 0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7" h="895">
                  <a:moveTo>
                    <a:pt x="113" y="0"/>
                  </a:moveTo>
                  <a:lnTo>
                    <a:pt x="139" y="3"/>
                  </a:lnTo>
                  <a:lnTo>
                    <a:pt x="163" y="11"/>
                  </a:lnTo>
                  <a:lnTo>
                    <a:pt x="184" y="24"/>
                  </a:lnTo>
                  <a:lnTo>
                    <a:pt x="202" y="42"/>
                  </a:lnTo>
                  <a:lnTo>
                    <a:pt x="215" y="62"/>
                  </a:lnTo>
                  <a:lnTo>
                    <a:pt x="224" y="87"/>
                  </a:lnTo>
                  <a:lnTo>
                    <a:pt x="227" y="112"/>
                  </a:lnTo>
                  <a:lnTo>
                    <a:pt x="227" y="783"/>
                  </a:lnTo>
                  <a:lnTo>
                    <a:pt x="224" y="809"/>
                  </a:lnTo>
                  <a:lnTo>
                    <a:pt x="215" y="832"/>
                  </a:lnTo>
                  <a:lnTo>
                    <a:pt x="202" y="854"/>
                  </a:lnTo>
                  <a:lnTo>
                    <a:pt x="184" y="871"/>
                  </a:lnTo>
                  <a:lnTo>
                    <a:pt x="163" y="884"/>
                  </a:lnTo>
                  <a:lnTo>
                    <a:pt x="139" y="893"/>
                  </a:lnTo>
                  <a:lnTo>
                    <a:pt x="113" y="895"/>
                  </a:lnTo>
                  <a:lnTo>
                    <a:pt x="87" y="893"/>
                  </a:lnTo>
                  <a:lnTo>
                    <a:pt x="63" y="884"/>
                  </a:lnTo>
                  <a:lnTo>
                    <a:pt x="42" y="871"/>
                  </a:lnTo>
                  <a:lnTo>
                    <a:pt x="25" y="854"/>
                  </a:lnTo>
                  <a:lnTo>
                    <a:pt x="11" y="832"/>
                  </a:lnTo>
                  <a:lnTo>
                    <a:pt x="3" y="809"/>
                  </a:lnTo>
                  <a:lnTo>
                    <a:pt x="0" y="783"/>
                  </a:lnTo>
                  <a:lnTo>
                    <a:pt x="0" y="112"/>
                  </a:lnTo>
                  <a:lnTo>
                    <a:pt x="3" y="87"/>
                  </a:lnTo>
                  <a:lnTo>
                    <a:pt x="11" y="62"/>
                  </a:lnTo>
                  <a:lnTo>
                    <a:pt x="25" y="42"/>
                  </a:lnTo>
                  <a:lnTo>
                    <a:pt x="42" y="24"/>
                  </a:lnTo>
                  <a:lnTo>
                    <a:pt x="63" y="11"/>
                  </a:lnTo>
                  <a:lnTo>
                    <a:pt x="87" y="3"/>
                  </a:lnTo>
                  <a:lnTo>
                    <a:pt x="1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21"/>
            <p:cNvSpPr>
              <a:spLocks/>
            </p:cNvSpPr>
            <p:nvPr/>
          </p:nvSpPr>
          <p:spPr bwMode="auto">
            <a:xfrm>
              <a:off x="5976938" y="1301751"/>
              <a:ext cx="481013" cy="311150"/>
            </a:xfrm>
            <a:custGeom>
              <a:avLst/>
              <a:gdLst>
                <a:gd name="T0" fmla="*/ 3179 w 3330"/>
                <a:gd name="T1" fmla="*/ 0 h 2163"/>
                <a:gd name="T2" fmla="*/ 3239 w 3330"/>
                <a:gd name="T3" fmla="*/ 11 h 2163"/>
                <a:gd name="T4" fmla="*/ 3286 w 3330"/>
                <a:gd name="T5" fmla="*/ 43 h 2163"/>
                <a:gd name="T6" fmla="*/ 3319 w 3330"/>
                <a:gd name="T7" fmla="*/ 91 h 2163"/>
                <a:gd name="T8" fmla="*/ 3330 w 3330"/>
                <a:gd name="T9" fmla="*/ 149 h 2163"/>
                <a:gd name="T10" fmla="*/ 3127 w 3330"/>
                <a:gd name="T11" fmla="*/ 1640 h 2163"/>
                <a:gd name="T12" fmla="*/ 3184 w 3330"/>
                <a:gd name="T13" fmla="*/ 1516 h 2163"/>
                <a:gd name="T14" fmla="*/ 3220 w 3330"/>
                <a:gd name="T15" fmla="*/ 1384 h 2163"/>
                <a:gd name="T16" fmla="*/ 3232 w 3330"/>
                <a:gd name="T17" fmla="*/ 1249 h 2163"/>
                <a:gd name="T18" fmla="*/ 3221 w 3330"/>
                <a:gd name="T19" fmla="*/ 1119 h 2163"/>
                <a:gd name="T20" fmla="*/ 3191 w 3330"/>
                <a:gd name="T21" fmla="*/ 994 h 2163"/>
                <a:gd name="T22" fmla="*/ 3140 w 3330"/>
                <a:gd name="T23" fmla="*/ 878 h 2163"/>
                <a:gd name="T24" fmla="*/ 3069 w 3330"/>
                <a:gd name="T25" fmla="*/ 769 h 2163"/>
                <a:gd name="T26" fmla="*/ 3027 w 3330"/>
                <a:gd name="T27" fmla="*/ 299 h 2163"/>
                <a:gd name="T28" fmla="*/ 303 w 3330"/>
                <a:gd name="T29" fmla="*/ 1865 h 2163"/>
                <a:gd name="T30" fmla="*/ 1952 w 3330"/>
                <a:gd name="T31" fmla="*/ 1903 h 2163"/>
                <a:gd name="T32" fmla="*/ 2058 w 3330"/>
                <a:gd name="T33" fmla="*/ 1965 h 2163"/>
                <a:gd name="T34" fmla="*/ 2173 w 3330"/>
                <a:gd name="T35" fmla="*/ 2011 h 2163"/>
                <a:gd name="T36" fmla="*/ 2294 w 3330"/>
                <a:gd name="T37" fmla="*/ 2040 h 2163"/>
                <a:gd name="T38" fmla="*/ 2419 w 3330"/>
                <a:gd name="T39" fmla="*/ 2049 h 2163"/>
                <a:gd name="T40" fmla="*/ 2558 w 3330"/>
                <a:gd name="T41" fmla="*/ 2037 h 2163"/>
                <a:gd name="T42" fmla="*/ 2692 w 3330"/>
                <a:gd name="T43" fmla="*/ 2002 h 2163"/>
                <a:gd name="T44" fmla="*/ 2817 w 3330"/>
                <a:gd name="T45" fmla="*/ 1945 h 2163"/>
                <a:gd name="T46" fmla="*/ 3031 w 3330"/>
                <a:gd name="T47" fmla="*/ 2156 h 2163"/>
                <a:gd name="T48" fmla="*/ 3041 w 3330"/>
                <a:gd name="T49" fmla="*/ 2163 h 2163"/>
                <a:gd name="T50" fmla="*/ 121 w 3330"/>
                <a:gd name="T51" fmla="*/ 2160 h 2163"/>
                <a:gd name="T52" fmla="*/ 67 w 3330"/>
                <a:gd name="T53" fmla="*/ 2138 h 2163"/>
                <a:gd name="T54" fmla="*/ 26 w 3330"/>
                <a:gd name="T55" fmla="*/ 2097 h 2163"/>
                <a:gd name="T56" fmla="*/ 3 w 3330"/>
                <a:gd name="T57" fmla="*/ 2044 h 2163"/>
                <a:gd name="T58" fmla="*/ 0 w 3330"/>
                <a:gd name="T59" fmla="*/ 149 h 2163"/>
                <a:gd name="T60" fmla="*/ 12 w 3330"/>
                <a:gd name="T61" fmla="*/ 92 h 2163"/>
                <a:gd name="T62" fmla="*/ 45 w 3330"/>
                <a:gd name="T63" fmla="*/ 43 h 2163"/>
                <a:gd name="T64" fmla="*/ 93 w 3330"/>
                <a:gd name="T65" fmla="*/ 11 h 2163"/>
                <a:gd name="T66" fmla="*/ 152 w 3330"/>
                <a:gd name="T67" fmla="*/ 0 h 2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30" h="2163">
                  <a:moveTo>
                    <a:pt x="152" y="0"/>
                  </a:moveTo>
                  <a:lnTo>
                    <a:pt x="3179" y="0"/>
                  </a:lnTo>
                  <a:lnTo>
                    <a:pt x="3210" y="3"/>
                  </a:lnTo>
                  <a:lnTo>
                    <a:pt x="3239" y="11"/>
                  </a:lnTo>
                  <a:lnTo>
                    <a:pt x="3264" y="25"/>
                  </a:lnTo>
                  <a:lnTo>
                    <a:pt x="3286" y="43"/>
                  </a:lnTo>
                  <a:lnTo>
                    <a:pt x="3305" y="65"/>
                  </a:lnTo>
                  <a:lnTo>
                    <a:pt x="3319" y="91"/>
                  </a:lnTo>
                  <a:lnTo>
                    <a:pt x="3327" y="119"/>
                  </a:lnTo>
                  <a:lnTo>
                    <a:pt x="3330" y="149"/>
                  </a:lnTo>
                  <a:lnTo>
                    <a:pt x="3330" y="1841"/>
                  </a:lnTo>
                  <a:lnTo>
                    <a:pt x="3127" y="1640"/>
                  </a:lnTo>
                  <a:lnTo>
                    <a:pt x="3159" y="1579"/>
                  </a:lnTo>
                  <a:lnTo>
                    <a:pt x="3184" y="1516"/>
                  </a:lnTo>
                  <a:lnTo>
                    <a:pt x="3205" y="1452"/>
                  </a:lnTo>
                  <a:lnTo>
                    <a:pt x="3220" y="1384"/>
                  </a:lnTo>
                  <a:lnTo>
                    <a:pt x="3229" y="1317"/>
                  </a:lnTo>
                  <a:lnTo>
                    <a:pt x="3232" y="1249"/>
                  </a:lnTo>
                  <a:lnTo>
                    <a:pt x="3229" y="1183"/>
                  </a:lnTo>
                  <a:lnTo>
                    <a:pt x="3221" y="1119"/>
                  </a:lnTo>
                  <a:lnTo>
                    <a:pt x="3208" y="1056"/>
                  </a:lnTo>
                  <a:lnTo>
                    <a:pt x="3191" y="994"/>
                  </a:lnTo>
                  <a:lnTo>
                    <a:pt x="3167" y="935"/>
                  </a:lnTo>
                  <a:lnTo>
                    <a:pt x="3140" y="878"/>
                  </a:lnTo>
                  <a:lnTo>
                    <a:pt x="3107" y="821"/>
                  </a:lnTo>
                  <a:lnTo>
                    <a:pt x="3069" y="769"/>
                  </a:lnTo>
                  <a:lnTo>
                    <a:pt x="3027" y="719"/>
                  </a:lnTo>
                  <a:lnTo>
                    <a:pt x="3027" y="299"/>
                  </a:lnTo>
                  <a:lnTo>
                    <a:pt x="303" y="299"/>
                  </a:lnTo>
                  <a:lnTo>
                    <a:pt x="303" y="1865"/>
                  </a:lnTo>
                  <a:lnTo>
                    <a:pt x="1902" y="1865"/>
                  </a:lnTo>
                  <a:lnTo>
                    <a:pt x="1952" y="1903"/>
                  </a:lnTo>
                  <a:lnTo>
                    <a:pt x="2004" y="1936"/>
                  </a:lnTo>
                  <a:lnTo>
                    <a:pt x="2058" y="1965"/>
                  </a:lnTo>
                  <a:lnTo>
                    <a:pt x="2114" y="1990"/>
                  </a:lnTo>
                  <a:lnTo>
                    <a:pt x="2173" y="2011"/>
                  </a:lnTo>
                  <a:lnTo>
                    <a:pt x="2233" y="2028"/>
                  </a:lnTo>
                  <a:lnTo>
                    <a:pt x="2294" y="2040"/>
                  </a:lnTo>
                  <a:lnTo>
                    <a:pt x="2356" y="2047"/>
                  </a:lnTo>
                  <a:lnTo>
                    <a:pt x="2419" y="2049"/>
                  </a:lnTo>
                  <a:lnTo>
                    <a:pt x="2490" y="2046"/>
                  </a:lnTo>
                  <a:lnTo>
                    <a:pt x="2558" y="2037"/>
                  </a:lnTo>
                  <a:lnTo>
                    <a:pt x="2625" y="2023"/>
                  </a:lnTo>
                  <a:lnTo>
                    <a:pt x="2692" y="2002"/>
                  </a:lnTo>
                  <a:lnTo>
                    <a:pt x="2756" y="1976"/>
                  </a:lnTo>
                  <a:lnTo>
                    <a:pt x="2817" y="1945"/>
                  </a:lnTo>
                  <a:lnTo>
                    <a:pt x="3027" y="2152"/>
                  </a:lnTo>
                  <a:lnTo>
                    <a:pt x="3031" y="2156"/>
                  </a:lnTo>
                  <a:lnTo>
                    <a:pt x="3037" y="2159"/>
                  </a:lnTo>
                  <a:lnTo>
                    <a:pt x="3041" y="2163"/>
                  </a:lnTo>
                  <a:lnTo>
                    <a:pt x="152" y="2163"/>
                  </a:lnTo>
                  <a:lnTo>
                    <a:pt x="121" y="2160"/>
                  </a:lnTo>
                  <a:lnTo>
                    <a:pt x="93" y="2151"/>
                  </a:lnTo>
                  <a:lnTo>
                    <a:pt x="67" y="2138"/>
                  </a:lnTo>
                  <a:lnTo>
                    <a:pt x="45" y="2119"/>
                  </a:lnTo>
                  <a:lnTo>
                    <a:pt x="26" y="2097"/>
                  </a:lnTo>
                  <a:lnTo>
                    <a:pt x="12" y="2072"/>
                  </a:lnTo>
                  <a:lnTo>
                    <a:pt x="3" y="2044"/>
                  </a:lnTo>
                  <a:lnTo>
                    <a:pt x="0" y="2014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2" y="92"/>
                  </a:lnTo>
                  <a:lnTo>
                    <a:pt x="26" y="65"/>
                  </a:lnTo>
                  <a:lnTo>
                    <a:pt x="45" y="43"/>
                  </a:lnTo>
                  <a:lnTo>
                    <a:pt x="67" y="25"/>
                  </a:lnTo>
                  <a:lnTo>
                    <a:pt x="93" y="11"/>
                  </a:lnTo>
                  <a:lnTo>
                    <a:pt x="121" y="3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22"/>
            <p:cNvSpPr>
              <a:spLocks noEditPoints="1"/>
            </p:cNvSpPr>
            <p:nvPr/>
          </p:nvSpPr>
          <p:spPr bwMode="auto">
            <a:xfrm>
              <a:off x="6230938" y="1387476"/>
              <a:ext cx="214313" cy="212725"/>
            </a:xfrm>
            <a:custGeom>
              <a:avLst/>
              <a:gdLst>
                <a:gd name="T0" fmla="*/ 558 w 1492"/>
                <a:gd name="T1" fmla="*/ 144 h 1469"/>
                <a:gd name="T2" fmla="*/ 415 w 1492"/>
                <a:gd name="T3" fmla="*/ 194 h 1469"/>
                <a:gd name="T4" fmla="*/ 290 w 1492"/>
                <a:gd name="T5" fmla="*/ 286 h 1469"/>
                <a:gd name="T6" fmla="*/ 198 w 1492"/>
                <a:gd name="T7" fmla="*/ 407 h 1469"/>
                <a:gd name="T8" fmla="*/ 146 w 1492"/>
                <a:gd name="T9" fmla="*/ 550 h 1469"/>
                <a:gd name="T10" fmla="*/ 139 w 1492"/>
                <a:gd name="T11" fmla="*/ 703 h 1469"/>
                <a:gd name="T12" fmla="*/ 176 w 1492"/>
                <a:gd name="T13" fmla="*/ 850 h 1469"/>
                <a:gd name="T14" fmla="*/ 255 w 1492"/>
                <a:gd name="T15" fmla="*/ 979 h 1469"/>
                <a:gd name="T16" fmla="*/ 371 w 1492"/>
                <a:gd name="T17" fmla="*/ 1082 h 1469"/>
                <a:gd name="T18" fmla="*/ 508 w 1492"/>
                <a:gd name="T19" fmla="*/ 1147 h 1469"/>
                <a:gd name="T20" fmla="*/ 661 w 1492"/>
                <a:gd name="T21" fmla="*/ 1169 h 1469"/>
                <a:gd name="T22" fmla="*/ 814 w 1492"/>
                <a:gd name="T23" fmla="*/ 1147 h 1469"/>
                <a:gd name="T24" fmla="*/ 953 w 1492"/>
                <a:gd name="T25" fmla="*/ 1082 h 1469"/>
                <a:gd name="T26" fmla="*/ 1068 w 1492"/>
                <a:gd name="T27" fmla="*/ 979 h 1469"/>
                <a:gd name="T28" fmla="*/ 1147 w 1492"/>
                <a:gd name="T29" fmla="*/ 850 h 1469"/>
                <a:gd name="T30" fmla="*/ 1185 w 1492"/>
                <a:gd name="T31" fmla="*/ 703 h 1469"/>
                <a:gd name="T32" fmla="*/ 1177 w 1492"/>
                <a:gd name="T33" fmla="*/ 550 h 1469"/>
                <a:gd name="T34" fmla="*/ 1126 w 1492"/>
                <a:gd name="T35" fmla="*/ 407 h 1469"/>
                <a:gd name="T36" fmla="*/ 1034 w 1492"/>
                <a:gd name="T37" fmla="*/ 286 h 1469"/>
                <a:gd name="T38" fmla="*/ 909 w 1492"/>
                <a:gd name="T39" fmla="*/ 194 h 1469"/>
                <a:gd name="T40" fmla="*/ 765 w 1492"/>
                <a:gd name="T41" fmla="*/ 144 h 1469"/>
                <a:gd name="T42" fmla="*/ 661 w 1492"/>
                <a:gd name="T43" fmla="*/ 0 h 1469"/>
                <a:gd name="T44" fmla="*/ 834 w 1492"/>
                <a:gd name="T45" fmla="*/ 22 h 1469"/>
                <a:gd name="T46" fmla="*/ 992 w 1492"/>
                <a:gd name="T47" fmla="*/ 87 h 1469"/>
                <a:gd name="T48" fmla="*/ 1130 w 1492"/>
                <a:gd name="T49" fmla="*/ 191 h 1469"/>
                <a:gd name="T50" fmla="*/ 1235 w 1492"/>
                <a:gd name="T51" fmla="*/ 326 h 1469"/>
                <a:gd name="T52" fmla="*/ 1300 w 1492"/>
                <a:gd name="T53" fmla="*/ 482 h 1469"/>
                <a:gd name="T54" fmla="*/ 1322 w 1492"/>
                <a:gd name="T55" fmla="*/ 652 h 1469"/>
                <a:gd name="T56" fmla="*/ 1298 w 1492"/>
                <a:gd name="T57" fmla="*/ 826 h 1469"/>
                <a:gd name="T58" fmla="*/ 1229 w 1492"/>
                <a:gd name="T59" fmla="*/ 986 h 1469"/>
                <a:gd name="T60" fmla="*/ 1189 w 1492"/>
                <a:gd name="T61" fmla="*/ 1112 h 1469"/>
                <a:gd name="T62" fmla="*/ 1233 w 1492"/>
                <a:gd name="T63" fmla="*/ 1122 h 1469"/>
                <a:gd name="T64" fmla="*/ 1484 w 1492"/>
                <a:gd name="T65" fmla="*/ 1370 h 1469"/>
                <a:gd name="T66" fmla="*/ 1490 w 1492"/>
                <a:gd name="T67" fmla="*/ 1419 h 1469"/>
                <a:gd name="T68" fmla="*/ 1458 w 1492"/>
                <a:gd name="T69" fmla="*/ 1461 h 1469"/>
                <a:gd name="T70" fmla="*/ 1407 w 1492"/>
                <a:gd name="T71" fmla="*/ 1467 h 1469"/>
                <a:gd name="T72" fmla="*/ 1149 w 1492"/>
                <a:gd name="T73" fmla="*/ 1225 h 1469"/>
                <a:gd name="T74" fmla="*/ 1130 w 1492"/>
                <a:gd name="T75" fmla="*/ 1186 h 1469"/>
                <a:gd name="T76" fmla="*/ 1051 w 1492"/>
                <a:gd name="T77" fmla="*/ 1177 h 1469"/>
                <a:gd name="T78" fmla="*/ 895 w 1492"/>
                <a:gd name="T79" fmla="*/ 1261 h 1469"/>
                <a:gd name="T80" fmla="*/ 722 w 1492"/>
                <a:gd name="T81" fmla="*/ 1300 h 1469"/>
                <a:gd name="T82" fmla="*/ 546 w 1492"/>
                <a:gd name="T83" fmla="*/ 1293 h 1469"/>
                <a:gd name="T84" fmla="*/ 383 w 1492"/>
                <a:gd name="T85" fmla="*/ 1242 h 1469"/>
                <a:gd name="T86" fmla="*/ 238 w 1492"/>
                <a:gd name="T87" fmla="*/ 1151 h 1469"/>
                <a:gd name="T88" fmla="*/ 120 w 1492"/>
                <a:gd name="T89" fmla="*/ 1024 h 1469"/>
                <a:gd name="T90" fmla="*/ 40 w 1492"/>
                <a:gd name="T91" fmla="*/ 875 h 1469"/>
                <a:gd name="T92" fmla="*/ 4 w 1492"/>
                <a:gd name="T93" fmla="*/ 709 h 1469"/>
                <a:gd name="T94" fmla="*/ 11 w 1492"/>
                <a:gd name="T95" fmla="*/ 537 h 1469"/>
                <a:gd name="T96" fmla="*/ 63 w 1492"/>
                <a:gd name="T97" fmla="*/ 376 h 1469"/>
                <a:gd name="T98" fmla="*/ 155 w 1492"/>
                <a:gd name="T99" fmla="*/ 233 h 1469"/>
                <a:gd name="T100" fmla="*/ 283 w 1492"/>
                <a:gd name="T101" fmla="*/ 117 h 1469"/>
                <a:gd name="T102" fmla="*/ 435 w 1492"/>
                <a:gd name="T103" fmla="*/ 39 h 1469"/>
                <a:gd name="T104" fmla="*/ 603 w 1492"/>
                <a:gd name="T105" fmla="*/ 2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92" h="1469">
                  <a:moveTo>
                    <a:pt x="661" y="134"/>
                  </a:moveTo>
                  <a:lnTo>
                    <a:pt x="609" y="136"/>
                  </a:lnTo>
                  <a:lnTo>
                    <a:pt x="558" y="144"/>
                  </a:lnTo>
                  <a:lnTo>
                    <a:pt x="508" y="156"/>
                  </a:lnTo>
                  <a:lnTo>
                    <a:pt x="461" y="173"/>
                  </a:lnTo>
                  <a:lnTo>
                    <a:pt x="415" y="194"/>
                  </a:lnTo>
                  <a:lnTo>
                    <a:pt x="371" y="220"/>
                  </a:lnTo>
                  <a:lnTo>
                    <a:pt x="329" y="250"/>
                  </a:lnTo>
                  <a:lnTo>
                    <a:pt x="290" y="286"/>
                  </a:lnTo>
                  <a:lnTo>
                    <a:pt x="255" y="324"/>
                  </a:lnTo>
                  <a:lnTo>
                    <a:pt x="225" y="364"/>
                  </a:lnTo>
                  <a:lnTo>
                    <a:pt x="198" y="407"/>
                  </a:lnTo>
                  <a:lnTo>
                    <a:pt x="176" y="453"/>
                  </a:lnTo>
                  <a:lnTo>
                    <a:pt x="159" y="501"/>
                  </a:lnTo>
                  <a:lnTo>
                    <a:pt x="146" y="550"/>
                  </a:lnTo>
                  <a:lnTo>
                    <a:pt x="139" y="600"/>
                  </a:lnTo>
                  <a:lnTo>
                    <a:pt x="136" y="652"/>
                  </a:lnTo>
                  <a:lnTo>
                    <a:pt x="139" y="703"/>
                  </a:lnTo>
                  <a:lnTo>
                    <a:pt x="146" y="753"/>
                  </a:lnTo>
                  <a:lnTo>
                    <a:pt x="159" y="802"/>
                  </a:lnTo>
                  <a:lnTo>
                    <a:pt x="176" y="850"/>
                  </a:lnTo>
                  <a:lnTo>
                    <a:pt x="198" y="895"/>
                  </a:lnTo>
                  <a:lnTo>
                    <a:pt x="225" y="938"/>
                  </a:lnTo>
                  <a:lnTo>
                    <a:pt x="255" y="979"/>
                  </a:lnTo>
                  <a:lnTo>
                    <a:pt x="290" y="1017"/>
                  </a:lnTo>
                  <a:lnTo>
                    <a:pt x="329" y="1052"/>
                  </a:lnTo>
                  <a:lnTo>
                    <a:pt x="371" y="1082"/>
                  </a:lnTo>
                  <a:lnTo>
                    <a:pt x="415" y="1108"/>
                  </a:lnTo>
                  <a:lnTo>
                    <a:pt x="461" y="1130"/>
                  </a:lnTo>
                  <a:lnTo>
                    <a:pt x="508" y="1147"/>
                  </a:lnTo>
                  <a:lnTo>
                    <a:pt x="558" y="1159"/>
                  </a:lnTo>
                  <a:lnTo>
                    <a:pt x="609" y="1166"/>
                  </a:lnTo>
                  <a:lnTo>
                    <a:pt x="661" y="1169"/>
                  </a:lnTo>
                  <a:lnTo>
                    <a:pt x="713" y="1166"/>
                  </a:lnTo>
                  <a:lnTo>
                    <a:pt x="765" y="1159"/>
                  </a:lnTo>
                  <a:lnTo>
                    <a:pt x="814" y="1147"/>
                  </a:lnTo>
                  <a:lnTo>
                    <a:pt x="863" y="1130"/>
                  </a:lnTo>
                  <a:lnTo>
                    <a:pt x="909" y="1108"/>
                  </a:lnTo>
                  <a:lnTo>
                    <a:pt x="953" y="1082"/>
                  </a:lnTo>
                  <a:lnTo>
                    <a:pt x="995" y="1052"/>
                  </a:lnTo>
                  <a:lnTo>
                    <a:pt x="1034" y="1017"/>
                  </a:lnTo>
                  <a:lnTo>
                    <a:pt x="1068" y="979"/>
                  </a:lnTo>
                  <a:lnTo>
                    <a:pt x="1099" y="938"/>
                  </a:lnTo>
                  <a:lnTo>
                    <a:pt x="1126" y="895"/>
                  </a:lnTo>
                  <a:lnTo>
                    <a:pt x="1147" y="850"/>
                  </a:lnTo>
                  <a:lnTo>
                    <a:pt x="1164" y="802"/>
                  </a:lnTo>
                  <a:lnTo>
                    <a:pt x="1177" y="753"/>
                  </a:lnTo>
                  <a:lnTo>
                    <a:pt x="1185" y="703"/>
                  </a:lnTo>
                  <a:lnTo>
                    <a:pt x="1187" y="652"/>
                  </a:lnTo>
                  <a:lnTo>
                    <a:pt x="1185" y="600"/>
                  </a:lnTo>
                  <a:lnTo>
                    <a:pt x="1177" y="550"/>
                  </a:lnTo>
                  <a:lnTo>
                    <a:pt x="1164" y="501"/>
                  </a:lnTo>
                  <a:lnTo>
                    <a:pt x="1147" y="453"/>
                  </a:lnTo>
                  <a:lnTo>
                    <a:pt x="1126" y="407"/>
                  </a:lnTo>
                  <a:lnTo>
                    <a:pt x="1099" y="364"/>
                  </a:lnTo>
                  <a:lnTo>
                    <a:pt x="1068" y="324"/>
                  </a:lnTo>
                  <a:lnTo>
                    <a:pt x="1034" y="286"/>
                  </a:lnTo>
                  <a:lnTo>
                    <a:pt x="995" y="250"/>
                  </a:lnTo>
                  <a:lnTo>
                    <a:pt x="953" y="220"/>
                  </a:lnTo>
                  <a:lnTo>
                    <a:pt x="909" y="194"/>
                  </a:lnTo>
                  <a:lnTo>
                    <a:pt x="863" y="173"/>
                  </a:lnTo>
                  <a:lnTo>
                    <a:pt x="814" y="156"/>
                  </a:lnTo>
                  <a:lnTo>
                    <a:pt x="765" y="144"/>
                  </a:lnTo>
                  <a:lnTo>
                    <a:pt x="713" y="136"/>
                  </a:lnTo>
                  <a:lnTo>
                    <a:pt x="661" y="134"/>
                  </a:lnTo>
                  <a:close/>
                  <a:moveTo>
                    <a:pt x="661" y="0"/>
                  </a:moveTo>
                  <a:lnTo>
                    <a:pt x="721" y="2"/>
                  </a:lnTo>
                  <a:lnTo>
                    <a:pt x="778" y="10"/>
                  </a:lnTo>
                  <a:lnTo>
                    <a:pt x="834" y="22"/>
                  </a:lnTo>
                  <a:lnTo>
                    <a:pt x="888" y="39"/>
                  </a:lnTo>
                  <a:lnTo>
                    <a:pt x="941" y="60"/>
                  </a:lnTo>
                  <a:lnTo>
                    <a:pt x="992" y="87"/>
                  </a:lnTo>
                  <a:lnTo>
                    <a:pt x="1040" y="117"/>
                  </a:lnTo>
                  <a:lnTo>
                    <a:pt x="1086" y="152"/>
                  </a:lnTo>
                  <a:lnTo>
                    <a:pt x="1130" y="191"/>
                  </a:lnTo>
                  <a:lnTo>
                    <a:pt x="1168" y="233"/>
                  </a:lnTo>
                  <a:lnTo>
                    <a:pt x="1204" y="279"/>
                  </a:lnTo>
                  <a:lnTo>
                    <a:pt x="1235" y="326"/>
                  </a:lnTo>
                  <a:lnTo>
                    <a:pt x="1261" y="376"/>
                  </a:lnTo>
                  <a:lnTo>
                    <a:pt x="1283" y="428"/>
                  </a:lnTo>
                  <a:lnTo>
                    <a:pt x="1300" y="482"/>
                  </a:lnTo>
                  <a:lnTo>
                    <a:pt x="1312" y="537"/>
                  </a:lnTo>
                  <a:lnTo>
                    <a:pt x="1320" y="593"/>
                  </a:lnTo>
                  <a:lnTo>
                    <a:pt x="1322" y="652"/>
                  </a:lnTo>
                  <a:lnTo>
                    <a:pt x="1319" y="711"/>
                  </a:lnTo>
                  <a:lnTo>
                    <a:pt x="1312" y="769"/>
                  </a:lnTo>
                  <a:lnTo>
                    <a:pt x="1298" y="826"/>
                  </a:lnTo>
                  <a:lnTo>
                    <a:pt x="1280" y="882"/>
                  </a:lnTo>
                  <a:lnTo>
                    <a:pt x="1256" y="935"/>
                  </a:lnTo>
                  <a:lnTo>
                    <a:pt x="1229" y="986"/>
                  </a:lnTo>
                  <a:lnTo>
                    <a:pt x="1195" y="1034"/>
                  </a:lnTo>
                  <a:lnTo>
                    <a:pt x="1157" y="1081"/>
                  </a:lnTo>
                  <a:lnTo>
                    <a:pt x="1189" y="1112"/>
                  </a:lnTo>
                  <a:lnTo>
                    <a:pt x="1204" y="1112"/>
                  </a:lnTo>
                  <a:lnTo>
                    <a:pt x="1218" y="1115"/>
                  </a:lnTo>
                  <a:lnTo>
                    <a:pt x="1233" y="1122"/>
                  </a:lnTo>
                  <a:lnTo>
                    <a:pt x="1245" y="1131"/>
                  </a:lnTo>
                  <a:lnTo>
                    <a:pt x="1472" y="1356"/>
                  </a:lnTo>
                  <a:lnTo>
                    <a:pt x="1484" y="1370"/>
                  </a:lnTo>
                  <a:lnTo>
                    <a:pt x="1490" y="1386"/>
                  </a:lnTo>
                  <a:lnTo>
                    <a:pt x="1492" y="1402"/>
                  </a:lnTo>
                  <a:lnTo>
                    <a:pt x="1490" y="1419"/>
                  </a:lnTo>
                  <a:lnTo>
                    <a:pt x="1484" y="1436"/>
                  </a:lnTo>
                  <a:lnTo>
                    <a:pt x="1472" y="1450"/>
                  </a:lnTo>
                  <a:lnTo>
                    <a:pt x="1458" y="1461"/>
                  </a:lnTo>
                  <a:lnTo>
                    <a:pt x="1442" y="1467"/>
                  </a:lnTo>
                  <a:lnTo>
                    <a:pt x="1424" y="1469"/>
                  </a:lnTo>
                  <a:lnTo>
                    <a:pt x="1407" y="1467"/>
                  </a:lnTo>
                  <a:lnTo>
                    <a:pt x="1391" y="1461"/>
                  </a:lnTo>
                  <a:lnTo>
                    <a:pt x="1376" y="1450"/>
                  </a:lnTo>
                  <a:lnTo>
                    <a:pt x="1149" y="1225"/>
                  </a:lnTo>
                  <a:lnTo>
                    <a:pt x="1139" y="1213"/>
                  </a:lnTo>
                  <a:lnTo>
                    <a:pt x="1133" y="1200"/>
                  </a:lnTo>
                  <a:lnTo>
                    <a:pt x="1130" y="1186"/>
                  </a:lnTo>
                  <a:lnTo>
                    <a:pt x="1130" y="1171"/>
                  </a:lnTo>
                  <a:lnTo>
                    <a:pt x="1098" y="1140"/>
                  </a:lnTo>
                  <a:lnTo>
                    <a:pt x="1051" y="1177"/>
                  </a:lnTo>
                  <a:lnTo>
                    <a:pt x="1001" y="1209"/>
                  </a:lnTo>
                  <a:lnTo>
                    <a:pt x="949" y="1238"/>
                  </a:lnTo>
                  <a:lnTo>
                    <a:pt x="895" y="1261"/>
                  </a:lnTo>
                  <a:lnTo>
                    <a:pt x="839" y="1279"/>
                  </a:lnTo>
                  <a:lnTo>
                    <a:pt x="782" y="1292"/>
                  </a:lnTo>
                  <a:lnTo>
                    <a:pt x="722" y="1300"/>
                  </a:lnTo>
                  <a:lnTo>
                    <a:pt x="661" y="1303"/>
                  </a:lnTo>
                  <a:lnTo>
                    <a:pt x="603" y="1300"/>
                  </a:lnTo>
                  <a:lnTo>
                    <a:pt x="546" y="1293"/>
                  </a:lnTo>
                  <a:lnTo>
                    <a:pt x="490" y="1281"/>
                  </a:lnTo>
                  <a:lnTo>
                    <a:pt x="435" y="1264"/>
                  </a:lnTo>
                  <a:lnTo>
                    <a:pt x="383" y="1242"/>
                  </a:lnTo>
                  <a:lnTo>
                    <a:pt x="332" y="1216"/>
                  </a:lnTo>
                  <a:lnTo>
                    <a:pt x="283" y="1185"/>
                  </a:lnTo>
                  <a:lnTo>
                    <a:pt x="238" y="1151"/>
                  </a:lnTo>
                  <a:lnTo>
                    <a:pt x="194" y="1112"/>
                  </a:lnTo>
                  <a:lnTo>
                    <a:pt x="155" y="1070"/>
                  </a:lnTo>
                  <a:lnTo>
                    <a:pt x="120" y="1024"/>
                  </a:lnTo>
                  <a:lnTo>
                    <a:pt x="89" y="976"/>
                  </a:lnTo>
                  <a:lnTo>
                    <a:pt x="63" y="926"/>
                  </a:lnTo>
                  <a:lnTo>
                    <a:pt x="40" y="875"/>
                  </a:lnTo>
                  <a:lnTo>
                    <a:pt x="23" y="820"/>
                  </a:lnTo>
                  <a:lnTo>
                    <a:pt x="11" y="765"/>
                  </a:lnTo>
                  <a:lnTo>
                    <a:pt x="4" y="709"/>
                  </a:lnTo>
                  <a:lnTo>
                    <a:pt x="0" y="652"/>
                  </a:lnTo>
                  <a:lnTo>
                    <a:pt x="4" y="593"/>
                  </a:lnTo>
                  <a:lnTo>
                    <a:pt x="11" y="537"/>
                  </a:lnTo>
                  <a:lnTo>
                    <a:pt x="23" y="482"/>
                  </a:lnTo>
                  <a:lnTo>
                    <a:pt x="40" y="428"/>
                  </a:lnTo>
                  <a:lnTo>
                    <a:pt x="63" y="376"/>
                  </a:lnTo>
                  <a:lnTo>
                    <a:pt x="89" y="326"/>
                  </a:lnTo>
                  <a:lnTo>
                    <a:pt x="120" y="279"/>
                  </a:lnTo>
                  <a:lnTo>
                    <a:pt x="155" y="233"/>
                  </a:lnTo>
                  <a:lnTo>
                    <a:pt x="194" y="191"/>
                  </a:lnTo>
                  <a:lnTo>
                    <a:pt x="238" y="152"/>
                  </a:lnTo>
                  <a:lnTo>
                    <a:pt x="283" y="117"/>
                  </a:lnTo>
                  <a:lnTo>
                    <a:pt x="332" y="87"/>
                  </a:lnTo>
                  <a:lnTo>
                    <a:pt x="383" y="60"/>
                  </a:lnTo>
                  <a:lnTo>
                    <a:pt x="435" y="39"/>
                  </a:lnTo>
                  <a:lnTo>
                    <a:pt x="490" y="22"/>
                  </a:lnTo>
                  <a:lnTo>
                    <a:pt x="546" y="10"/>
                  </a:lnTo>
                  <a:lnTo>
                    <a:pt x="603" y="2"/>
                  </a:lnTo>
                  <a:lnTo>
                    <a:pt x="6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pPr defTabSz="2437974"/>
              <a:endParaRPr 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Freeform 48"/>
          <p:cNvSpPr>
            <a:spLocks noEditPoints="1"/>
          </p:cNvSpPr>
          <p:nvPr/>
        </p:nvSpPr>
        <p:spPr bwMode="auto">
          <a:xfrm>
            <a:off x="7058013" y="11431063"/>
            <a:ext cx="929514" cy="795234"/>
          </a:xfrm>
          <a:custGeom>
            <a:avLst/>
            <a:gdLst>
              <a:gd name="T0" fmla="*/ 1881 w 3739"/>
              <a:gd name="T1" fmla="*/ 3186 h 3201"/>
              <a:gd name="T2" fmla="*/ 672 w 3739"/>
              <a:gd name="T3" fmla="*/ 3186 h 3201"/>
              <a:gd name="T4" fmla="*/ 3739 w 3739"/>
              <a:gd name="T5" fmla="*/ 3107 h 3201"/>
              <a:gd name="T6" fmla="*/ 1276 w 3739"/>
              <a:gd name="T7" fmla="*/ 2782 h 3201"/>
              <a:gd name="T8" fmla="*/ 1487 w 3739"/>
              <a:gd name="T9" fmla="*/ 2798 h 3201"/>
              <a:gd name="T10" fmla="*/ 1617 w 3739"/>
              <a:gd name="T11" fmla="*/ 2834 h 3201"/>
              <a:gd name="T12" fmla="*/ 1680 w 3739"/>
              <a:gd name="T13" fmla="*/ 2867 h 3201"/>
              <a:gd name="T14" fmla="*/ 830 w 3739"/>
              <a:gd name="T15" fmla="*/ 2858 h 3201"/>
              <a:gd name="T16" fmla="*/ 977 w 3739"/>
              <a:gd name="T17" fmla="*/ 2813 h 3201"/>
              <a:gd name="T18" fmla="*/ 1206 w 3739"/>
              <a:gd name="T19" fmla="*/ 2783 h 3201"/>
              <a:gd name="T20" fmla="*/ 2554 w 3739"/>
              <a:gd name="T21" fmla="*/ 2782 h 3201"/>
              <a:gd name="T22" fmla="*/ 295 w 3739"/>
              <a:gd name="T23" fmla="*/ 2150 h 3201"/>
              <a:gd name="T24" fmla="*/ 172 w 3739"/>
              <a:gd name="T25" fmla="*/ 2222 h 3201"/>
              <a:gd name="T26" fmla="*/ 124 w 3739"/>
              <a:gd name="T27" fmla="*/ 2357 h 3201"/>
              <a:gd name="T28" fmla="*/ 172 w 3739"/>
              <a:gd name="T29" fmla="*/ 2493 h 3201"/>
              <a:gd name="T30" fmla="*/ 295 w 3739"/>
              <a:gd name="T31" fmla="*/ 2564 h 3201"/>
              <a:gd name="T32" fmla="*/ 439 w 3739"/>
              <a:gd name="T33" fmla="*/ 2539 h 3201"/>
              <a:gd name="T34" fmla="*/ 530 w 3739"/>
              <a:gd name="T35" fmla="*/ 2431 h 3201"/>
              <a:gd name="T36" fmla="*/ 530 w 3739"/>
              <a:gd name="T37" fmla="*/ 2283 h 3201"/>
              <a:gd name="T38" fmla="*/ 439 w 3739"/>
              <a:gd name="T39" fmla="*/ 2175 h 3201"/>
              <a:gd name="T40" fmla="*/ 3325 w 3739"/>
              <a:gd name="T41" fmla="*/ 2134 h 3201"/>
              <a:gd name="T42" fmla="*/ 3228 w 3739"/>
              <a:gd name="T43" fmla="*/ 2175 h 3201"/>
              <a:gd name="T44" fmla="*/ 3177 w 3739"/>
              <a:gd name="T45" fmla="*/ 2277 h 3201"/>
              <a:gd name="T46" fmla="*/ 3188 w 3739"/>
              <a:gd name="T47" fmla="*/ 2412 h 3201"/>
              <a:gd name="T48" fmla="*/ 3267 w 3739"/>
              <a:gd name="T49" fmla="*/ 2522 h 3201"/>
              <a:gd name="T50" fmla="*/ 3381 w 3739"/>
              <a:gd name="T51" fmla="*/ 2550 h 3201"/>
              <a:gd name="T52" fmla="*/ 3467 w 3739"/>
              <a:gd name="T53" fmla="*/ 2489 h 3201"/>
              <a:gd name="T54" fmla="*/ 3505 w 3739"/>
              <a:gd name="T55" fmla="*/ 2376 h 3201"/>
              <a:gd name="T56" fmla="*/ 3474 w 3739"/>
              <a:gd name="T57" fmla="*/ 2240 h 3201"/>
              <a:gd name="T58" fmla="*/ 3383 w 3739"/>
              <a:gd name="T59" fmla="*/ 2148 h 3201"/>
              <a:gd name="T60" fmla="*/ 841 w 3739"/>
              <a:gd name="T61" fmla="*/ 1087 h 3201"/>
              <a:gd name="T62" fmla="*/ 1023 w 3739"/>
              <a:gd name="T63" fmla="*/ 1131 h 3201"/>
              <a:gd name="T64" fmla="*/ 1276 w 3739"/>
              <a:gd name="T65" fmla="*/ 1151 h 3201"/>
              <a:gd name="T66" fmla="*/ 1499 w 3739"/>
              <a:gd name="T67" fmla="*/ 1135 h 3201"/>
              <a:gd name="T68" fmla="*/ 1652 w 3739"/>
              <a:gd name="T69" fmla="*/ 1095 h 3201"/>
              <a:gd name="T70" fmla="*/ 1619 w 3739"/>
              <a:gd name="T71" fmla="*/ 2692 h 3201"/>
              <a:gd name="T72" fmla="*/ 1451 w 3739"/>
              <a:gd name="T73" fmla="*/ 2657 h 3201"/>
              <a:gd name="T74" fmla="*/ 1207 w 3739"/>
              <a:gd name="T75" fmla="*/ 2648 h 3201"/>
              <a:gd name="T76" fmla="*/ 971 w 3739"/>
              <a:gd name="T77" fmla="*/ 2676 h 3201"/>
              <a:gd name="T78" fmla="*/ 807 w 3739"/>
              <a:gd name="T79" fmla="*/ 2723 h 3201"/>
              <a:gd name="T80" fmla="*/ 2554 w 3739"/>
              <a:gd name="T81" fmla="*/ 2445 h 3201"/>
              <a:gd name="T82" fmla="*/ 1680 w 3739"/>
              <a:gd name="T83" fmla="*/ 689 h 3201"/>
              <a:gd name="T84" fmla="*/ 1637 w 3739"/>
              <a:gd name="T85" fmla="*/ 955 h 3201"/>
              <a:gd name="T86" fmla="*/ 1526 w 3739"/>
              <a:gd name="T87" fmla="*/ 991 h 3201"/>
              <a:gd name="T88" fmla="*/ 1338 w 3739"/>
              <a:gd name="T89" fmla="*/ 1015 h 3201"/>
              <a:gd name="T90" fmla="*/ 1081 w 3739"/>
              <a:gd name="T91" fmla="*/ 1004 h 3201"/>
              <a:gd name="T92" fmla="*/ 894 w 3739"/>
              <a:gd name="T93" fmla="*/ 962 h 3201"/>
              <a:gd name="T94" fmla="*/ 807 w 3739"/>
              <a:gd name="T95" fmla="*/ 689 h 3201"/>
              <a:gd name="T96" fmla="*/ 1881 w 3739"/>
              <a:gd name="T97" fmla="*/ 689 h 3201"/>
              <a:gd name="T98" fmla="*/ 672 w 3739"/>
              <a:gd name="T99" fmla="*/ 2782 h 3201"/>
              <a:gd name="T100" fmla="*/ 3659 w 3739"/>
              <a:gd name="T101" fmla="*/ 2710 h 3201"/>
              <a:gd name="T102" fmla="*/ 1881 w 3739"/>
              <a:gd name="T103" fmla="*/ 15 h 3201"/>
              <a:gd name="T104" fmla="*/ 1881 w 3739"/>
              <a:gd name="T105" fmla="*/ 15 h 3201"/>
              <a:gd name="T106" fmla="*/ 0 w 3739"/>
              <a:gd name="T107" fmla="*/ 352 h 3201"/>
              <a:gd name="T108" fmla="*/ 2712 w 3739"/>
              <a:gd name="T109" fmla="*/ 425 h 3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739" h="3201">
                <a:moveTo>
                  <a:pt x="1881" y="2916"/>
                </a:moveTo>
                <a:lnTo>
                  <a:pt x="2554" y="2916"/>
                </a:lnTo>
                <a:lnTo>
                  <a:pt x="2554" y="3186"/>
                </a:lnTo>
                <a:lnTo>
                  <a:pt x="1881" y="3186"/>
                </a:lnTo>
                <a:lnTo>
                  <a:pt x="1881" y="2916"/>
                </a:lnTo>
                <a:close/>
                <a:moveTo>
                  <a:pt x="0" y="2916"/>
                </a:moveTo>
                <a:lnTo>
                  <a:pt x="672" y="2916"/>
                </a:lnTo>
                <a:lnTo>
                  <a:pt x="672" y="3186"/>
                </a:lnTo>
                <a:lnTo>
                  <a:pt x="0" y="3186"/>
                </a:lnTo>
                <a:lnTo>
                  <a:pt x="0" y="2916"/>
                </a:lnTo>
                <a:close/>
                <a:moveTo>
                  <a:pt x="3686" y="2842"/>
                </a:moveTo>
                <a:lnTo>
                  <a:pt x="3739" y="3107"/>
                </a:lnTo>
                <a:lnTo>
                  <a:pt x="3279" y="3201"/>
                </a:lnTo>
                <a:lnTo>
                  <a:pt x="3226" y="2937"/>
                </a:lnTo>
                <a:lnTo>
                  <a:pt x="3686" y="2842"/>
                </a:lnTo>
                <a:close/>
                <a:moveTo>
                  <a:pt x="1276" y="2782"/>
                </a:moveTo>
                <a:lnTo>
                  <a:pt x="1338" y="2783"/>
                </a:lnTo>
                <a:lnTo>
                  <a:pt x="1393" y="2787"/>
                </a:lnTo>
                <a:lnTo>
                  <a:pt x="1443" y="2791"/>
                </a:lnTo>
                <a:lnTo>
                  <a:pt x="1487" y="2798"/>
                </a:lnTo>
                <a:lnTo>
                  <a:pt x="1527" y="2806"/>
                </a:lnTo>
                <a:lnTo>
                  <a:pt x="1561" y="2815"/>
                </a:lnTo>
                <a:lnTo>
                  <a:pt x="1591" y="2824"/>
                </a:lnTo>
                <a:lnTo>
                  <a:pt x="1617" y="2834"/>
                </a:lnTo>
                <a:lnTo>
                  <a:pt x="1638" y="2843"/>
                </a:lnTo>
                <a:lnTo>
                  <a:pt x="1655" y="2853"/>
                </a:lnTo>
                <a:lnTo>
                  <a:pt x="1670" y="2861"/>
                </a:lnTo>
                <a:lnTo>
                  <a:pt x="1680" y="2867"/>
                </a:lnTo>
                <a:lnTo>
                  <a:pt x="1680" y="3186"/>
                </a:lnTo>
                <a:lnTo>
                  <a:pt x="807" y="3186"/>
                </a:lnTo>
                <a:lnTo>
                  <a:pt x="807" y="2870"/>
                </a:lnTo>
                <a:lnTo>
                  <a:pt x="830" y="2858"/>
                </a:lnTo>
                <a:lnTo>
                  <a:pt x="860" y="2848"/>
                </a:lnTo>
                <a:lnTo>
                  <a:pt x="894" y="2836"/>
                </a:lnTo>
                <a:lnTo>
                  <a:pt x="933" y="2824"/>
                </a:lnTo>
                <a:lnTo>
                  <a:pt x="977" y="2813"/>
                </a:lnTo>
                <a:lnTo>
                  <a:pt x="1027" y="2802"/>
                </a:lnTo>
                <a:lnTo>
                  <a:pt x="1081" y="2795"/>
                </a:lnTo>
                <a:lnTo>
                  <a:pt x="1141" y="2788"/>
                </a:lnTo>
                <a:lnTo>
                  <a:pt x="1206" y="2783"/>
                </a:lnTo>
                <a:lnTo>
                  <a:pt x="1276" y="2782"/>
                </a:lnTo>
                <a:close/>
                <a:moveTo>
                  <a:pt x="1881" y="2579"/>
                </a:moveTo>
                <a:lnTo>
                  <a:pt x="2554" y="2579"/>
                </a:lnTo>
                <a:lnTo>
                  <a:pt x="2554" y="2782"/>
                </a:lnTo>
                <a:lnTo>
                  <a:pt x="1881" y="2782"/>
                </a:lnTo>
                <a:lnTo>
                  <a:pt x="1881" y="2579"/>
                </a:lnTo>
                <a:close/>
                <a:moveTo>
                  <a:pt x="334" y="2146"/>
                </a:moveTo>
                <a:lnTo>
                  <a:pt x="295" y="2150"/>
                </a:lnTo>
                <a:lnTo>
                  <a:pt x="260" y="2159"/>
                </a:lnTo>
                <a:lnTo>
                  <a:pt x="227" y="2175"/>
                </a:lnTo>
                <a:lnTo>
                  <a:pt x="197" y="2195"/>
                </a:lnTo>
                <a:lnTo>
                  <a:pt x="172" y="2222"/>
                </a:lnTo>
                <a:lnTo>
                  <a:pt x="152" y="2251"/>
                </a:lnTo>
                <a:lnTo>
                  <a:pt x="136" y="2283"/>
                </a:lnTo>
                <a:lnTo>
                  <a:pt x="127" y="2320"/>
                </a:lnTo>
                <a:lnTo>
                  <a:pt x="124" y="2357"/>
                </a:lnTo>
                <a:lnTo>
                  <a:pt x="127" y="2395"/>
                </a:lnTo>
                <a:lnTo>
                  <a:pt x="136" y="2431"/>
                </a:lnTo>
                <a:lnTo>
                  <a:pt x="152" y="2463"/>
                </a:lnTo>
                <a:lnTo>
                  <a:pt x="172" y="2493"/>
                </a:lnTo>
                <a:lnTo>
                  <a:pt x="197" y="2519"/>
                </a:lnTo>
                <a:lnTo>
                  <a:pt x="227" y="2539"/>
                </a:lnTo>
                <a:lnTo>
                  <a:pt x="260" y="2554"/>
                </a:lnTo>
                <a:lnTo>
                  <a:pt x="295" y="2564"/>
                </a:lnTo>
                <a:lnTo>
                  <a:pt x="334" y="2568"/>
                </a:lnTo>
                <a:lnTo>
                  <a:pt x="371" y="2564"/>
                </a:lnTo>
                <a:lnTo>
                  <a:pt x="406" y="2554"/>
                </a:lnTo>
                <a:lnTo>
                  <a:pt x="439" y="2539"/>
                </a:lnTo>
                <a:lnTo>
                  <a:pt x="469" y="2519"/>
                </a:lnTo>
                <a:lnTo>
                  <a:pt x="494" y="2493"/>
                </a:lnTo>
                <a:lnTo>
                  <a:pt x="514" y="2463"/>
                </a:lnTo>
                <a:lnTo>
                  <a:pt x="530" y="2431"/>
                </a:lnTo>
                <a:lnTo>
                  <a:pt x="540" y="2395"/>
                </a:lnTo>
                <a:lnTo>
                  <a:pt x="543" y="2357"/>
                </a:lnTo>
                <a:lnTo>
                  <a:pt x="540" y="2320"/>
                </a:lnTo>
                <a:lnTo>
                  <a:pt x="530" y="2283"/>
                </a:lnTo>
                <a:lnTo>
                  <a:pt x="514" y="2251"/>
                </a:lnTo>
                <a:lnTo>
                  <a:pt x="494" y="2222"/>
                </a:lnTo>
                <a:lnTo>
                  <a:pt x="469" y="2195"/>
                </a:lnTo>
                <a:lnTo>
                  <a:pt x="439" y="2175"/>
                </a:lnTo>
                <a:lnTo>
                  <a:pt x="406" y="2159"/>
                </a:lnTo>
                <a:lnTo>
                  <a:pt x="371" y="2150"/>
                </a:lnTo>
                <a:lnTo>
                  <a:pt x="334" y="2146"/>
                </a:lnTo>
                <a:close/>
                <a:moveTo>
                  <a:pt x="3325" y="2134"/>
                </a:moveTo>
                <a:lnTo>
                  <a:pt x="3296" y="2136"/>
                </a:lnTo>
                <a:lnTo>
                  <a:pt x="3271" y="2144"/>
                </a:lnTo>
                <a:lnTo>
                  <a:pt x="3248" y="2157"/>
                </a:lnTo>
                <a:lnTo>
                  <a:pt x="3228" y="2175"/>
                </a:lnTo>
                <a:lnTo>
                  <a:pt x="3210" y="2195"/>
                </a:lnTo>
                <a:lnTo>
                  <a:pt x="3195" y="2220"/>
                </a:lnTo>
                <a:lnTo>
                  <a:pt x="3184" y="2248"/>
                </a:lnTo>
                <a:lnTo>
                  <a:pt x="3177" y="2277"/>
                </a:lnTo>
                <a:lnTo>
                  <a:pt x="3173" y="2309"/>
                </a:lnTo>
                <a:lnTo>
                  <a:pt x="3173" y="2342"/>
                </a:lnTo>
                <a:lnTo>
                  <a:pt x="3178" y="2375"/>
                </a:lnTo>
                <a:lnTo>
                  <a:pt x="3188" y="2412"/>
                </a:lnTo>
                <a:lnTo>
                  <a:pt x="3203" y="2446"/>
                </a:lnTo>
                <a:lnTo>
                  <a:pt x="3221" y="2476"/>
                </a:lnTo>
                <a:lnTo>
                  <a:pt x="3243" y="2501"/>
                </a:lnTo>
                <a:lnTo>
                  <a:pt x="3267" y="2522"/>
                </a:lnTo>
                <a:lnTo>
                  <a:pt x="3294" y="2538"/>
                </a:lnTo>
                <a:lnTo>
                  <a:pt x="3322" y="2547"/>
                </a:lnTo>
                <a:lnTo>
                  <a:pt x="3351" y="2552"/>
                </a:lnTo>
                <a:lnTo>
                  <a:pt x="3381" y="2550"/>
                </a:lnTo>
                <a:lnTo>
                  <a:pt x="3406" y="2540"/>
                </a:lnTo>
                <a:lnTo>
                  <a:pt x="3430" y="2528"/>
                </a:lnTo>
                <a:lnTo>
                  <a:pt x="3450" y="2511"/>
                </a:lnTo>
                <a:lnTo>
                  <a:pt x="3467" y="2489"/>
                </a:lnTo>
                <a:lnTo>
                  <a:pt x="3482" y="2465"/>
                </a:lnTo>
                <a:lnTo>
                  <a:pt x="3493" y="2438"/>
                </a:lnTo>
                <a:lnTo>
                  <a:pt x="3500" y="2408"/>
                </a:lnTo>
                <a:lnTo>
                  <a:pt x="3505" y="2376"/>
                </a:lnTo>
                <a:lnTo>
                  <a:pt x="3503" y="2343"/>
                </a:lnTo>
                <a:lnTo>
                  <a:pt x="3499" y="2309"/>
                </a:lnTo>
                <a:lnTo>
                  <a:pt x="3489" y="2273"/>
                </a:lnTo>
                <a:lnTo>
                  <a:pt x="3474" y="2240"/>
                </a:lnTo>
                <a:lnTo>
                  <a:pt x="3456" y="2210"/>
                </a:lnTo>
                <a:lnTo>
                  <a:pt x="3434" y="2184"/>
                </a:lnTo>
                <a:lnTo>
                  <a:pt x="3409" y="2163"/>
                </a:lnTo>
                <a:lnTo>
                  <a:pt x="3383" y="2148"/>
                </a:lnTo>
                <a:lnTo>
                  <a:pt x="3355" y="2137"/>
                </a:lnTo>
                <a:lnTo>
                  <a:pt x="3325" y="2134"/>
                </a:lnTo>
                <a:close/>
                <a:moveTo>
                  <a:pt x="807" y="1074"/>
                </a:moveTo>
                <a:lnTo>
                  <a:pt x="841" y="1087"/>
                </a:lnTo>
                <a:lnTo>
                  <a:pt x="880" y="1098"/>
                </a:lnTo>
                <a:lnTo>
                  <a:pt x="924" y="1111"/>
                </a:lnTo>
                <a:lnTo>
                  <a:pt x="971" y="1121"/>
                </a:lnTo>
                <a:lnTo>
                  <a:pt x="1023" y="1131"/>
                </a:lnTo>
                <a:lnTo>
                  <a:pt x="1080" y="1139"/>
                </a:lnTo>
                <a:lnTo>
                  <a:pt x="1141" y="1145"/>
                </a:lnTo>
                <a:lnTo>
                  <a:pt x="1207" y="1150"/>
                </a:lnTo>
                <a:lnTo>
                  <a:pt x="1276" y="1151"/>
                </a:lnTo>
                <a:lnTo>
                  <a:pt x="1340" y="1150"/>
                </a:lnTo>
                <a:lnTo>
                  <a:pt x="1398" y="1146"/>
                </a:lnTo>
                <a:lnTo>
                  <a:pt x="1451" y="1142"/>
                </a:lnTo>
                <a:lnTo>
                  <a:pt x="1499" y="1135"/>
                </a:lnTo>
                <a:lnTo>
                  <a:pt x="1543" y="1126"/>
                </a:lnTo>
                <a:lnTo>
                  <a:pt x="1584" y="1117"/>
                </a:lnTo>
                <a:lnTo>
                  <a:pt x="1619" y="1105"/>
                </a:lnTo>
                <a:lnTo>
                  <a:pt x="1652" y="1095"/>
                </a:lnTo>
                <a:lnTo>
                  <a:pt x="1680" y="1082"/>
                </a:lnTo>
                <a:lnTo>
                  <a:pt x="1680" y="2715"/>
                </a:lnTo>
                <a:lnTo>
                  <a:pt x="1652" y="2703"/>
                </a:lnTo>
                <a:lnTo>
                  <a:pt x="1619" y="2692"/>
                </a:lnTo>
                <a:lnTo>
                  <a:pt x="1584" y="2682"/>
                </a:lnTo>
                <a:lnTo>
                  <a:pt x="1543" y="2671"/>
                </a:lnTo>
                <a:lnTo>
                  <a:pt x="1499" y="2664"/>
                </a:lnTo>
                <a:lnTo>
                  <a:pt x="1451" y="2657"/>
                </a:lnTo>
                <a:lnTo>
                  <a:pt x="1398" y="2651"/>
                </a:lnTo>
                <a:lnTo>
                  <a:pt x="1340" y="2648"/>
                </a:lnTo>
                <a:lnTo>
                  <a:pt x="1276" y="2646"/>
                </a:lnTo>
                <a:lnTo>
                  <a:pt x="1207" y="2648"/>
                </a:lnTo>
                <a:lnTo>
                  <a:pt x="1141" y="2652"/>
                </a:lnTo>
                <a:lnTo>
                  <a:pt x="1080" y="2658"/>
                </a:lnTo>
                <a:lnTo>
                  <a:pt x="1023" y="2667"/>
                </a:lnTo>
                <a:lnTo>
                  <a:pt x="971" y="2676"/>
                </a:lnTo>
                <a:lnTo>
                  <a:pt x="924" y="2687"/>
                </a:lnTo>
                <a:lnTo>
                  <a:pt x="880" y="2699"/>
                </a:lnTo>
                <a:lnTo>
                  <a:pt x="841" y="2711"/>
                </a:lnTo>
                <a:lnTo>
                  <a:pt x="807" y="2723"/>
                </a:lnTo>
                <a:lnTo>
                  <a:pt x="807" y="1074"/>
                </a:lnTo>
                <a:close/>
                <a:moveTo>
                  <a:pt x="1881" y="825"/>
                </a:moveTo>
                <a:lnTo>
                  <a:pt x="2554" y="825"/>
                </a:lnTo>
                <a:lnTo>
                  <a:pt x="2554" y="2445"/>
                </a:lnTo>
                <a:lnTo>
                  <a:pt x="1881" y="2445"/>
                </a:lnTo>
                <a:lnTo>
                  <a:pt x="1881" y="825"/>
                </a:lnTo>
                <a:close/>
                <a:moveTo>
                  <a:pt x="807" y="689"/>
                </a:moveTo>
                <a:lnTo>
                  <a:pt x="1680" y="689"/>
                </a:lnTo>
                <a:lnTo>
                  <a:pt x="1680" y="930"/>
                </a:lnTo>
                <a:lnTo>
                  <a:pt x="1669" y="937"/>
                </a:lnTo>
                <a:lnTo>
                  <a:pt x="1655" y="946"/>
                </a:lnTo>
                <a:lnTo>
                  <a:pt x="1637" y="955"/>
                </a:lnTo>
                <a:lnTo>
                  <a:pt x="1616" y="964"/>
                </a:lnTo>
                <a:lnTo>
                  <a:pt x="1591" y="973"/>
                </a:lnTo>
                <a:lnTo>
                  <a:pt x="1560" y="983"/>
                </a:lnTo>
                <a:lnTo>
                  <a:pt x="1526" y="991"/>
                </a:lnTo>
                <a:lnTo>
                  <a:pt x="1486" y="999"/>
                </a:lnTo>
                <a:lnTo>
                  <a:pt x="1442" y="1006"/>
                </a:lnTo>
                <a:lnTo>
                  <a:pt x="1393" y="1012"/>
                </a:lnTo>
                <a:lnTo>
                  <a:pt x="1338" y="1015"/>
                </a:lnTo>
                <a:lnTo>
                  <a:pt x="1276" y="1016"/>
                </a:lnTo>
                <a:lnTo>
                  <a:pt x="1206" y="1014"/>
                </a:lnTo>
                <a:lnTo>
                  <a:pt x="1141" y="1011"/>
                </a:lnTo>
                <a:lnTo>
                  <a:pt x="1081" y="1004"/>
                </a:lnTo>
                <a:lnTo>
                  <a:pt x="1027" y="995"/>
                </a:lnTo>
                <a:lnTo>
                  <a:pt x="977" y="985"/>
                </a:lnTo>
                <a:lnTo>
                  <a:pt x="933" y="973"/>
                </a:lnTo>
                <a:lnTo>
                  <a:pt x="894" y="962"/>
                </a:lnTo>
                <a:lnTo>
                  <a:pt x="860" y="950"/>
                </a:lnTo>
                <a:lnTo>
                  <a:pt x="830" y="939"/>
                </a:lnTo>
                <a:lnTo>
                  <a:pt x="807" y="929"/>
                </a:lnTo>
                <a:lnTo>
                  <a:pt x="807" y="689"/>
                </a:lnTo>
                <a:close/>
                <a:moveTo>
                  <a:pt x="1881" y="488"/>
                </a:moveTo>
                <a:lnTo>
                  <a:pt x="2554" y="488"/>
                </a:lnTo>
                <a:lnTo>
                  <a:pt x="2554" y="689"/>
                </a:lnTo>
                <a:lnTo>
                  <a:pt x="1881" y="689"/>
                </a:lnTo>
                <a:lnTo>
                  <a:pt x="1881" y="488"/>
                </a:lnTo>
                <a:close/>
                <a:moveTo>
                  <a:pt x="0" y="488"/>
                </a:moveTo>
                <a:lnTo>
                  <a:pt x="672" y="488"/>
                </a:lnTo>
                <a:lnTo>
                  <a:pt x="672" y="2782"/>
                </a:lnTo>
                <a:lnTo>
                  <a:pt x="0" y="2782"/>
                </a:lnTo>
                <a:lnTo>
                  <a:pt x="0" y="488"/>
                </a:lnTo>
                <a:close/>
                <a:moveTo>
                  <a:pt x="3199" y="463"/>
                </a:moveTo>
                <a:lnTo>
                  <a:pt x="3659" y="2710"/>
                </a:lnTo>
                <a:lnTo>
                  <a:pt x="3198" y="2805"/>
                </a:lnTo>
                <a:lnTo>
                  <a:pt x="2739" y="557"/>
                </a:lnTo>
                <a:lnTo>
                  <a:pt x="3199" y="463"/>
                </a:lnTo>
                <a:close/>
                <a:moveTo>
                  <a:pt x="1881" y="15"/>
                </a:moveTo>
                <a:lnTo>
                  <a:pt x="2554" y="15"/>
                </a:lnTo>
                <a:lnTo>
                  <a:pt x="2554" y="352"/>
                </a:lnTo>
                <a:lnTo>
                  <a:pt x="1881" y="352"/>
                </a:lnTo>
                <a:lnTo>
                  <a:pt x="1881" y="15"/>
                </a:lnTo>
                <a:close/>
                <a:moveTo>
                  <a:pt x="0" y="15"/>
                </a:moveTo>
                <a:lnTo>
                  <a:pt x="672" y="15"/>
                </a:lnTo>
                <a:lnTo>
                  <a:pt x="672" y="352"/>
                </a:lnTo>
                <a:lnTo>
                  <a:pt x="0" y="352"/>
                </a:lnTo>
                <a:lnTo>
                  <a:pt x="0" y="15"/>
                </a:lnTo>
                <a:close/>
                <a:moveTo>
                  <a:pt x="3105" y="0"/>
                </a:moveTo>
                <a:lnTo>
                  <a:pt x="3172" y="331"/>
                </a:lnTo>
                <a:lnTo>
                  <a:pt x="2712" y="425"/>
                </a:lnTo>
                <a:lnTo>
                  <a:pt x="2645" y="95"/>
                </a:lnTo>
                <a:lnTo>
                  <a:pt x="3105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defTabSz="2437974"/>
            <a:endParaRPr lang="en-US" sz="4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Freeform 12"/>
          <p:cNvSpPr>
            <a:spLocks noEditPoints="1"/>
          </p:cNvSpPr>
          <p:nvPr/>
        </p:nvSpPr>
        <p:spPr bwMode="auto">
          <a:xfrm>
            <a:off x="6693470" y="12668810"/>
            <a:ext cx="847320" cy="711884"/>
          </a:xfrm>
          <a:custGeom>
            <a:avLst/>
            <a:gdLst>
              <a:gd name="T0" fmla="*/ 3526 w 3526"/>
              <a:gd name="T1" fmla="*/ 2803 h 2803"/>
              <a:gd name="T2" fmla="*/ 0 w 3526"/>
              <a:gd name="T3" fmla="*/ 1227 h 2803"/>
              <a:gd name="T4" fmla="*/ 69 w 3526"/>
              <a:gd name="T5" fmla="*/ 1291 h 2803"/>
              <a:gd name="T6" fmla="*/ 150 w 3526"/>
              <a:gd name="T7" fmla="*/ 1340 h 2803"/>
              <a:gd name="T8" fmla="*/ 241 w 3526"/>
              <a:gd name="T9" fmla="*/ 1372 h 2803"/>
              <a:gd name="T10" fmla="*/ 341 w 3526"/>
              <a:gd name="T11" fmla="*/ 1382 h 2803"/>
              <a:gd name="T12" fmla="*/ 513 w 3526"/>
              <a:gd name="T13" fmla="*/ 1663 h 2803"/>
              <a:gd name="T14" fmla="*/ 921 w 3526"/>
              <a:gd name="T15" fmla="*/ 1382 h 2803"/>
              <a:gd name="T16" fmla="*/ 2494 w 3526"/>
              <a:gd name="T17" fmla="*/ 1663 h 2803"/>
              <a:gd name="T18" fmla="*/ 2900 w 3526"/>
              <a:gd name="T19" fmla="*/ 1382 h 2803"/>
              <a:gd name="T20" fmla="*/ 3223 w 3526"/>
              <a:gd name="T21" fmla="*/ 1379 h 2803"/>
              <a:gd name="T22" fmla="*/ 3323 w 3526"/>
              <a:gd name="T23" fmla="*/ 1355 h 2803"/>
              <a:gd name="T24" fmla="*/ 3414 w 3526"/>
              <a:gd name="T25" fmla="*/ 1309 h 2803"/>
              <a:gd name="T26" fmla="*/ 3492 w 3526"/>
              <a:gd name="T27" fmla="*/ 1245 h 2803"/>
              <a:gd name="T28" fmla="*/ 1317 w 3526"/>
              <a:gd name="T29" fmla="*/ 133 h 2803"/>
              <a:gd name="T30" fmla="*/ 2217 w 3526"/>
              <a:gd name="T31" fmla="*/ 350 h 2803"/>
              <a:gd name="T32" fmla="*/ 1317 w 3526"/>
              <a:gd name="T33" fmla="*/ 133 h 2803"/>
              <a:gd name="T34" fmla="*/ 2284 w 3526"/>
              <a:gd name="T35" fmla="*/ 0 h 2803"/>
              <a:gd name="T36" fmla="*/ 2317 w 3526"/>
              <a:gd name="T37" fmla="*/ 9 h 2803"/>
              <a:gd name="T38" fmla="*/ 2341 w 3526"/>
              <a:gd name="T39" fmla="*/ 32 h 2803"/>
              <a:gd name="T40" fmla="*/ 2350 w 3526"/>
              <a:gd name="T41" fmla="*/ 67 h 2803"/>
              <a:gd name="T42" fmla="*/ 3526 w 3526"/>
              <a:gd name="T43" fmla="*/ 350 h 2803"/>
              <a:gd name="T44" fmla="*/ 3514 w 3526"/>
              <a:gd name="T45" fmla="*/ 1041 h 2803"/>
              <a:gd name="T46" fmla="*/ 3476 w 3526"/>
              <a:gd name="T47" fmla="*/ 1123 h 2803"/>
              <a:gd name="T48" fmla="*/ 3420 w 3526"/>
              <a:gd name="T49" fmla="*/ 1193 h 2803"/>
              <a:gd name="T50" fmla="*/ 3347 w 3526"/>
              <a:gd name="T51" fmla="*/ 1246 h 2803"/>
              <a:gd name="T52" fmla="*/ 3263 w 3526"/>
              <a:gd name="T53" fmla="*/ 1281 h 2803"/>
              <a:gd name="T54" fmla="*/ 3169 w 3526"/>
              <a:gd name="T55" fmla="*/ 1293 h 2803"/>
              <a:gd name="T56" fmla="*/ 2900 w 3526"/>
              <a:gd name="T57" fmla="*/ 1184 h 2803"/>
              <a:gd name="T58" fmla="*/ 2494 w 3526"/>
              <a:gd name="T59" fmla="*/ 1293 h 2803"/>
              <a:gd name="T60" fmla="*/ 921 w 3526"/>
              <a:gd name="T61" fmla="*/ 1184 h 2803"/>
              <a:gd name="T62" fmla="*/ 513 w 3526"/>
              <a:gd name="T63" fmla="*/ 1293 h 2803"/>
              <a:gd name="T64" fmla="*/ 294 w 3526"/>
              <a:gd name="T65" fmla="*/ 1291 h 2803"/>
              <a:gd name="T66" fmla="*/ 208 w 3526"/>
              <a:gd name="T67" fmla="*/ 1268 h 2803"/>
              <a:gd name="T68" fmla="*/ 131 w 3526"/>
              <a:gd name="T69" fmla="*/ 1226 h 2803"/>
              <a:gd name="T70" fmla="*/ 66 w 3526"/>
              <a:gd name="T71" fmla="*/ 1167 h 2803"/>
              <a:gd name="T72" fmla="*/ 17 w 3526"/>
              <a:gd name="T73" fmla="*/ 1094 h 2803"/>
              <a:gd name="T74" fmla="*/ 0 w 3526"/>
              <a:gd name="T75" fmla="*/ 350 h 2803"/>
              <a:gd name="T76" fmla="*/ 1182 w 3526"/>
              <a:gd name="T77" fmla="*/ 67 h 2803"/>
              <a:gd name="T78" fmla="*/ 1192 w 3526"/>
              <a:gd name="T79" fmla="*/ 32 h 2803"/>
              <a:gd name="T80" fmla="*/ 1216 w 3526"/>
              <a:gd name="T81" fmla="*/ 9 h 2803"/>
              <a:gd name="T82" fmla="*/ 1250 w 3526"/>
              <a:gd name="T83" fmla="*/ 0 h 2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526" h="2803">
                <a:moveTo>
                  <a:pt x="3526" y="1207"/>
                </a:moveTo>
                <a:lnTo>
                  <a:pt x="3526" y="2803"/>
                </a:lnTo>
                <a:lnTo>
                  <a:pt x="0" y="2803"/>
                </a:lnTo>
                <a:lnTo>
                  <a:pt x="0" y="1227"/>
                </a:lnTo>
                <a:lnTo>
                  <a:pt x="32" y="1260"/>
                </a:lnTo>
                <a:lnTo>
                  <a:pt x="69" y="1291"/>
                </a:lnTo>
                <a:lnTo>
                  <a:pt x="108" y="1318"/>
                </a:lnTo>
                <a:lnTo>
                  <a:pt x="150" y="1340"/>
                </a:lnTo>
                <a:lnTo>
                  <a:pt x="195" y="1359"/>
                </a:lnTo>
                <a:lnTo>
                  <a:pt x="241" y="1372"/>
                </a:lnTo>
                <a:lnTo>
                  <a:pt x="290" y="1379"/>
                </a:lnTo>
                <a:lnTo>
                  <a:pt x="341" y="1382"/>
                </a:lnTo>
                <a:lnTo>
                  <a:pt x="513" y="1382"/>
                </a:lnTo>
                <a:lnTo>
                  <a:pt x="513" y="1663"/>
                </a:lnTo>
                <a:lnTo>
                  <a:pt x="921" y="1663"/>
                </a:lnTo>
                <a:lnTo>
                  <a:pt x="921" y="1382"/>
                </a:lnTo>
                <a:lnTo>
                  <a:pt x="2494" y="1382"/>
                </a:lnTo>
                <a:lnTo>
                  <a:pt x="2494" y="1663"/>
                </a:lnTo>
                <a:lnTo>
                  <a:pt x="2900" y="1663"/>
                </a:lnTo>
                <a:lnTo>
                  <a:pt x="2900" y="1382"/>
                </a:lnTo>
                <a:lnTo>
                  <a:pt x="3169" y="1382"/>
                </a:lnTo>
                <a:lnTo>
                  <a:pt x="3223" y="1379"/>
                </a:lnTo>
                <a:lnTo>
                  <a:pt x="3275" y="1371"/>
                </a:lnTo>
                <a:lnTo>
                  <a:pt x="3323" y="1355"/>
                </a:lnTo>
                <a:lnTo>
                  <a:pt x="3371" y="1335"/>
                </a:lnTo>
                <a:lnTo>
                  <a:pt x="3414" y="1309"/>
                </a:lnTo>
                <a:lnTo>
                  <a:pt x="3455" y="1280"/>
                </a:lnTo>
                <a:lnTo>
                  <a:pt x="3492" y="1245"/>
                </a:lnTo>
                <a:lnTo>
                  <a:pt x="3526" y="1207"/>
                </a:lnTo>
                <a:close/>
                <a:moveTo>
                  <a:pt x="1317" y="133"/>
                </a:moveTo>
                <a:lnTo>
                  <a:pt x="1317" y="350"/>
                </a:lnTo>
                <a:lnTo>
                  <a:pt x="2217" y="350"/>
                </a:lnTo>
                <a:lnTo>
                  <a:pt x="2217" y="133"/>
                </a:lnTo>
                <a:lnTo>
                  <a:pt x="1317" y="133"/>
                </a:lnTo>
                <a:close/>
                <a:moveTo>
                  <a:pt x="1250" y="0"/>
                </a:moveTo>
                <a:lnTo>
                  <a:pt x="2284" y="0"/>
                </a:lnTo>
                <a:lnTo>
                  <a:pt x="2301" y="2"/>
                </a:lnTo>
                <a:lnTo>
                  <a:pt x="2317" y="9"/>
                </a:lnTo>
                <a:lnTo>
                  <a:pt x="2330" y="19"/>
                </a:lnTo>
                <a:lnTo>
                  <a:pt x="2341" y="32"/>
                </a:lnTo>
                <a:lnTo>
                  <a:pt x="2348" y="49"/>
                </a:lnTo>
                <a:lnTo>
                  <a:pt x="2350" y="67"/>
                </a:lnTo>
                <a:lnTo>
                  <a:pt x="2350" y="350"/>
                </a:lnTo>
                <a:lnTo>
                  <a:pt x="3526" y="350"/>
                </a:lnTo>
                <a:lnTo>
                  <a:pt x="3526" y="995"/>
                </a:lnTo>
                <a:lnTo>
                  <a:pt x="3514" y="1041"/>
                </a:lnTo>
                <a:lnTo>
                  <a:pt x="3498" y="1083"/>
                </a:lnTo>
                <a:lnTo>
                  <a:pt x="3476" y="1123"/>
                </a:lnTo>
                <a:lnTo>
                  <a:pt x="3450" y="1160"/>
                </a:lnTo>
                <a:lnTo>
                  <a:pt x="3420" y="1193"/>
                </a:lnTo>
                <a:lnTo>
                  <a:pt x="3385" y="1221"/>
                </a:lnTo>
                <a:lnTo>
                  <a:pt x="3347" y="1246"/>
                </a:lnTo>
                <a:lnTo>
                  <a:pt x="3306" y="1267"/>
                </a:lnTo>
                <a:lnTo>
                  <a:pt x="3263" y="1281"/>
                </a:lnTo>
                <a:lnTo>
                  <a:pt x="3216" y="1291"/>
                </a:lnTo>
                <a:lnTo>
                  <a:pt x="3169" y="1293"/>
                </a:lnTo>
                <a:lnTo>
                  <a:pt x="2900" y="1293"/>
                </a:lnTo>
                <a:lnTo>
                  <a:pt x="2900" y="1184"/>
                </a:lnTo>
                <a:lnTo>
                  <a:pt x="2494" y="1184"/>
                </a:lnTo>
                <a:lnTo>
                  <a:pt x="2494" y="1293"/>
                </a:lnTo>
                <a:lnTo>
                  <a:pt x="921" y="1293"/>
                </a:lnTo>
                <a:lnTo>
                  <a:pt x="921" y="1184"/>
                </a:lnTo>
                <a:lnTo>
                  <a:pt x="513" y="1184"/>
                </a:lnTo>
                <a:lnTo>
                  <a:pt x="513" y="1293"/>
                </a:lnTo>
                <a:lnTo>
                  <a:pt x="341" y="1293"/>
                </a:lnTo>
                <a:lnTo>
                  <a:pt x="294" y="1291"/>
                </a:lnTo>
                <a:lnTo>
                  <a:pt x="250" y="1282"/>
                </a:lnTo>
                <a:lnTo>
                  <a:pt x="208" y="1268"/>
                </a:lnTo>
                <a:lnTo>
                  <a:pt x="168" y="1249"/>
                </a:lnTo>
                <a:lnTo>
                  <a:pt x="131" y="1226"/>
                </a:lnTo>
                <a:lnTo>
                  <a:pt x="96" y="1198"/>
                </a:lnTo>
                <a:lnTo>
                  <a:pt x="66" y="1167"/>
                </a:lnTo>
                <a:lnTo>
                  <a:pt x="40" y="1132"/>
                </a:lnTo>
                <a:lnTo>
                  <a:pt x="17" y="1094"/>
                </a:lnTo>
                <a:lnTo>
                  <a:pt x="0" y="1054"/>
                </a:lnTo>
                <a:lnTo>
                  <a:pt x="0" y="350"/>
                </a:lnTo>
                <a:lnTo>
                  <a:pt x="1182" y="350"/>
                </a:lnTo>
                <a:lnTo>
                  <a:pt x="1182" y="67"/>
                </a:lnTo>
                <a:lnTo>
                  <a:pt x="1185" y="49"/>
                </a:lnTo>
                <a:lnTo>
                  <a:pt x="1192" y="32"/>
                </a:lnTo>
                <a:lnTo>
                  <a:pt x="1202" y="19"/>
                </a:lnTo>
                <a:lnTo>
                  <a:pt x="1216" y="9"/>
                </a:lnTo>
                <a:lnTo>
                  <a:pt x="1232" y="2"/>
                </a:lnTo>
                <a:lnTo>
                  <a:pt x="125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defTabSz="2437974"/>
            <a:endParaRPr lang="en-US" sz="4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66193" y="10880694"/>
            <a:ext cx="77777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437974"/>
            <a:r>
              <a:rPr lang="tr-TR" sz="10800" dirty="0">
                <a:solidFill>
                  <a:prstClr val="white"/>
                </a:solidFill>
                <a:latin typeface="FontAwesome" pitchFamily="50" charset="0"/>
              </a:rPr>
              <a:t></a:t>
            </a:r>
            <a:endParaRPr lang="tr-TR" sz="10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23309" y="10081775"/>
            <a:ext cx="1173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437974"/>
            <a:r>
              <a:rPr lang="tr-TR" sz="7200" dirty="0">
                <a:solidFill>
                  <a:prstClr val="white"/>
                </a:solidFill>
                <a:latin typeface="FontAwesome" pitchFamily="50" charset="0"/>
              </a:rPr>
              <a:t></a:t>
            </a:r>
            <a:endParaRPr lang="tr-TR" sz="7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03413" y="10002480"/>
            <a:ext cx="82907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437974"/>
            <a:r>
              <a:rPr lang="tr-TR" sz="6400" dirty="0">
                <a:solidFill>
                  <a:prstClr val="white"/>
                </a:solidFill>
                <a:latin typeface="FontAwesome" pitchFamily="2" charset="0"/>
              </a:rPr>
              <a:t></a:t>
            </a:r>
            <a:endParaRPr lang="tr-TR" sz="64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960" y="12159531"/>
            <a:ext cx="2144204" cy="147463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4868054" y="9346000"/>
            <a:ext cx="3195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437974"/>
            <a:r>
              <a:rPr lang="en-US" sz="48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 Site</a:t>
            </a:r>
          </a:p>
          <a:p>
            <a:pPr algn="ctr" defTabSz="2437974"/>
            <a:endParaRPr lang="en-US" sz="4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041780" y="3247053"/>
            <a:ext cx="18300441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4264642" y="1346522"/>
            <a:ext cx="7077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5400">
                <a:solidFill>
                  <a:srgbClr val="41414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algn="r"/>
            <a:r>
              <a:rPr lang="fa-IR" sz="4800" dirty="0" smtClean="0">
                <a:solidFill>
                  <a:srgbClr val="8AC7C0"/>
                </a:solidFill>
                <a:latin typeface="Vazir" panose="020B0603030804020204" pitchFamily="34" charset="-78"/>
                <a:ea typeface="Lato Heavy" panose="020F0502020204030203" pitchFamily="34" charset="0"/>
                <a:cs typeface="Vazir" panose="020B0603030804020204" pitchFamily="34" charset="-78"/>
              </a:rPr>
              <a:t>نرم افزار و محصولات تولیدی</a:t>
            </a:r>
            <a:endParaRPr lang="tr-TR" sz="4800" dirty="0">
              <a:solidFill>
                <a:srgbClr val="8AC7C0"/>
              </a:solidFill>
              <a:latin typeface="Vazir" panose="020B0603030804020204" pitchFamily="34" charset="-78"/>
              <a:ea typeface="Lato Heavy" panose="020F0502020204030203" pitchFamily="34" charset="0"/>
              <a:cs typeface="Vazir" panose="020B0603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868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041780" y="3247053"/>
            <a:ext cx="18300441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1180464" y="1346522"/>
            <a:ext cx="101617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5400">
                <a:solidFill>
                  <a:srgbClr val="41414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algn="r"/>
            <a:r>
              <a:rPr lang="fa-IR" sz="4800" dirty="0" smtClean="0">
                <a:solidFill>
                  <a:srgbClr val="FE6869"/>
                </a:solidFill>
                <a:latin typeface="Vazir" panose="020B0603030804020204" pitchFamily="34" charset="-78"/>
                <a:ea typeface="Lato Heavy" panose="020F0502020204030203" pitchFamily="34" charset="0"/>
                <a:cs typeface="Vazir" panose="020B0603030804020204" pitchFamily="34" charset="-78"/>
              </a:rPr>
              <a:t>کسب و کارهایی ما بیشتر پوشش داده‌ایم</a:t>
            </a:r>
            <a:endParaRPr lang="tr-TR" sz="4800" dirty="0">
              <a:solidFill>
                <a:srgbClr val="FE6869"/>
              </a:solidFill>
              <a:latin typeface="Vazir" panose="020B0603030804020204" pitchFamily="34" charset="-78"/>
              <a:ea typeface="Lato Heavy" panose="020F0502020204030203" pitchFamily="34" charset="0"/>
              <a:cs typeface="Vazir" panose="020B0603030804020204" pitchFamily="34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40045" y="5055728"/>
            <a:ext cx="694041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1- رستوران و کافی شاپ</a:t>
            </a:r>
          </a:p>
          <a:p>
            <a:pPr algn="just" rtl="1">
              <a:lnSpc>
                <a:spcPct val="150000"/>
              </a:lnSpc>
            </a:pPr>
            <a:r>
              <a:rPr lang="fa-I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2- آریشگاه و لوازم آریشگاهی</a:t>
            </a:r>
          </a:p>
          <a:p>
            <a:pPr algn="just" rtl="1">
              <a:lnSpc>
                <a:spcPct val="150000"/>
              </a:lnSpc>
            </a:pPr>
            <a:r>
              <a:rPr lang="fa-I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3- ترمه و پارچه فروشی</a:t>
            </a:r>
          </a:p>
          <a:p>
            <a:pPr algn="just" rtl="1">
              <a:lnSpc>
                <a:spcPct val="150000"/>
              </a:lnSpc>
            </a:pPr>
            <a:r>
              <a:rPr lang="fa-I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4- هایپر مارکت ها</a:t>
            </a:r>
          </a:p>
          <a:p>
            <a:pPr algn="just" rtl="1">
              <a:lnSpc>
                <a:spcPct val="150000"/>
              </a:lnSpc>
            </a:pPr>
            <a:r>
              <a:rPr lang="fa-I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5- پوشاک و کیف و کفش</a:t>
            </a:r>
          </a:p>
          <a:p>
            <a:pPr algn="just" rtl="1">
              <a:lnSpc>
                <a:spcPct val="150000"/>
              </a:lnSpc>
            </a:pPr>
            <a:endParaRPr lang="tr-TR" sz="4000" dirty="0">
              <a:solidFill>
                <a:schemeClr val="tx1">
                  <a:lumMod val="75000"/>
                  <a:lumOff val="25000"/>
                </a:scheme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8456" y="3482728"/>
            <a:ext cx="9588137" cy="958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4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247900" y="8467338"/>
            <a:ext cx="12801600" cy="221599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>
            <a:defPPr>
              <a:defRPr lang="en-US"/>
            </a:defPPr>
            <a:lvl1pPr>
              <a:defRPr sz="13800">
                <a:solidFill>
                  <a:schemeClr val="tx1">
                    <a:lumMod val="75000"/>
                    <a:lumOff val="25000"/>
                  </a:schemeClr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tr-TR" dirty="0"/>
              <a:t>Marketing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47900" y="11114216"/>
            <a:ext cx="9074150" cy="266700"/>
            <a:chOff x="5886450" y="9696450"/>
            <a:chExt cx="12801600" cy="266700"/>
          </a:xfrm>
        </p:grpSpPr>
        <p:sp>
          <p:nvSpPr>
            <p:cNvPr id="2" name="Rectangle 1"/>
            <p:cNvSpPr/>
            <p:nvPr/>
          </p:nvSpPr>
          <p:spPr>
            <a:xfrm>
              <a:off x="5886450" y="9696450"/>
              <a:ext cx="3200400" cy="266700"/>
            </a:xfrm>
            <a:prstGeom prst="rect">
              <a:avLst/>
            </a:prstGeom>
            <a:solidFill>
              <a:srgbClr val="FE68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086850" y="9696450"/>
              <a:ext cx="3200400" cy="266700"/>
            </a:xfrm>
            <a:prstGeom prst="rect">
              <a:avLst/>
            </a:prstGeom>
            <a:solidFill>
              <a:srgbClr val="64BF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2287250" y="9696450"/>
              <a:ext cx="3200400" cy="266700"/>
            </a:xfrm>
            <a:prstGeom prst="rect">
              <a:avLst/>
            </a:prstGeom>
            <a:solidFill>
              <a:srgbClr val="FF81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487650" y="9696450"/>
              <a:ext cx="3200400" cy="266700"/>
            </a:xfrm>
            <a:prstGeom prst="rect">
              <a:avLst/>
            </a:prstGeom>
            <a:solidFill>
              <a:srgbClr val="8AC7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37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041780" y="3247053"/>
            <a:ext cx="18300441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7800867" y="1346522"/>
            <a:ext cx="35413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5400">
                <a:solidFill>
                  <a:srgbClr val="41414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algn="r"/>
            <a:r>
              <a:rPr lang="fa-IR" sz="8000" b="1" dirty="0" smtClean="0">
                <a:solidFill>
                  <a:srgbClr val="64BFEC"/>
                </a:solidFill>
                <a:latin typeface="Vazir" panose="020B0603030804020204" pitchFamily="34" charset="-78"/>
                <a:ea typeface="Lato Heavy" panose="020F0502020204030203" pitchFamily="34" charset="0"/>
                <a:cs typeface="Vazir" panose="020B0603030804020204" pitchFamily="34" charset="-78"/>
              </a:rPr>
              <a:t>بازاریابی</a:t>
            </a:r>
            <a:endParaRPr lang="tr-TR" sz="8000" b="1" dirty="0">
              <a:solidFill>
                <a:srgbClr val="64BFEC"/>
              </a:solidFill>
              <a:latin typeface="Vazir" panose="020B0603030804020204" pitchFamily="34" charset="-78"/>
              <a:ea typeface="Lato Heavy" panose="020F0502020204030203" pitchFamily="34" charset="0"/>
              <a:cs typeface="Vazir" panose="020B0603030804020204" pitchFamily="34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11018653" y="4728002"/>
            <a:ext cx="335524" cy="335524"/>
          </a:xfrm>
          <a:prstGeom prst="ellipse">
            <a:avLst/>
          </a:prstGeom>
          <a:solidFill>
            <a:srgbClr val="64B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4561" y="4492989"/>
            <a:ext cx="84924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1- تمرکز روی بازار هدف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2- فهرستی از مشتریان </a:t>
            </a: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بالقوه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3- جمع آوری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Data</a:t>
            </a: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 (پوشش استان)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018653" y="7271758"/>
            <a:ext cx="335524" cy="335524"/>
          </a:xfrm>
          <a:prstGeom prst="ellipse">
            <a:avLst/>
          </a:prstGeom>
          <a:solidFill>
            <a:srgbClr val="8AC7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94561" y="6995953"/>
            <a:ext cx="8492489" cy="197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با توجه به شرایط کنونی کشور که در قرنطینه به سر می‌برد کسب و کارهایی که نمی‌توانند در این شرایط فعالیت فیزیکی داشته باشند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0962481" y="9815514"/>
            <a:ext cx="335524" cy="335524"/>
          </a:xfrm>
          <a:prstGeom prst="ellipse">
            <a:avLst/>
          </a:prstGeom>
          <a:solidFill>
            <a:srgbClr val="FF8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94561" y="9498917"/>
            <a:ext cx="84924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شناسایی :  1- حضوری  2- غیرحضوری(وب و شبکه‌اجتماعی)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1509983" y="4728002"/>
            <a:ext cx="335524" cy="335524"/>
          </a:xfrm>
          <a:prstGeom prst="ellipse">
            <a:avLst/>
          </a:prstGeom>
          <a:solidFill>
            <a:srgbClr val="FE68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317014" y="4492989"/>
            <a:ext cx="7025207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چطوری بازرایابی کنیم؟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509983" y="7318494"/>
            <a:ext cx="335524" cy="335524"/>
          </a:xfrm>
          <a:prstGeom prst="ellipse">
            <a:avLst/>
          </a:prstGeom>
          <a:solidFill>
            <a:srgbClr val="685C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696952" y="6995953"/>
            <a:ext cx="76452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بیشتر بریم سمت چه کسب و کارهایی (بازار هدف)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1509983" y="9760432"/>
            <a:ext cx="335524" cy="335524"/>
          </a:xfrm>
          <a:prstGeom prst="ellipse">
            <a:avLst/>
          </a:prstGeom>
          <a:solidFill>
            <a:srgbClr val="DA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317014" y="9498917"/>
            <a:ext cx="7025207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شناسایی شرکت‌های بزرگ در سطح شهر (پایش)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868" y="284778"/>
            <a:ext cx="709612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57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536829" y="1313750"/>
            <a:ext cx="18300441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0120484" y="430718"/>
            <a:ext cx="35413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5400">
                <a:solidFill>
                  <a:srgbClr val="41414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algn="r"/>
            <a:r>
              <a:rPr lang="fa-IR" sz="8000" b="1" dirty="0" smtClean="0">
                <a:solidFill>
                  <a:srgbClr val="64BFEC"/>
                </a:solidFill>
                <a:latin typeface="Vazir" panose="020B0603030804020204" pitchFamily="34" charset="-78"/>
                <a:ea typeface="Lato Heavy" panose="020F0502020204030203" pitchFamily="34" charset="0"/>
                <a:cs typeface="Vazir" panose="020B0603030804020204" pitchFamily="34" charset="-78"/>
              </a:rPr>
              <a:t>بازاریابی</a:t>
            </a:r>
            <a:endParaRPr lang="tr-TR" sz="8000" b="1" dirty="0">
              <a:solidFill>
                <a:srgbClr val="64BFEC"/>
              </a:solidFill>
              <a:latin typeface="Vazir" panose="020B0603030804020204" pitchFamily="34" charset="-78"/>
              <a:ea typeface="Lato Heavy" panose="020F0502020204030203" pitchFamily="34" charset="0"/>
              <a:cs typeface="Vazir" panose="020B0603030804020204" pitchFamily="34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61687" y="2843655"/>
            <a:ext cx="849249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1-کسب و کارهایی که بتونیم سه تا از محصولات پرفروش شرکت را به آنها بفروشیم؟!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2- افراد و شرکت هایی که نیاز دارند؟!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3- صاحبان کسب و کارهایی که توانایی مالی خرید محصول را دارند؟!(مثلا: از نظر جغرافیایی)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600027" y="7271758"/>
            <a:ext cx="335524" cy="335524"/>
          </a:xfrm>
          <a:prstGeom prst="ellipse">
            <a:avLst/>
          </a:prstGeom>
          <a:solidFill>
            <a:srgbClr val="8AC7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29693" y="7097118"/>
            <a:ext cx="84924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1- مخاطبین شخصی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2- مشتریان موجود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3- مشتریان بازار هدف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600027" y="10157915"/>
            <a:ext cx="335524" cy="335524"/>
          </a:xfrm>
          <a:prstGeom prst="ellipse">
            <a:avLst/>
          </a:prstGeom>
          <a:solidFill>
            <a:srgbClr val="FF8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13344" y="9983276"/>
            <a:ext cx="84924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در پایش به صورت حضوری اولویت با :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1- مجتمع های تجاری و تفریحی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2- مناطق شهری با تراکم بالا(مثلا : صفاییه)</a:t>
            </a: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3-  کسب و کارهای بزرگ(کارخانجات و تولیدی ها)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2652917" y="3037993"/>
            <a:ext cx="335524" cy="335524"/>
          </a:xfrm>
          <a:prstGeom prst="ellipse">
            <a:avLst/>
          </a:prstGeom>
          <a:solidFill>
            <a:srgbClr val="FE68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362083" y="2863353"/>
            <a:ext cx="7025207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بازرا هدف ما چه کسب و کارها و افرادی هستند؟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814081" y="7271758"/>
            <a:ext cx="335524" cy="335524"/>
          </a:xfrm>
          <a:prstGeom prst="ellipse">
            <a:avLst/>
          </a:prstGeom>
          <a:solidFill>
            <a:srgbClr val="685C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007647" y="7097118"/>
            <a:ext cx="764527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مشتریان بالقوه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2814081" y="10237581"/>
            <a:ext cx="335524" cy="335524"/>
          </a:xfrm>
          <a:prstGeom prst="ellipse">
            <a:avLst/>
          </a:prstGeom>
          <a:solidFill>
            <a:srgbClr val="DA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627710" y="9983276"/>
            <a:ext cx="7025207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جمع آوری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Data</a:t>
            </a:r>
            <a:r>
              <a:rPr lang="fa-IR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 (پوشش استان)</a:t>
            </a:r>
            <a:endParaRPr lang="tr-TR" sz="2800" dirty="0">
              <a:solidFill>
                <a:prstClr val="black">
                  <a:lumMod val="75000"/>
                  <a:lumOff val="25000"/>
                </a:prst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1600027" y="3037993"/>
            <a:ext cx="335524" cy="335524"/>
          </a:xfrm>
          <a:prstGeom prst="ellipse">
            <a:avLst/>
          </a:prstGeom>
          <a:solidFill>
            <a:srgbClr val="FE68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98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le 35"/>
          <p:cNvSpPr/>
          <p:nvPr/>
        </p:nvSpPr>
        <p:spPr>
          <a:xfrm>
            <a:off x="15484182" y="4261879"/>
            <a:ext cx="5540980" cy="7747735"/>
          </a:xfrm>
          <a:prstGeom prst="roundRect">
            <a:avLst>
              <a:gd name="adj" fmla="val 7010"/>
            </a:avLst>
          </a:prstGeom>
          <a:solidFill>
            <a:srgbClr val="FE68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9151031" y="4262781"/>
            <a:ext cx="5540980" cy="7747735"/>
          </a:xfrm>
          <a:prstGeom prst="roundRect">
            <a:avLst>
              <a:gd name="adj" fmla="val 7010"/>
            </a:avLst>
          </a:prstGeom>
          <a:solidFill>
            <a:srgbClr val="64B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988762" y="1862389"/>
            <a:ext cx="18300441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1457778" y="772984"/>
            <a:ext cx="2627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5400">
                <a:solidFill>
                  <a:srgbClr val="41414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algn="r"/>
            <a:r>
              <a:rPr lang="fa-IR" sz="4800" dirty="0" smtClean="0">
                <a:solidFill>
                  <a:srgbClr val="FE6869"/>
                </a:solidFill>
                <a:latin typeface="Vazir" panose="020B0603030804020204" pitchFamily="34" charset="-78"/>
                <a:ea typeface="Lato Heavy" panose="020F0502020204030203" pitchFamily="34" charset="0"/>
                <a:cs typeface="Vazir" panose="020B0603030804020204" pitchFamily="34" charset="-78"/>
              </a:rPr>
              <a:t>بازار هدف</a:t>
            </a:r>
            <a:endParaRPr lang="tr-TR" sz="4800" dirty="0">
              <a:solidFill>
                <a:srgbClr val="FE6869"/>
              </a:solidFill>
              <a:latin typeface="Vazir" panose="020B0603030804020204" pitchFamily="34" charset="-78"/>
              <a:ea typeface="Lato Heavy" panose="020F0502020204030203" pitchFamily="34" charset="0"/>
              <a:cs typeface="Vazir" panose="020B0603030804020204" pitchFamily="34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577687" y="5691005"/>
            <a:ext cx="3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  <a:latin typeface="Vazir" panose="020B0603030804020204" pitchFamily="34" charset="-78"/>
                <a:ea typeface="Open Sans Semibold" panose="020B0706030804020204" pitchFamily="34" charset="0"/>
                <a:cs typeface="Vazir" panose="020B0603030804020204" pitchFamily="34" charset="-78"/>
              </a:rPr>
              <a:t>کالای پزشکی</a:t>
            </a:r>
            <a:endParaRPr lang="tr-TR" dirty="0">
              <a:solidFill>
                <a:schemeClr val="bg1"/>
              </a:solidFill>
              <a:latin typeface="Vazir" panose="020B0603030804020204" pitchFamily="34" charset="-78"/>
              <a:ea typeface="Open Sans Semibold" panose="020B0706030804020204" pitchFamily="34" charset="0"/>
              <a:cs typeface="Vazir" panose="020B0603030804020204" pitchFamily="34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583876" y="5423633"/>
            <a:ext cx="412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  <a:latin typeface="Vazir" panose="020B0603030804020204" pitchFamily="34" charset="-78"/>
                <a:ea typeface="Open Sans Semibold" panose="020B0706030804020204" pitchFamily="34" charset="0"/>
                <a:cs typeface="Vazir" panose="020B0603030804020204" pitchFamily="34" charset="-78"/>
              </a:rPr>
              <a:t>مرغ و گوشت فروشی</a:t>
            </a:r>
            <a:endParaRPr lang="tr-TR" dirty="0">
              <a:solidFill>
                <a:schemeClr val="bg1"/>
              </a:solidFill>
              <a:latin typeface="Vazir" panose="020B0603030804020204" pitchFamily="34" charset="-78"/>
              <a:ea typeface="Open Sans Semibold" panose="020B0706030804020204" pitchFamily="34" charset="0"/>
              <a:cs typeface="Vazir" panose="020B0603030804020204" pitchFamily="34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513458" y="6389390"/>
            <a:ext cx="26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  <a:latin typeface="Vazir" panose="020B0603030804020204" pitchFamily="34" charset="-78"/>
                <a:ea typeface="Open Sans Semibold" panose="020B0706030804020204" pitchFamily="34" charset="0"/>
                <a:cs typeface="Vazir" panose="020B0603030804020204" pitchFamily="34" charset="-78"/>
              </a:rPr>
              <a:t>کافه ها</a:t>
            </a:r>
            <a:endParaRPr lang="tr-TR" dirty="0">
              <a:solidFill>
                <a:schemeClr val="bg1"/>
              </a:solidFill>
              <a:latin typeface="Vazir" panose="020B0603030804020204" pitchFamily="34" charset="-78"/>
              <a:ea typeface="Open Sans Semibold" panose="020B0706030804020204" pitchFamily="34" charset="0"/>
              <a:cs typeface="Vazir" panose="020B0603030804020204" pitchFamily="34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136777" y="7405448"/>
            <a:ext cx="3573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 smtClean="0">
                <a:solidFill>
                  <a:schemeClr val="bg1"/>
                </a:solidFill>
                <a:latin typeface="Vazir" panose="020B0603030804020204" pitchFamily="34" charset="-78"/>
                <a:ea typeface="Open Sans Semibold" panose="020B0706030804020204" pitchFamily="34" charset="0"/>
                <a:cs typeface="Vazir" panose="020B0603030804020204" pitchFamily="34" charset="-78"/>
              </a:rPr>
              <a:t>پوشاک و کیف و کفش</a:t>
            </a:r>
            <a:endParaRPr lang="tr-TR" sz="2800" dirty="0">
              <a:solidFill>
                <a:schemeClr val="bg1"/>
              </a:solidFill>
              <a:latin typeface="Vazir" panose="020B0603030804020204" pitchFamily="34" charset="-78"/>
              <a:ea typeface="Open Sans Semibold" panose="020B0706030804020204" pitchFamily="34" charset="0"/>
              <a:cs typeface="Vazir" panose="020B0603030804020204" pitchFamily="34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00422" y="8355955"/>
            <a:ext cx="26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مطب ها</a:t>
            </a:r>
            <a:endParaRPr lang="tr-TR" dirty="0">
              <a:solidFill>
                <a:schemeClr val="bg1"/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00421" y="9189585"/>
            <a:ext cx="2642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 smtClean="0">
                <a:solidFill>
                  <a:schemeClr val="bg1"/>
                </a:solidFill>
                <a:latin typeface="Vazir" panose="020B0603030804020204" pitchFamily="34" charset="-78"/>
                <a:ea typeface="Open Sans Semibold" panose="020B0706030804020204" pitchFamily="34" charset="0"/>
                <a:cs typeface="Vazir" panose="020B0603030804020204" pitchFamily="34" charset="-78"/>
              </a:rPr>
              <a:t>مراکز آموزشی</a:t>
            </a:r>
            <a:endParaRPr lang="tr-TR" sz="3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136777" y="10203406"/>
            <a:ext cx="31058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 smtClean="0">
                <a:solidFill>
                  <a:schemeClr val="bg1"/>
                </a:solidFill>
                <a:latin typeface="Vazir" panose="020B0603030804020204" pitchFamily="34" charset="-78"/>
                <a:ea typeface="Open Sans Semibold" panose="020B0706030804020204" pitchFamily="34" charset="0"/>
                <a:cs typeface="Vazir" panose="020B0603030804020204" pitchFamily="34" charset="-78"/>
              </a:rPr>
              <a:t>بازرگانی و عمده فروش ها</a:t>
            </a:r>
            <a:endParaRPr lang="tr-TR" sz="2800" dirty="0">
              <a:solidFill>
                <a:schemeClr val="bg1"/>
              </a:solidFill>
              <a:latin typeface="Vazir" panose="020B0603030804020204" pitchFamily="34" charset="-78"/>
              <a:ea typeface="Open Sans Semibold" panose="020B0706030804020204" pitchFamily="34" charset="0"/>
              <a:cs typeface="Vazir" panose="020B0603030804020204" pitchFamily="34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864953" y="6740720"/>
            <a:ext cx="26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بنگاه املاک</a:t>
            </a:r>
            <a:endParaRPr lang="tr-TR" dirty="0">
              <a:solidFill>
                <a:schemeClr val="bg1"/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33572" y="7655030"/>
            <a:ext cx="26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هایپر مارکت</a:t>
            </a:r>
            <a:endParaRPr lang="tr-TR" dirty="0">
              <a:solidFill>
                <a:schemeClr val="bg1"/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933572" y="8632722"/>
            <a:ext cx="26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خشکشویی</a:t>
            </a:r>
            <a:endParaRPr lang="tr-TR" dirty="0">
              <a:solidFill>
                <a:schemeClr val="bg1"/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30846" y="9610414"/>
            <a:ext cx="2642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 smtClean="0">
                <a:solidFill>
                  <a:schemeClr val="bg1"/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مصالح فروشی</a:t>
            </a:r>
            <a:endParaRPr lang="tr-TR" sz="3200" dirty="0">
              <a:solidFill>
                <a:schemeClr val="bg1"/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364245" y="10622475"/>
            <a:ext cx="3975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 smtClean="0">
                <a:solidFill>
                  <a:schemeClr val="bg1"/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رستوران های بیرون بر</a:t>
            </a:r>
            <a:endParaRPr lang="tr-TR" sz="3200" dirty="0">
              <a:solidFill>
                <a:schemeClr val="bg1"/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40131" y="2429003"/>
            <a:ext cx="16745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3200" dirty="0" smtClean="0"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کسب و کار ها زیر به ترتیب می‌توانند در بازار هدف ما قرار بگیرند (با در نظر گرفتن شرایط فعلی کشور) </a:t>
            </a:r>
            <a:endParaRPr lang="tr-TR" sz="3200" dirty="0"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7335198" y="3500905"/>
            <a:ext cx="1537326" cy="1537326"/>
          </a:xfrm>
          <a:prstGeom prst="ellipse">
            <a:avLst/>
          </a:prstGeom>
          <a:solidFill>
            <a:schemeClr val="bg1"/>
          </a:solidFill>
          <a:ln w="38100">
            <a:solidFill>
              <a:srgbClr val="FE68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10878170" y="3367349"/>
            <a:ext cx="1537326" cy="1537326"/>
          </a:xfrm>
          <a:prstGeom prst="ellipse">
            <a:avLst/>
          </a:prstGeom>
          <a:solidFill>
            <a:schemeClr val="bg1"/>
          </a:solidFill>
          <a:ln w="38100">
            <a:solidFill>
              <a:srgbClr val="64B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034503" y="3652987"/>
            <a:ext cx="1224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5400" dirty="0" smtClean="0">
                <a:solidFill>
                  <a:srgbClr val="64BFE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3</a:t>
            </a:r>
            <a:r>
              <a:rPr lang="tr-TR" sz="5400" dirty="0" smtClean="0">
                <a:solidFill>
                  <a:srgbClr val="64BFE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0</a:t>
            </a:r>
            <a:r>
              <a:rPr lang="tr-TR" sz="4400" dirty="0">
                <a:solidFill>
                  <a:srgbClr val="64BFE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$</a:t>
            </a:r>
            <a:endParaRPr lang="tr-TR" sz="5400" dirty="0">
              <a:solidFill>
                <a:srgbClr val="64BFEC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513035" y="3758679"/>
            <a:ext cx="1224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5400" dirty="0" smtClean="0">
                <a:solidFill>
                  <a:srgbClr val="FE6869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80</a:t>
            </a:r>
            <a:r>
              <a:rPr lang="tr-TR" sz="4400" dirty="0" smtClean="0">
                <a:solidFill>
                  <a:srgbClr val="FE6869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$</a:t>
            </a:r>
            <a:endParaRPr lang="tr-TR" sz="5400" dirty="0">
              <a:solidFill>
                <a:srgbClr val="FE6869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112" y="561801"/>
            <a:ext cx="6140397" cy="409359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26644" y="5746798"/>
            <a:ext cx="52373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4400" b="1" dirty="0">
                <a:latin typeface="Vazir" panose="020B0603030804020204" pitchFamily="34" charset="-78"/>
                <a:cs typeface="Vazir" panose="020B0603030804020204" pitchFamily="34" charset="-78"/>
                <a:hlinkClick r:id="rId3"/>
              </a:rPr>
              <a:t>پویش #از_خانه_بخریم</a:t>
            </a:r>
            <a:endParaRPr lang="fa-IR" sz="4400" b="1" i="0" dirty="0">
              <a:effectLst/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3094" y="7175226"/>
            <a:ext cx="74557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latin typeface="Vazir" panose="020B0603030804020204" pitchFamily="34" charset="-78"/>
                <a:cs typeface="Vazir" panose="020B0603030804020204" pitchFamily="34" charset="-78"/>
              </a:rPr>
              <a:t>اتحادیه</a:t>
            </a:r>
            <a:r>
              <a:rPr lang="en-US" dirty="0">
                <a:latin typeface="Vazir" panose="020B0603030804020204" pitchFamily="34" charset="-78"/>
                <a:cs typeface="Vazir" panose="020B0603030804020204" pitchFamily="34" charset="-78"/>
              </a:rPr>
              <a:t> </a:t>
            </a:r>
            <a:r>
              <a:rPr lang="en-US" dirty="0" err="1">
                <a:latin typeface="Vazir" panose="020B0603030804020204" pitchFamily="34" charset="-78"/>
                <a:cs typeface="Vazir" panose="020B0603030804020204" pitchFamily="34" charset="-78"/>
              </a:rPr>
              <a:t>کشوری</a:t>
            </a:r>
            <a:r>
              <a:rPr lang="en-US" dirty="0">
                <a:latin typeface="Vazir" panose="020B0603030804020204" pitchFamily="34" charset="-78"/>
                <a:cs typeface="Vazir" panose="020B0603030804020204" pitchFamily="34" charset="-78"/>
              </a:rPr>
              <a:t> </a:t>
            </a:r>
            <a:r>
              <a:rPr lang="en-US" dirty="0" err="1">
                <a:latin typeface="Vazir" panose="020B0603030804020204" pitchFamily="34" charset="-78"/>
                <a:cs typeface="Vazir" panose="020B0603030804020204" pitchFamily="34" charset="-78"/>
              </a:rPr>
              <a:t>کسب</a:t>
            </a:r>
            <a:r>
              <a:rPr lang="en-US" dirty="0">
                <a:latin typeface="Vazir" panose="020B0603030804020204" pitchFamily="34" charset="-78"/>
                <a:cs typeface="Vazir" panose="020B0603030804020204" pitchFamily="34" charset="-78"/>
              </a:rPr>
              <a:t> و </a:t>
            </a:r>
            <a:r>
              <a:rPr lang="en-US" dirty="0" err="1">
                <a:latin typeface="Vazir" panose="020B0603030804020204" pitchFamily="34" charset="-78"/>
                <a:cs typeface="Vazir" panose="020B0603030804020204" pitchFamily="34" charset="-78"/>
              </a:rPr>
              <a:t>کارهای</a:t>
            </a:r>
            <a:r>
              <a:rPr lang="en-US" dirty="0">
                <a:latin typeface="Vazir" panose="020B0603030804020204" pitchFamily="34" charset="-78"/>
                <a:cs typeface="Vazir" panose="020B0603030804020204" pitchFamily="34" charset="-78"/>
              </a:rPr>
              <a:t> </a:t>
            </a:r>
            <a:r>
              <a:rPr lang="en-US" dirty="0" err="1">
                <a:latin typeface="Vazir" panose="020B0603030804020204" pitchFamily="34" charset="-78"/>
                <a:cs typeface="Vazir" panose="020B0603030804020204" pitchFamily="34" charset="-78"/>
              </a:rPr>
              <a:t>مجازی</a:t>
            </a:r>
            <a:endParaRPr lang="en-US" dirty="0">
              <a:latin typeface="Vazir" panose="020B0603030804020204" pitchFamily="34" charset="-78"/>
              <a:cs typeface="Vazir" panose="020B0603030804020204" pitchFamily="34" charset="-78"/>
            </a:endParaRPr>
          </a:p>
          <a:p>
            <a:pPr algn="ctr"/>
            <a:r>
              <a:rPr lang="en-US" dirty="0">
                <a:latin typeface="Vazir" panose="020B0603030804020204" pitchFamily="34" charset="-78"/>
                <a:cs typeface="Vazir" panose="020B0603030804020204" pitchFamily="34" charset="-78"/>
              </a:rPr>
              <a:t>https://ecunion.ir/landing/</a:t>
            </a:r>
          </a:p>
        </p:txBody>
      </p:sp>
    </p:spTree>
    <p:extLst>
      <p:ext uri="{BB962C8B-B14F-4D97-AF65-F5344CB8AC3E}">
        <p14:creationId xmlns:p14="http://schemas.microsoft.com/office/powerpoint/2010/main" val="194577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247900" y="8467338"/>
            <a:ext cx="12801600" cy="221599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>
            <a:defPPr>
              <a:defRPr lang="en-US"/>
            </a:defPPr>
            <a:lvl1pPr>
              <a:defRPr sz="13800">
                <a:solidFill>
                  <a:schemeClr val="tx1">
                    <a:lumMod val="75000"/>
                    <a:lumOff val="25000"/>
                  </a:schemeClr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 dirty="0" smtClean="0"/>
              <a:t>ME</a:t>
            </a:r>
            <a:endParaRPr lang="tr-TR" dirty="0"/>
          </a:p>
        </p:txBody>
      </p:sp>
      <p:grpSp>
        <p:nvGrpSpPr>
          <p:cNvPr id="3" name="Group 2"/>
          <p:cNvGrpSpPr/>
          <p:nvPr/>
        </p:nvGrpSpPr>
        <p:grpSpPr>
          <a:xfrm>
            <a:off x="2247900" y="11114216"/>
            <a:ext cx="9074150" cy="266700"/>
            <a:chOff x="5886450" y="9696450"/>
            <a:chExt cx="12801600" cy="266700"/>
          </a:xfrm>
        </p:grpSpPr>
        <p:sp>
          <p:nvSpPr>
            <p:cNvPr id="2" name="Rectangle 1"/>
            <p:cNvSpPr/>
            <p:nvPr/>
          </p:nvSpPr>
          <p:spPr>
            <a:xfrm>
              <a:off x="5886450" y="9696450"/>
              <a:ext cx="3200400" cy="266700"/>
            </a:xfrm>
            <a:prstGeom prst="rect">
              <a:avLst/>
            </a:prstGeom>
            <a:solidFill>
              <a:srgbClr val="FE68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086850" y="9696450"/>
              <a:ext cx="3200400" cy="266700"/>
            </a:xfrm>
            <a:prstGeom prst="rect">
              <a:avLst/>
            </a:prstGeom>
            <a:solidFill>
              <a:srgbClr val="64BF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2287250" y="9696450"/>
              <a:ext cx="3200400" cy="266700"/>
            </a:xfrm>
            <a:prstGeom prst="rect">
              <a:avLst/>
            </a:prstGeom>
            <a:solidFill>
              <a:srgbClr val="FF81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487650" y="9696450"/>
              <a:ext cx="3200400" cy="266700"/>
            </a:xfrm>
            <a:prstGeom prst="rect">
              <a:avLst/>
            </a:prstGeom>
            <a:solidFill>
              <a:srgbClr val="8AC7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722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452569" y="2515533"/>
            <a:ext cx="18300441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5660493" y="1458796"/>
            <a:ext cx="7327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5400">
                <a:solidFill>
                  <a:srgbClr val="41414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algn="r"/>
            <a:r>
              <a:rPr lang="fa-IR" sz="4800" dirty="0" smtClean="0">
                <a:solidFill>
                  <a:srgbClr val="FE6869"/>
                </a:solidFill>
                <a:latin typeface="Vazir" panose="020B0603030804020204" pitchFamily="34" charset="-78"/>
                <a:ea typeface="Lato Heavy" panose="020F0502020204030203" pitchFamily="34" charset="0"/>
                <a:cs typeface="Vazir" panose="020B0603030804020204" pitchFamily="34" charset="-78"/>
              </a:rPr>
              <a:t>چیزهایی که میبایست بدانم ؟</a:t>
            </a:r>
            <a:endParaRPr lang="tr-TR" sz="4800" dirty="0">
              <a:solidFill>
                <a:srgbClr val="FE6869"/>
              </a:solidFill>
              <a:latin typeface="Vazir" panose="020B0603030804020204" pitchFamily="34" charset="-78"/>
              <a:ea typeface="Lato Heavy" panose="020F0502020204030203" pitchFamily="34" charset="0"/>
              <a:cs typeface="Vazir" panose="020B0603030804020204" pitchFamily="34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01090" y="4322421"/>
            <a:ext cx="86798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1- لیست قیمت محصولات و خدمات </a:t>
            </a:r>
          </a:p>
          <a:p>
            <a:pPr algn="just" rtl="1">
              <a:lnSpc>
                <a:spcPct val="150000"/>
              </a:lnSpc>
            </a:pPr>
            <a:r>
              <a:rPr lang="fa-I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2- دسترسی به محصولات شرکت(شناخت ویژگی‌ها)</a:t>
            </a:r>
          </a:p>
          <a:p>
            <a:pPr algn="just" rtl="1">
              <a:lnSpc>
                <a:spcPct val="150000"/>
              </a:lnSpc>
            </a:pPr>
            <a:r>
              <a:rPr lang="fa-I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3- شرایط فروش محصول</a:t>
            </a:r>
          </a:p>
          <a:p>
            <a:pPr algn="just" rtl="1">
              <a:lnSpc>
                <a:spcPct val="150000"/>
              </a:lnSpc>
            </a:pPr>
            <a:r>
              <a:rPr lang="fa-I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4- </a:t>
            </a:r>
            <a:r>
              <a:rPr lang="fa-I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zir" panose="020B0603030804020204" pitchFamily="34" charset="-78"/>
                <a:ea typeface="Open Sans" panose="020B0606030504020204" pitchFamily="34" charset="0"/>
                <a:cs typeface="Vazir" panose="020B0603030804020204" pitchFamily="34" charset="-78"/>
              </a:rPr>
              <a:t>قرارداد</a:t>
            </a:r>
            <a:endParaRPr lang="fa-IR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  <a:p>
            <a:pPr algn="just" rtl="1">
              <a:lnSpc>
                <a:spcPct val="150000"/>
              </a:lnSpc>
            </a:pPr>
            <a:endParaRPr lang="tr-TR" sz="3200" dirty="0">
              <a:solidFill>
                <a:schemeClr val="tx1">
                  <a:lumMod val="75000"/>
                  <a:lumOff val="25000"/>
                </a:schemeClr>
              </a:solidFill>
              <a:latin typeface="Vazir" panose="020B0603030804020204" pitchFamily="34" charset="-78"/>
              <a:ea typeface="Open Sans" panose="020B0606030504020204" pitchFamily="34" charset="0"/>
              <a:cs typeface="Vazir" panose="020B0603030804020204" pitchFamily="34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1530" y="3798011"/>
            <a:ext cx="12192000" cy="86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29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E6869"/>
        </a:solidFill>
        <a:ln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>
              <a:lumMod val="95000"/>
              <a:lumOff val="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2400" smtClean="0">
            <a:solidFill>
              <a:srgbClr val="414141"/>
            </a:solidFill>
            <a:latin typeface="Open Sans Semibold" panose="020B0706030804020204" pitchFamily="34" charset="0"/>
            <a:ea typeface="Open Sans Semibold" panose="020B0706030804020204" pitchFamily="34" charset="0"/>
            <a:cs typeface="Open Sans Semibold" panose="020B07060308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ysClr val="window" lastClr="FFFFFF"/>
      </a:lt1>
      <a:dk2>
        <a:srgbClr val="1C8ABA"/>
      </a:dk2>
      <a:lt2>
        <a:srgbClr val="0F608D"/>
      </a:lt2>
      <a:accent1>
        <a:srgbClr val="51B3C6"/>
      </a:accent1>
      <a:accent2>
        <a:srgbClr val="175D76"/>
      </a:accent2>
      <a:accent3>
        <a:srgbClr val="FF3300"/>
      </a:accent3>
      <a:accent4>
        <a:srgbClr val="E6101F"/>
      </a:accent4>
      <a:accent5>
        <a:srgbClr val="E60CAD"/>
      </a:accent5>
      <a:accent6>
        <a:srgbClr val="660066"/>
      </a:accent6>
      <a:hlink>
        <a:srgbClr val="002335"/>
      </a:hlink>
      <a:folHlink>
        <a:srgbClr val="3737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10414</TotalTime>
  <Words>345</Words>
  <Application>Microsoft Office PowerPoint</Application>
  <PresentationFormat>Custom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FontAwesome</vt:lpstr>
      <vt:lpstr>Lato Heavy</vt:lpstr>
      <vt:lpstr>Open Sans</vt:lpstr>
      <vt:lpstr>Open Sans Semibold</vt:lpstr>
      <vt:lpstr>Vazir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sadegh</cp:lastModifiedBy>
  <cp:revision>1073</cp:revision>
  <dcterms:created xsi:type="dcterms:W3CDTF">2014-09-26T10:57:37Z</dcterms:created>
  <dcterms:modified xsi:type="dcterms:W3CDTF">2020-04-06T05:13:26Z</dcterms:modified>
</cp:coreProperties>
</file>