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5BB54-8FF7-4B5A-B08C-9A525CEDE727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D722E-2453-4D0F-8956-09839CD7D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D722E-2453-4D0F-8956-09839CD7DD0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8E80-DDAC-4B43-B96C-BA963A8A6FD5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8E80-DDAC-4B43-B96C-BA963A8A6FD5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8E80-DDAC-4B43-B96C-BA963A8A6FD5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8E80-DDAC-4B43-B96C-BA963A8A6FD5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8E80-DDAC-4B43-B96C-BA963A8A6FD5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8E80-DDAC-4B43-B96C-BA963A8A6FD5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8E80-DDAC-4B43-B96C-BA963A8A6FD5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8E80-DDAC-4B43-B96C-BA963A8A6FD5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8E80-DDAC-4B43-B96C-BA963A8A6FD5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8E80-DDAC-4B43-B96C-BA963A8A6FD5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8E80-DDAC-4B43-B96C-BA963A8A6FD5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98E80-DDAC-4B43-B96C-BA963A8A6FD5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59041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fa-I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cs typeface="B Titr" pitchFamily="2" charset="-78"/>
              </a:rPr>
              <a:t>«</a:t>
            </a:r>
            <a:r>
              <a:rPr lang="fa-IR" sz="6600" dirty="0" smtClean="0">
                <a:ln w="18415" cmpd="sng">
                  <a:solidFill>
                    <a:srgbClr val="FFFFFF"/>
                  </a:solidFill>
                  <a:prstDash val="solid"/>
                </a:ln>
                <a:cs typeface="B Titr" pitchFamily="2" charset="-78"/>
              </a:rPr>
              <a:t> ماســــوله </a:t>
            </a:r>
            <a:r>
              <a:rPr lang="fa-I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cs typeface="B Titr" pitchFamily="2" charset="-78"/>
              </a:rPr>
              <a:t>»</a:t>
            </a:r>
            <a:endParaRPr lang="en-US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cs typeface="B Titr" pitchFamily="2" charset="-78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857224" y="92867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214414" y="500042"/>
            <a:ext cx="6400800" cy="57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B Yekan" pitchFamily="2" charset="-78"/>
              </a:rPr>
              <a:t>به نام خدا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cs typeface="B Yekan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-214346" y="5889958"/>
            <a:ext cx="4143404" cy="468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0"/>
                  <a:tint val="66000"/>
                  <a:satMod val="160000"/>
                </a:schemeClr>
              </a:gs>
              <a:gs pos="50000">
                <a:schemeClr val="accent5">
                  <a:lumMod val="50000"/>
                  <a:tint val="44500"/>
                  <a:satMod val="160000"/>
                </a:schemeClr>
              </a:gs>
              <a:gs pos="100000">
                <a:schemeClr val="accent5">
                  <a:lumMod val="50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cs typeface="B Yekan" pitchFamily="2" charset="-78"/>
              </a:rPr>
              <a:t>جلسه اول  </a:t>
            </a:r>
            <a:r>
              <a:rPr lang="en-US" dirty="0" smtClean="0">
                <a:cs typeface="B Yekan" pitchFamily="2" charset="-78"/>
              </a:rPr>
              <a:t>1393.06.17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-214346" y="5318454"/>
            <a:ext cx="4143404" cy="468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0"/>
                  <a:tint val="66000"/>
                  <a:satMod val="160000"/>
                </a:schemeClr>
              </a:gs>
              <a:gs pos="50000">
                <a:schemeClr val="accent5">
                  <a:lumMod val="50000"/>
                  <a:tint val="44500"/>
                  <a:satMod val="160000"/>
                </a:schemeClr>
              </a:gs>
              <a:gs pos="100000">
                <a:schemeClr val="accent5">
                  <a:lumMod val="50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Yekan" pitchFamily="2" charset="-78"/>
              </a:rPr>
              <a:t>آموزش نرم افزار</a:t>
            </a:r>
            <a:r>
              <a:rPr lang="en-US" dirty="0" smtClean="0">
                <a:solidFill>
                  <a:schemeClr val="bg1"/>
                </a:solidFill>
                <a:cs typeface="B Yekan" pitchFamily="2" charset="-78"/>
              </a:rPr>
              <a:t> </a:t>
            </a:r>
            <a:r>
              <a:rPr lang="fa-IR" dirty="0" smtClean="0">
                <a:solidFill>
                  <a:schemeClr val="bg1"/>
                </a:solidFill>
                <a:cs typeface="B Yekan" pitchFamily="2" charset="-78"/>
              </a:rPr>
              <a:t>پاور پوینت</a:t>
            </a:r>
            <a:endParaRPr lang="en-US" dirty="0">
              <a:solidFill>
                <a:schemeClr val="bg1"/>
              </a:solidFill>
              <a:cs typeface="B Yekan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0430" y="3100328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Std" pitchFamily="50" charset="0"/>
              </a:rPr>
              <a:t>Masuleh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Std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ماسوله کجاست؟</a:t>
            </a:r>
            <a:endParaRPr lang="en-US" dirty="0">
              <a:cs typeface="B Titr" pitchFamily="2" charset="-78"/>
            </a:endParaRPr>
          </a:p>
        </p:txBody>
      </p:sp>
      <p:pic>
        <p:nvPicPr>
          <p:cNvPr id="16" name="Content Placeholder 15" descr="url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 rot="21267071">
            <a:off x="361734" y="1692797"/>
            <a:ext cx="4875590" cy="3286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TextBox 18"/>
          <p:cNvSpPr txBox="1"/>
          <p:nvPr/>
        </p:nvSpPr>
        <p:spPr>
          <a:xfrm>
            <a:off x="3286116" y="1735945"/>
            <a:ext cx="54292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در </a:t>
            </a:r>
            <a:r>
              <a:rPr lang="fa-IR" sz="2400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جنوب غربی استان گیلان </a:t>
            </a: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در بخش سردارجنگل </a:t>
            </a:r>
            <a:r>
              <a:rPr lang="fa-IR" sz="2400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فومن</a:t>
            </a: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۶۰ </a:t>
            </a:r>
            <a:r>
              <a:rPr lang="fa-IR" sz="2400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کیلومتری شهر رشت </a:t>
            </a:r>
            <a:endParaRPr lang="fa-IR" sz="2400" dirty="0" smtClean="0">
              <a:solidFill>
                <a:schemeClr val="accent5">
                  <a:lumMod val="50000"/>
                </a:schemeClr>
              </a:solidFill>
              <a:cs typeface="B Titr" pitchFamily="2" charset="-78"/>
            </a:endParaRP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۳۶ </a:t>
            </a:r>
            <a:r>
              <a:rPr lang="fa-IR" sz="2400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کیلومتری شهر </a:t>
            </a:r>
            <a:r>
              <a:rPr lang="fa-IR" sz="2400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فومن</a:t>
            </a:r>
            <a:endParaRPr lang="fa-IR" sz="2400" dirty="0" smtClean="0">
              <a:solidFill>
                <a:schemeClr val="accent5">
                  <a:lumMod val="50000"/>
                </a:schemeClr>
              </a:solidFill>
              <a:cs typeface="B Titr" pitchFamily="2" charset="-78"/>
            </a:endParaRP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۲۰ کیلومتری شهر ماکلوان </a:t>
            </a:r>
            <a:endParaRPr lang="en-US" sz="2400" dirty="0">
              <a:solidFill>
                <a:schemeClr val="accent5">
                  <a:lumMod val="50000"/>
                </a:schemeClr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40</Words>
  <Application>Microsoft Office PowerPoint</Application>
  <PresentationFormat>On-screen Show 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« ماســــوله »</vt:lpstr>
      <vt:lpstr>ماسوله کجاست؟</vt:lpstr>
    </vt:vector>
  </TitlesOfParts>
  <Company>Gerdoo.net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آموزش نرم افزارپاور پوینت</dc:title>
  <dc:creator>Samami</dc:creator>
  <cp:lastModifiedBy>Samami</cp:lastModifiedBy>
  <cp:revision>13</cp:revision>
  <dcterms:created xsi:type="dcterms:W3CDTF">2014-09-10T11:24:48Z</dcterms:created>
  <dcterms:modified xsi:type="dcterms:W3CDTF">2014-09-10T15:05:59Z</dcterms:modified>
</cp:coreProperties>
</file>