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7864" y="1697089"/>
            <a:ext cx="3270931" cy="957943"/>
          </a:xfrm>
        </p:spPr>
        <p:txBody>
          <a:bodyPr>
            <a:normAutofit/>
          </a:bodyPr>
          <a:lstStyle/>
          <a:p>
            <a:r>
              <a:rPr lang="fa-IR" dirty="0" smtClean="0"/>
              <a:t>درس چهار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789" y="4915748"/>
            <a:ext cx="4170816" cy="1074872"/>
          </a:xfrm>
        </p:spPr>
        <p:txBody>
          <a:bodyPr>
            <a:normAutofit/>
          </a:bodyPr>
          <a:lstStyle/>
          <a:p>
            <a:r>
              <a:rPr lang="fa-IR" sz="4400" dirty="0" smtClean="0">
                <a:solidFill>
                  <a:srgbClr val="0070C0"/>
                </a:solidFill>
              </a:rPr>
              <a:t>سلامتی من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07" y="582734"/>
            <a:ext cx="3743847" cy="752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01" y="3274551"/>
            <a:ext cx="5755993" cy="15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869" y="3860039"/>
            <a:ext cx="3305636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264" y="3840987"/>
            <a:ext cx="2476846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6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184" y="3879092"/>
            <a:ext cx="3801005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62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501" y="3864802"/>
            <a:ext cx="1762371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87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290" y="3874329"/>
            <a:ext cx="3362794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422" y="3831460"/>
            <a:ext cx="2362530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8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448" y="3850513"/>
            <a:ext cx="2886478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2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264" y="3883855"/>
            <a:ext cx="2838846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28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632" y="3869566"/>
            <a:ext cx="3296110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7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790" y="3840987"/>
            <a:ext cx="3181794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5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20" y="3802744"/>
            <a:ext cx="10364451" cy="986971"/>
          </a:xfrm>
        </p:spPr>
        <p:txBody>
          <a:bodyPr/>
          <a:lstStyle/>
          <a:p>
            <a:r>
              <a:rPr lang="fa-IR" dirty="0" smtClean="0"/>
              <a:t>به معلم انگلیسی ودانش آموز که درحال صحبت هستند گوش کنید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1322016"/>
            <a:ext cx="2876951" cy="590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29" y="3087505"/>
            <a:ext cx="9760031" cy="73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343" y="3850513"/>
            <a:ext cx="2238687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86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053" y="2821669"/>
            <a:ext cx="2629267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95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580" y="2573985"/>
            <a:ext cx="2610214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01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816" y="2878827"/>
            <a:ext cx="2619741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33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816" y="2497774"/>
            <a:ext cx="2619741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09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237" y="2835959"/>
            <a:ext cx="2676899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527" y="2545406"/>
            <a:ext cx="2648320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21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738" y="2883590"/>
            <a:ext cx="2495898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16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422" y="2516827"/>
            <a:ext cx="2724530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79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346" y="2893117"/>
            <a:ext cx="2534004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8172" y="958127"/>
            <a:ext cx="5047216" cy="574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Arabic" panose="02040503050201020203" pitchFamily="18" charset="-78"/>
                <a:cs typeface="Adobe Arabic" panose="02040503050201020203" pitchFamily="18" charset="-78"/>
              </a:rPr>
              <a:t>  </a:t>
            </a:r>
            <a:r>
              <a:rPr kumimoji="0" lang="en-US" sz="29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Arabic" panose="02040503050201020203" pitchFamily="18" charset="-78"/>
                <a:cs typeface="Adobe Arabic" panose="02040503050201020203" pitchFamily="18" charset="-78"/>
              </a:rPr>
              <a:t>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cs typeface="Adobe Arabic" panose="02040503050201020203" pitchFamily="18" charset="-78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cs typeface="Adobe Arabic" panose="02040503050201020203" pitchFamily="18" charset="-78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68562" y="790162"/>
            <a:ext cx="7887735" cy="574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Arabic" panose="02040503050201020203" pitchFamily="18" charset="-78"/>
                <a:cs typeface="Adobe Arabic" panose="02040503050201020203" pitchFamily="18" charset="-78"/>
              </a:rPr>
              <a:t>  </a:t>
            </a:r>
            <a:r>
              <a:rPr kumimoji="0" lang="en-US" sz="29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Arabic" panose="02040503050201020203" pitchFamily="18" charset="-78"/>
                <a:cs typeface="Adobe Arabic" panose="02040503050201020203" pitchFamily="18" charset="-78"/>
              </a:rPr>
              <a:t>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cs typeface="Adobe Arabic" panose="02040503050201020203" pitchFamily="18" charset="-78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cs typeface="Adobe Arabic" panose="02040503050201020203" pitchFamily="18" charset="-78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Arabic" panose="02040503050201020203" pitchFamily="18" charset="-78"/>
                <a:cs typeface="Adobe Arabic" panose="02040503050201020203" pitchFamily="18" charset="-78"/>
              </a:rPr>
              <a:t> </a:t>
            </a:r>
          </a:p>
        </p:txBody>
      </p:sp>
      <p:pic>
        <p:nvPicPr>
          <p:cNvPr id="1028" name="Picture 4" descr="Machine generated alternative text: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00" y="958127"/>
            <a:ext cx="7991616" cy="4740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106" y="2573985"/>
            <a:ext cx="2591162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59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711" y="2859775"/>
            <a:ext cx="2695951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32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001" y="2564458"/>
            <a:ext cx="2667372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83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658" y="2850248"/>
            <a:ext cx="2734057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21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895" y="2564458"/>
            <a:ext cx="2743583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89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290" y="2850248"/>
            <a:ext cx="2638793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09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527" y="2545406"/>
            <a:ext cx="2648320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66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628" y="2214694"/>
            <a:ext cx="8364117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48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948" y="3860039"/>
            <a:ext cx="2705478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21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31" y="3807644"/>
            <a:ext cx="420111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4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794" y="1894507"/>
            <a:ext cx="4224281" cy="1095431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معلم:</a:t>
            </a:r>
            <a:r>
              <a:rPr lang="fa-IR" dirty="0" smtClean="0"/>
              <a:t>حالت خوب است.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57964" y="3991429"/>
            <a:ext cx="6594126" cy="852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4000" dirty="0" smtClean="0">
                <a:solidFill>
                  <a:srgbClr val="FF0000"/>
                </a:solidFill>
              </a:rPr>
              <a:t>دانش آموز:</a:t>
            </a:r>
            <a:r>
              <a:rPr lang="fa-IR" sz="4000" dirty="0" smtClean="0"/>
              <a:t>نه خوب نیستم.سردرد دارم.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44" y="857704"/>
            <a:ext cx="5796631" cy="869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44" y="3247979"/>
            <a:ext cx="8494646" cy="48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237" y="3879092"/>
            <a:ext cx="3038899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73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263" y="3836223"/>
            <a:ext cx="3562847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31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948" y="3840987"/>
            <a:ext cx="1981477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8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027" y="3798118"/>
            <a:ext cx="2467319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73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948" y="3760013"/>
            <a:ext cx="3067478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72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711" y="3864802"/>
            <a:ext cx="2695951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29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474" y="3883855"/>
            <a:ext cx="3048425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008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394" y="3821934"/>
            <a:ext cx="401058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92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27" y="1545141"/>
            <a:ext cx="10355120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71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577" y="3207486"/>
            <a:ext cx="6230219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058" y="2104572"/>
            <a:ext cx="7214224" cy="1567544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معلم:</a:t>
            </a:r>
            <a:r>
              <a:rPr lang="fa-IR" dirty="0" smtClean="0"/>
              <a:t>اوه چشم هایت هم قرمزهستند.</a:t>
            </a:r>
            <a:br>
              <a:rPr lang="fa-IR" dirty="0" smtClean="0"/>
            </a:br>
            <a:r>
              <a:rPr lang="fa-IR" dirty="0" smtClean="0"/>
              <a:t>شما باید به خانه بروی واستراحت کنی.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99389" y="4615548"/>
            <a:ext cx="7489371" cy="1045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4000" dirty="0" smtClean="0">
                <a:solidFill>
                  <a:srgbClr val="FF0000"/>
                </a:solidFill>
              </a:rPr>
              <a:t>دانش آموز:</a:t>
            </a:r>
            <a:r>
              <a:rPr lang="fa-IR" sz="4000" dirty="0" smtClean="0"/>
              <a:t>بله.امایک کلاس دیگه هم داریم.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392" y="901661"/>
            <a:ext cx="7590368" cy="1202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392" y="3570518"/>
            <a:ext cx="7567597" cy="6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90" y="1119282"/>
            <a:ext cx="10459910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76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1571035"/>
            <a:ext cx="10679015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230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05" y="1809193"/>
            <a:ext cx="11202963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408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32" y="1236228"/>
            <a:ext cx="10097909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01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37" y="815643"/>
            <a:ext cx="10383699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592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868" y="437183"/>
            <a:ext cx="4029637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574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763" y="409033"/>
            <a:ext cx="4105848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649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763" y="495551"/>
            <a:ext cx="4105848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336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289" y="618517"/>
            <a:ext cx="4086795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172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710" y="618517"/>
            <a:ext cx="4143953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887" y="2466859"/>
            <a:ext cx="7100065" cy="740230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معلم:</a:t>
            </a:r>
            <a:r>
              <a:rPr lang="fa-IR" dirty="0" smtClean="0"/>
              <a:t>نگران نباش.من بامعلم شما صحبت می کنم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04292" y="4734445"/>
            <a:ext cx="5196739" cy="1074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600" dirty="0" smtClean="0">
                <a:solidFill>
                  <a:srgbClr val="FF0000"/>
                </a:solidFill>
              </a:rPr>
              <a:t>دانش آموز:</a:t>
            </a:r>
            <a:r>
              <a:rPr lang="fa-IR" sz="3600" dirty="0" smtClean="0"/>
              <a:t>ازکمک شما متشکرم.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285" y="1350395"/>
            <a:ext cx="9450667" cy="608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285" y="3715086"/>
            <a:ext cx="6498030" cy="5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52" y="3464697"/>
            <a:ext cx="4439270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520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04" y="3340854"/>
            <a:ext cx="5487166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041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367" y="3655223"/>
            <a:ext cx="5658640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518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919" y="3545670"/>
            <a:ext cx="6525536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317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367" y="3464697"/>
            <a:ext cx="5296639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755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997" y="2126247"/>
            <a:ext cx="7373379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445" y="1911905"/>
            <a:ext cx="7230484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227" y="3207658"/>
            <a:ext cx="10364451" cy="1770742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معلم:</a:t>
            </a:r>
            <a:r>
              <a:rPr lang="fa-IR" dirty="0" smtClean="0"/>
              <a:t>بیااول به دفتر مدرسه برویم وبه والدینت زنگ بزنیم.</a:t>
            </a:r>
            <a:br>
              <a:rPr lang="fa-IR" dirty="0" smtClean="0"/>
            </a:br>
            <a:r>
              <a:rPr lang="fa-IR" dirty="0" smtClean="0"/>
              <a:t>بچه ها ساکت باشید .من تایک دقیقه دیگر برمیگردم</a:t>
            </a:r>
            <a:endParaRPr lang="en-US" dirty="0"/>
          </a:p>
        </p:txBody>
      </p:sp>
      <p:pic>
        <p:nvPicPr>
          <p:cNvPr id="2050" name="Picture 2" descr="Machine generated alternative text:&#10;Teacher: Let’s go to the office and call your parents first.&#10;Class, be quiet! I’ll be back in a minu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1531256"/>
            <a:ext cx="10480904" cy="11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4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95" y="3188433"/>
            <a:ext cx="11174384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633" y="3783829"/>
            <a:ext cx="2210108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150</TotalTime>
  <Words>62</Words>
  <Application>Microsoft Office PowerPoint</Application>
  <PresentationFormat>Widescreen</PresentationFormat>
  <Paragraphs>22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Adobe Arabic</vt:lpstr>
      <vt:lpstr>Arial</vt:lpstr>
      <vt:lpstr>Calibri</vt:lpstr>
      <vt:lpstr>Times New Roman</vt:lpstr>
      <vt:lpstr>Tw Cen MT</vt:lpstr>
      <vt:lpstr>Droplet</vt:lpstr>
      <vt:lpstr>درس چهار</vt:lpstr>
      <vt:lpstr>به معلم انگلیسی ودانش آموز که درحال صحبت هستند گوش کنید</vt:lpstr>
      <vt:lpstr>PowerPoint Presentation</vt:lpstr>
      <vt:lpstr>معلم:حالت خوب است.</vt:lpstr>
      <vt:lpstr>معلم:اوه چشم هایت هم قرمزهستند. شما باید به خانه بروی واستراحت کنی.</vt:lpstr>
      <vt:lpstr>معلم:نگران نباش.من بامعلم شما صحبت می کنم</vt:lpstr>
      <vt:lpstr>معلم:بیااول به دفتر مدرسه برویم وبه والدینت زنگ بزنیم. بچه ها ساکت باشید .من تایک دقیقه دیگر برمیگردم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چهار</dc:title>
  <dc:creator>FM</dc:creator>
  <cp:lastModifiedBy>FM</cp:lastModifiedBy>
  <cp:revision>9</cp:revision>
  <dcterms:created xsi:type="dcterms:W3CDTF">2015-11-30T13:58:49Z</dcterms:created>
  <dcterms:modified xsi:type="dcterms:W3CDTF">2015-12-12T19:34:54Z</dcterms:modified>
</cp:coreProperties>
</file>