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2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775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11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880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785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000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49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21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14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99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34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999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0EE5A-2D39-4A9D-AB4B-A2D47EA1E8F0}" type="datetimeFigureOut">
              <a:rPr lang="fa-IR" smtClean="0"/>
              <a:t>08/05/1436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A15C-62AD-43C4-874D-7F5A672C3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142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E:\عکس\New folder\گل\360 x 640 (50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31847"/>
            <a:ext cx="5829300" cy="1960033"/>
          </a:xfrm>
        </p:spPr>
        <p:txBody>
          <a:bodyPr>
            <a:normAutofit/>
          </a:bodyPr>
          <a:lstStyle/>
          <a:p>
            <a:r>
              <a:rPr lang="fa-IR" sz="9600" dirty="0" smtClean="0">
                <a:cs typeface="Gol" pitchFamily="2" charset="-78"/>
              </a:rPr>
              <a:t>دعای ندبه</a:t>
            </a:r>
            <a:endParaRPr lang="fa-IR" sz="9600" dirty="0">
              <a:cs typeface="Gol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4350" y="3836103"/>
            <a:ext cx="5829300" cy="196003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475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9600" dirty="0" smtClean="0">
                <a:cs typeface="Gol" pitchFamily="2" charset="-78"/>
              </a:rPr>
              <a:t>جمعــــه ها</a:t>
            </a:r>
          </a:p>
          <a:p>
            <a:r>
              <a:rPr lang="fa-IR" sz="9600" dirty="0" smtClean="0">
                <a:cs typeface="Gol" pitchFamily="2" charset="-78"/>
              </a:rPr>
              <a:t>ساعت 7</a:t>
            </a:r>
          </a:p>
          <a:p>
            <a:r>
              <a:rPr lang="fa-IR" sz="9600" dirty="0" smtClean="0">
                <a:cs typeface="Gol" pitchFamily="2" charset="-78"/>
              </a:rPr>
              <a:t>مسجد علی بن ابی طالب</a:t>
            </a:r>
            <a:endParaRPr lang="fa-IR" sz="9600" dirty="0">
              <a:cs typeface="Gol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4350" y="-324544"/>
            <a:ext cx="5829300" cy="196003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a-IR" sz="2000" b="1" dirty="0">
                <a:cs typeface="A Naskh Tahrir" pitchFamily="2" charset="-78"/>
              </a:rPr>
              <a:t>هجر جانكاهت به درازا كشيد، چشم‏ها فرو خفتند، جز چشمان شيداى شيفتگان، كه در شب يلداى غيبت، طلوع خورشيد جهان آراى تو را مى‏جويند، اى خورشيد فروزان هستى،</a:t>
            </a:r>
            <a:endParaRPr lang="fa-IR" sz="3600" dirty="0">
              <a:cs typeface="A Naskh Tahri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582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7152" y="1547664"/>
            <a:ext cx="5829300" cy="2000249"/>
          </a:xfrm>
        </p:spPr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1086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دعای ندبه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meysam</dc:creator>
  <cp:lastModifiedBy>meysam</cp:lastModifiedBy>
  <cp:revision>2</cp:revision>
  <dcterms:created xsi:type="dcterms:W3CDTF">2015-05-23T09:50:23Z</dcterms:created>
  <dcterms:modified xsi:type="dcterms:W3CDTF">2015-05-23T10:23:24Z</dcterms:modified>
</cp:coreProperties>
</file>