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Lst>
  <p:notesMasterIdLst>
    <p:notesMasterId r:id="rId27"/>
  </p:notesMasterIdLst>
  <p:sldIdLst>
    <p:sldId id="256" r:id="rId3"/>
    <p:sldId id="274" r:id="rId4"/>
    <p:sldId id="281" r:id="rId5"/>
    <p:sldId id="282" r:id="rId6"/>
    <p:sldId id="314" r:id="rId7"/>
    <p:sldId id="290" r:id="rId8"/>
    <p:sldId id="292" r:id="rId9"/>
    <p:sldId id="293" r:id="rId10"/>
    <p:sldId id="294" r:id="rId11"/>
    <p:sldId id="296" r:id="rId12"/>
    <p:sldId id="297" r:id="rId13"/>
    <p:sldId id="321" r:id="rId14"/>
    <p:sldId id="266" r:id="rId15"/>
    <p:sldId id="322" r:id="rId16"/>
    <p:sldId id="315" r:id="rId17"/>
    <p:sldId id="316" r:id="rId18"/>
    <p:sldId id="317" r:id="rId19"/>
    <p:sldId id="318" r:id="rId20"/>
    <p:sldId id="319" r:id="rId21"/>
    <p:sldId id="320" r:id="rId22"/>
    <p:sldId id="323" r:id="rId23"/>
    <p:sldId id="324" r:id="rId24"/>
    <p:sldId id="325" r:id="rId25"/>
    <p:sldId id="273" r:id="rId26"/>
  </p:sldIdLst>
  <p:sldSz cx="9144000" cy="6858000" type="screen4x3"/>
  <p:notesSz cx="6858000" cy="9144000"/>
  <p:defaultTextStyle>
    <a:defPPr>
      <a:defRPr lang="en-US"/>
    </a:defPPr>
    <a:lvl1pPr algn="l" rtl="0" eaLnBrk="0" fontAlgn="base" hangingPunct="0">
      <a:spcBef>
        <a:spcPct val="0"/>
      </a:spcBef>
      <a:spcAft>
        <a:spcPct val="0"/>
      </a:spcAft>
      <a:defRPr sz="3200" b="1" kern="1200">
        <a:solidFill>
          <a:schemeClr val="tx1"/>
        </a:solidFill>
        <a:latin typeface="Times New Roman" panose="02020603050405020304" pitchFamily="18" charset="0"/>
        <a:ea typeface="+mn-ea"/>
        <a:cs typeface="Zar" panose="00000400000000000000" pitchFamily="2" charset="-78"/>
      </a:defRPr>
    </a:lvl1pPr>
    <a:lvl2pPr marL="457200" algn="l" rtl="0" eaLnBrk="0" fontAlgn="base" hangingPunct="0">
      <a:spcBef>
        <a:spcPct val="0"/>
      </a:spcBef>
      <a:spcAft>
        <a:spcPct val="0"/>
      </a:spcAft>
      <a:defRPr sz="3200" b="1" kern="1200">
        <a:solidFill>
          <a:schemeClr val="tx1"/>
        </a:solidFill>
        <a:latin typeface="Times New Roman" panose="02020603050405020304" pitchFamily="18" charset="0"/>
        <a:ea typeface="+mn-ea"/>
        <a:cs typeface="Zar" panose="00000400000000000000" pitchFamily="2" charset="-78"/>
      </a:defRPr>
    </a:lvl2pPr>
    <a:lvl3pPr marL="914400" algn="l" rtl="0" eaLnBrk="0" fontAlgn="base" hangingPunct="0">
      <a:spcBef>
        <a:spcPct val="0"/>
      </a:spcBef>
      <a:spcAft>
        <a:spcPct val="0"/>
      </a:spcAft>
      <a:defRPr sz="3200" b="1" kern="1200">
        <a:solidFill>
          <a:schemeClr val="tx1"/>
        </a:solidFill>
        <a:latin typeface="Times New Roman" panose="02020603050405020304" pitchFamily="18" charset="0"/>
        <a:ea typeface="+mn-ea"/>
        <a:cs typeface="Zar" panose="00000400000000000000" pitchFamily="2" charset="-78"/>
      </a:defRPr>
    </a:lvl3pPr>
    <a:lvl4pPr marL="1371600" algn="l" rtl="0" eaLnBrk="0" fontAlgn="base" hangingPunct="0">
      <a:spcBef>
        <a:spcPct val="0"/>
      </a:spcBef>
      <a:spcAft>
        <a:spcPct val="0"/>
      </a:spcAft>
      <a:defRPr sz="3200" b="1" kern="1200">
        <a:solidFill>
          <a:schemeClr val="tx1"/>
        </a:solidFill>
        <a:latin typeface="Times New Roman" panose="02020603050405020304" pitchFamily="18" charset="0"/>
        <a:ea typeface="+mn-ea"/>
        <a:cs typeface="Zar" panose="00000400000000000000" pitchFamily="2" charset="-78"/>
      </a:defRPr>
    </a:lvl4pPr>
    <a:lvl5pPr marL="1828800" algn="l" rtl="0" eaLnBrk="0" fontAlgn="base" hangingPunct="0">
      <a:spcBef>
        <a:spcPct val="0"/>
      </a:spcBef>
      <a:spcAft>
        <a:spcPct val="0"/>
      </a:spcAft>
      <a:defRPr sz="3200" b="1" kern="1200">
        <a:solidFill>
          <a:schemeClr val="tx1"/>
        </a:solidFill>
        <a:latin typeface="Times New Roman" panose="02020603050405020304" pitchFamily="18" charset="0"/>
        <a:ea typeface="+mn-ea"/>
        <a:cs typeface="Zar" panose="00000400000000000000" pitchFamily="2" charset="-78"/>
      </a:defRPr>
    </a:lvl5pPr>
    <a:lvl6pPr marL="2286000" algn="r" defTabSz="914400" rtl="1" eaLnBrk="1" latinLnBrk="0" hangingPunct="1">
      <a:defRPr sz="3200" b="1" kern="1200">
        <a:solidFill>
          <a:schemeClr val="tx1"/>
        </a:solidFill>
        <a:latin typeface="Times New Roman" panose="02020603050405020304" pitchFamily="18" charset="0"/>
        <a:ea typeface="+mn-ea"/>
        <a:cs typeface="Zar" panose="00000400000000000000" pitchFamily="2" charset="-78"/>
      </a:defRPr>
    </a:lvl6pPr>
    <a:lvl7pPr marL="2743200" algn="r" defTabSz="914400" rtl="1" eaLnBrk="1" latinLnBrk="0" hangingPunct="1">
      <a:defRPr sz="3200" b="1" kern="1200">
        <a:solidFill>
          <a:schemeClr val="tx1"/>
        </a:solidFill>
        <a:latin typeface="Times New Roman" panose="02020603050405020304" pitchFamily="18" charset="0"/>
        <a:ea typeface="+mn-ea"/>
        <a:cs typeface="Zar" panose="00000400000000000000" pitchFamily="2" charset="-78"/>
      </a:defRPr>
    </a:lvl7pPr>
    <a:lvl8pPr marL="3200400" algn="r" defTabSz="914400" rtl="1" eaLnBrk="1" latinLnBrk="0" hangingPunct="1">
      <a:defRPr sz="3200" b="1" kern="1200">
        <a:solidFill>
          <a:schemeClr val="tx1"/>
        </a:solidFill>
        <a:latin typeface="Times New Roman" panose="02020603050405020304" pitchFamily="18" charset="0"/>
        <a:ea typeface="+mn-ea"/>
        <a:cs typeface="Zar" panose="00000400000000000000" pitchFamily="2" charset="-78"/>
      </a:defRPr>
    </a:lvl8pPr>
    <a:lvl9pPr marL="3657600" algn="r" defTabSz="914400" rtl="1" eaLnBrk="1" latinLnBrk="0" hangingPunct="1">
      <a:defRPr sz="3200" b="1" kern="1200">
        <a:solidFill>
          <a:schemeClr val="tx1"/>
        </a:solidFill>
        <a:latin typeface="Times New Roman" panose="02020603050405020304" pitchFamily="18" charset="0"/>
        <a:ea typeface="+mn-ea"/>
        <a:cs typeface="Zar" panose="00000400000000000000" pitchFamily="2" charset="-7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66"/>
    <a:srgbClr val="003366"/>
    <a:srgbClr val="FB7303"/>
    <a:srgbClr val="5989E9"/>
    <a:srgbClr val="4343FF"/>
    <a:srgbClr val="7AA3E6"/>
    <a:srgbClr val="0077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3368" autoAdjust="0"/>
  </p:normalViewPr>
  <p:slideViewPr>
    <p:cSldViewPr>
      <p:cViewPr varScale="1">
        <p:scale>
          <a:sx n="74" d="100"/>
          <a:sy n="74" d="100"/>
        </p:scale>
        <p:origin x="129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a:latin typeface="Arial" panose="020B0604020202020204" pitchFamily="34" charset="0"/>
                <a:cs typeface="Arial" panose="020B0604020202020204" pitchFamily="34" charset="0"/>
              </a:defRPr>
            </a:lvl1pPr>
          </a:lstStyle>
          <a:p>
            <a:pPr>
              <a:defRPr/>
            </a:pPr>
            <a:endParaRPr lang="en-US" altLang="fa-IR"/>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a:latin typeface="Arial" panose="020B0604020202020204" pitchFamily="34" charset="0"/>
                <a:cs typeface="Arial" panose="020B0604020202020204" pitchFamily="34" charset="0"/>
              </a:defRPr>
            </a:lvl1pPr>
          </a:lstStyle>
          <a:p>
            <a:pPr>
              <a:defRPr/>
            </a:pPr>
            <a:endParaRPr lang="en-US" altLang="fa-IR"/>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fa-IR" noProof="0" smtClean="0"/>
              <a:t>Click to edit Master text styles</a:t>
            </a:r>
          </a:p>
          <a:p>
            <a:pPr lvl="1"/>
            <a:r>
              <a:rPr lang="en-US" altLang="fa-IR" noProof="0" smtClean="0"/>
              <a:t>Second level</a:t>
            </a:r>
          </a:p>
          <a:p>
            <a:pPr lvl="2"/>
            <a:r>
              <a:rPr lang="en-US" altLang="fa-IR" noProof="0" smtClean="0"/>
              <a:t>Third level</a:t>
            </a:r>
          </a:p>
          <a:p>
            <a:pPr lvl="3"/>
            <a:r>
              <a:rPr lang="en-US" altLang="fa-IR" noProof="0" smtClean="0"/>
              <a:t>Fourth level</a:t>
            </a:r>
          </a:p>
          <a:p>
            <a:pPr lvl="4"/>
            <a:r>
              <a:rPr lang="en-US" altLang="fa-IR"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a:latin typeface="Arial" panose="020B0604020202020204" pitchFamily="34" charset="0"/>
                <a:cs typeface="Arial" panose="020B0604020202020204" pitchFamily="34" charset="0"/>
              </a:defRPr>
            </a:lvl1pPr>
          </a:lstStyle>
          <a:p>
            <a:pPr>
              <a:defRPr/>
            </a:pPr>
            <a:endParaRPr lang="en-US" altLang="fa-IR"/>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a:latin typeface="Arial" panose="020B0604020202020204" pitchFamily="34" charset="0"/>
                <a:cs typeface="Arial" panose="020B0604020202020204" pitchFamily="34" charset="0"/>
              </a:defRPr>
            </a:lvl1pPr>
          </a:lstStyle>
          <a:p>
            <a:pPr>
              <a:defRPr/>
            </a:pPr>
            <a:fld id="{2A2C38AD-ED05-4ED9-B53B-2762E4742FE8}" type="slidenum">
              <a:rPr lang="ar-SA" altLang="fa-IR"/>
              <a:pPr>
                <a:defRPr/>
              </a:pPr>
              <a:t>‹#›</a:t>
            </a:fld>
            <a:endParaRPr lang="en-US" altLang="fa-IR"/>
          </a:p>
        </p:txBody>
      </p:sp>
    </p:spTree>
    <p:extLst>
      <p:ext uri="{BB962C8B-B14F-4D97-AF65-F5344CB8AC3E}">
        <p14:creationId xmlns:p14="http://schemas.microsoft.com/office/powerpoint/2010/main" val="16951099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3200" b="1">
                <a:solidFill>
                  <a:schemeClr val="tx1"/>
                </a:solidFill>
                <a:latin typeface="Times New Roman" panose="02020603050405020304" pitchFamily="18" charset="0"/>
                <a:cs typeface="Zar" panose="00000400000000000000" pitchFamily="2" charset="-78"/>
              </a:defRPr>
            </a:lvl1pPr>
            <a:lvl2pPr marL="742950" indent="-285750">
              <a:defRPr sz="3200" b="1">
                <a:solidFill>
                  <a:schemeClr val="tx1"/>
                </a:solidFill>
                <a:latin typeface="Times New Roman" panose="02020603050405020304" pitchFamily="18" charset="0"/>
                <a:cs typeface="Zar" panose="00000400000000000000" pitchFamily="2" charset="-78"/>
              </a:defRPr>
            </a:lvl2pPr>
            <a:lvl3pPr marL="1143000" indent="-228600">
              <a:defRPr sz="3200" b="1">
                <a:solidFill>
                  <a:schemeClr val="tx1"/>
                </a:solidFill>
                <a:latin typeface="Times New Roman" panose="02020603050405020304" pitchFamily="18" charset="0"/>
                <a:cs typeface="Zar" panose="00000400000000000000" pitchFamily="2" charset="-78"/>
              </a:defRPr>
            </a:lvl3pPr>
            <a:lvl4pPr marL="1600200" indent="-228600">
              <a:defRPr sz="3200" b="1">
                <a:solidFill>
                  <a:schemeClr val="tx1"/>
                </a:solidFill>
                <a:latin typeface="Times New Roman" panose="02020603050405020304" pitchFamily="18" charset="0"/>
                <a:cs typeface="Zar" panose="00000400000000000000" pitchFamily="2" charset="-78"/>
              </a:defRPr>
            </a:lvl4pPr>
            <a:lvl5pPr marL="2057400" indent="-228600">
              <a:defRPr sz="3200" b="1">
                <a:solidFill>
                  <a:schemeClr val="tx1"/>
                </a:solidFill>
                <a:latin typeface="Times New Roman" panose="02020603050405020304" pitchFamily="18" charset="0"/>
                <a:cs typeface="Zar" panose="00000400000000000000" pitchFamily="2" charset="-78"/>
              </a:defRPr>
            </a:lvl5pPr>
            <a:lvl6pPr marL="2514600" indent="-228600" algn="l" rtl="0" eaLnBrk="0" fontAlgn="base" hangingPunct="0">
              <a:spcBef>
                <a:spcPct val="0"/>
              </a:spcBef>
              <a:spcAft>
                <a:spcPct val="0"/>
              </a:spcAft>
              <a:defRPr sz="3200" b="1">
                <a:solidFill>
                  <a:schemeClr val="tx1"/>
                </a:solidFill>
                <a:latin typeface="Times New Roman" panose="02020603050405020304" pitchFamily="18" charset="0"/>
                <a:cs typeface="Zar" panose="00000400000000000000" pitchFamily="2" charset="-78"/>
              </a:defRPr>
            </a:lvl6pPr>
            <a:lvl7pPr marL="2971800" indent="-228600" algn="l" rtl="0" eaLnBrk="0" fontAlgn="base" hangingPunct="0">
              <a:spcBef>
                <a:spcPct val="0"/>
              </a:spcBef>
              <a:spcAft>
                <a:spcPct val="0"/>
              </a:spcAft>
              <a:defRPr sz="3200" b="1">
                <a:solidFill>
                  <a:schemeClr val="tx1"/>
                </a:solidFill>
                <a:latin typeface="Times New Roman" panose="02020603050405020304" pitchFamily="18" charset="0"/>
                <a:cs typeface="Zar" panose="00000400000000000000" pitchFamily="2" charset="-78"/>
              </a:defRPr>
            </a:lvl7pPr>
            <a:lvl8pPr marL="3429000" indent="-228600" algn="l" rtl="0" eaLnBrk="0" fontAlgn="base" hangingPunct="0">
              <a:spcBef>
                <a:spcPct val="0"/>
              </a:spcBef>
              <a:spcAft>
                <a:spcPct val="0"/>
              </a:spcAft>
              <a:defRPr sz="3200" b="1">
                <a:solidFill>
                  <a:schemeClr val="tx1"/>
                </a:solidFill>
                <a:latin typeface="Times New Roman" panose="02020603050405020304" pitchFamily="18" charset="0"/>
                <a:cs typeface="Zar" panose="00000400000000000000" pitchFamily="2" charset="-78"/>
              </a:defRPr>
            </a:lvl8pPr>
            <a:lvl9pPr marL="3886200" indent="-228600" algn="l" rtl="0" eaLnBrk="0" fontAlgn="base" hangingPunct="0">
              <a:spcBef>
                <a:spcPct val="0"/>
              </a:spcBef>
              <a:spcAft>
                <a:spcPct val="0"/>
              </a:spcAft>
              <a:defRPr sz="3200" b="1">
                <a:solidFill>
                  <a:schemeClr val="tx1"/>
                </a:solidFill>
                <a:latin typeface="Times New Roman" panose="02020603050405020304" pitchFamily="18" charset="0"/>
                <a:cs typeface="Zar" panose="00000400000000000000" pitchFamily="2" charset="-78"/>
              </a:defRPr>
            </a:lvl9pPr>
          </a:lstStyle>
          <a:p>
            <a:fld id="{5E64DF34-B8BB-46C6-A35B-96EDFEB6606B}" type="slidenum">
              <a:rPr lang="ar-SA" altLang="fa-IR" sz="1200" b="0" smtClean="0">
                <a:latin typeface="Arial" panose="020B0604020202020204" pitchFamily="34" charset="0"/>
                <a:cs typeface="Arial" panose="020B0604020202020204" pitchFamily="34" charset="0"/>
              </a:rPr>
              <a:pPr/>
              <a:t>6</a:t>
            </a:fld>
            <a:endParaRPr lang="en-US" altLang="fa-IR" sz="1200" b="0" smtClean="0">
              <a:latin typeface="Arial" panose="020B0604020202020204" pitchFamily="34" charset="0"/>
              <a:cs typeface="Arial" panose="020B0604020202020204"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fa-IR" altLang="fa-IR" smtClean="0"/>
          </a:p>
        </p:txBody>
      </p:sp>
    </p:spTree>
    <p:extLst>
      <p:ext uri="{BB962C8B-B14F-4D97-AF65-F5344CB8AC3E}">
        <p14:creationId xmlns:p14="http://schemas.microsoft.com/office/powerpoint/2010/main" val="581783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4EA95968-9D81-4841-9B97-5934E44C0CEF}" type="slidenum">
              <a:rPr lang="ar-SA" altLang="fa-IR"/>
              <a:pPr>
                <a:defRPr/>
              </a:pPr>
              <a:t>‹#›</a:t>
            </a:fld>
            <a:endParaRPr lang="en-US" altLang="fa-IR"/>
          </a:p>
        </p:txBody>
      </p:sp>
    </p:spTree>
    <p:extLst>
      <p:ext uri="{BB962C8B-B14F-4D97-AF65-F5344CB8AC3E}">
        <p14:creationId xmlns:p14="http://schemas.microsoft.com/office/powerpoint/2010/main" val="1035328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5A687DDF-DF59-4D81-9041-F1595C621F24}" type="slidenum">
              <a:rPr lang="ar-SA" altLang="fa-IR"/>
              <a:pPr>
                <a:defRPr/>
              </a:pPr>
              <a:t>‹#›</a:t>
            </a:fld>
            <a:endParaRPr lang="en-US" altLang="fa-IR"/>
          </a:p>
        </p:txBody>
      </p:sp>
    </p:spTree>
    <p:extLst>
      <p:ext uri="{BB962C8B-B14F-4D97-AF65-F5344CB8AC3E}">
        <p14:creationId xmlns:p14="http://schemas.microsoft.com/office/powerpoint/2010/main" val="3134050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8CC908A6-A2B8-408C-A747-886D926F1CC8}" type="slidenum">
              <a:rPr lang="ar-SA" altLang="fa-IR"/>
              <a:pPr>
                <a:defRPr/>
              </a:pPr>
              <a:t>‹#›</a:t>
            </a:fld>
            <a:endParaRPr lang="en-US" altLang="fa-IR"/>
          </a:p>
        </p:txBody>
      </p:sp>
    </p:spTree>
    <p:extLst>
      <p:ext uri="{BB962C8B-B14F-4D97-AF65-F5344CB8AC3E}">
        <p14:creationId xmlns:p14="http://schemas.microsoft.com/office/powerpoint/2010/main" val="3038152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B2B32B28-22F6-4CA8-9CEB-34E4FD383C6A}" type="slidenum">
              <a:rPr lang="ar-SA" altLang="fa-IR"/>
              <a:pPr>
                <a:defRPr/>
              </a:pPr>
              <a:t>‹#›</a:t>
            </a:fld>
            <a:endParaRPr lang="en-US" altLang="fa-IR"/>
          </a:p>
        </p:txBody>
      </p:sp>
    </p:spTree>
    <p:extLst>
      <p:ext uri="{BB962C8B-B14F-4D97-AF65-F5344CB8AC3E}">
        <p14:creationId xmlns:p14="http://schemas.microsoft.com/office/powerpoint/2010/main" val="1797455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D50D2BC3-1154-4C93-99CB-6E1AE3EA343F}" type="slidenum">
              <a:rPr lang="ar-SA" altLang="fa-IR"/>
              <a:pPr>
                <a:defRPr/>
              </a:pPr>
              <a:t>‹#›</a:t>
            </a:fld>
            <a:endParaRPr lang="en-US" altLang="fa-IR"/>
          </a:p>
        </p:txBody>
      </p:sp>
    </p:spTree>
    <p:extLst>
      <p:ext uri="{BB962C8B-B14F-4D97-AF65-F5344CB8AC3E}">
        <p14:creationId xmlns:p14="http://schemas.microsoft.com/office/powerpoint/2010/main" val="2575536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040BEA2F-DDF5-4FB5-AAFA-25F666227C82}" type="slidenum">
              <a:rPr lang="ar-SA" altLang="fa-IR"/>
              <a:pPr>
                <a:defRPr/>
              </a:pPr>
              <a:t>‹#›</a:t>
            </a:fld>
            <a:endParaRPr lang="en-US" altLang="fa-IR"/>
          </a:p>
        </p:txBody>
      </p:sp>
    </p:spTree>
    <p:extLst>
      <p:ext uri="{BB962C8B-B14F-4D97-AF65-F5344CB8AC3E}">
        <p14:creationId xmlns:p14="http://schemas.microsoft.com/office/powerpoint/2010/main" val="20017231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782763"/>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782763"/>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7" name="Rectangle 6"/>
          <p:cNvSpPr>
            <a:spLocks noGrp="1" noChangeArrowheads="1"/>
          </p:cNvSpPr>
          <p:nvPr>
            <p:ph type="sldNum" sz="quarter" idx="12"/>
          </p:nvPr>
        </p:nvSpPr>
        <p:spPr>
          <a:ln/>
        </p:spPr>
        <p:txBody>
          <a:bodyPr/>
          <a:lstStyle>
            <a:lvl1pPr>
              <a:defRPr/>
            </a:lvl1pPr>
          </a:lstStyle>
          <a:p>
            <a:pPr>
              <a:defRPr/>
            </a:pPr>
            <a:fld id="{24549839-026F-4C62-9F6B-72E6AAC2C34C}" type="slidenum">
              <a:rPr lang="ar-SA" altLang="fa-IR"/>
              <a:pPr>
                <a:defRPr/>
              </a:pPr>
              <a:t>‹#›</a:t>
            </a:fld>
            <a:endParaRPr lang="en-US" altLang="fa-IR"/>
          </a:p>
        </p:txBody>
      </p:sp>
    </p:spTree>
    <p:extLst>
      <p:ext uri="{BB962C8B-B14F-4D97-AF65-F5344CB8AC3E}">
        <p14:creationId xmlns:p14="http://schemas.microsoft.com/office/powerpoint/2010/main" val="20619922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9" name="Rectangle 6"/>
          <p:cNvSpPr>
            <a:spLocks noGrp="1" noChangeArrowheads="1"/>
          </p:cNvSpPr>
          <p:nvPr>
            <p:ph type="sldNum" sz="quarter" idx="12"/>
          </p:nvPr>
        </p:nvSpPr>
        <p:spPr>
          <a:ln/>
        </p:spPr>
        <p:txBody>
          <a:bodyPr/>
          <a:lstStyle>
            <a:lvl1pPr>
              <a:defRPr/>
            </a:lvl1pPr>
          </a:lstStyle>
          <a:p>
            <a:pPr>
              <a:defRPr/>
            </a:pPr>
            <a:fld id="{6477AC0A-8B81-4505-8631-AE0031F1C71F}" type="slidenum">
              <a:rPr lang="ar-SA" altLang="fa-IR"/>
              <a:pPr>
                <a:defRPr/>
              </a:pPr>
              <a:t>‹#›</a:t>
            </a:fld>
            <a:endParaRPr lang="en-US" altLang="fa-IR"/>
          </a:p>
        </p:txBody>
      </p:sp>
    </p:spTree>
    <p:extLst>
      <p:ext uri="{BB962C8B-B14F-4D97-AF65-F5344CB8AC3E}">
        <p14:creationId xmlns:p14="http://schemas.microsoft.com/office/powerpoint/2010/main" val="27068471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5" name="Rectangle 6"/>
          <p:cNvSpPr>
            <a:spLocks noGrp="1" noChangeArrowheads="1"/>
          </p:cNvSpPr>
          <p:nvPr>
            <p:ph type="sldNum" sz="quarter" idx="12"/>
          </p:nvPr>
        </p:nvSpPr>
        <p:spPr>
          <a:ln/>
        </p:spPr>
        <p:txBody>
          <a:bodyPr/>
          <a:lstStyle>
            <a:lvl1pPr>
              <a:defRPr/>
            </a:lvl1pPr>
          </a:lstStyle>
          <a:p>
            <a:pPr>
              <a:defRPr/>
            </a:pPr>
            <a:fld id="{099F2680-941F-40F3-B7C2-937D1BF73D84}" type="slidenum">
              <a:rPr lang="ar-SA" altLang="fa-IR"/>
              <a:pPr>
                <a:defRPr/>
              </a:pPr>
              <a:t>‹#›</a:t>
            </a:fld>
            <a:endParaRPr lang="en-US" altLang="fa-IR"/>
          </a:p>
        </p:txBody>
      </p:sp>
    </p:spTree>
    <p:extLst>
      <p:ext uri="{BB962C8B-B14F-4D97-AF65-F5344CB8AC3E}">
        <p14:creationId xmlns:p14="http://schemas.microsoft.com/office/powerpoint/2010/main" val="35971645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4" name="Rectangle 6"/>
          <p:cNvSpPr>
            <a:spLocks noGrp="1" noChangeArrowheads="1"/>
          </p:cNvSpPr>
          <p:nvPr>
            <p:ph type="sldNum" sz="quarter" idx="12"/>
          </p:nvPr>
        </p:nvSpPr>
        <p:spPr>
          <a:ln/>
        </p:spPr>
        <p:txBody>
          <a:bodyPr/>
          <a:lstStyle>
            <a:lvl1pPr>
              <a:defRPr/>
            </a:lvl1pPr>
          </a:lstStyle>
          <a:p>
            <a:pPr>
              <a:defRPr/>
            </a:pPr>
            <a:fld id="{1E412B29-DA13-4846-A216-36E4A3A5D993}" type="slidenum">
              <a:rPr lang="ar-SA" altLang="fa-IR"/>
              <a:pPr>
                <a:defRPr/>
              </a:pPr>
              <a:t>‹#›</a:t>
            </a:fld>
            <a:endParaRPr lang="en-US" altLang="fa-IR"/>
          </a:p>
        </p:txBody>
      </p:sp>
    </p:spTree>
    <p:extLst>
      <p:ext uri="{BB962C8B-B14F-4D97-AF65-F5344CB8AC3E}">
        <p14:creationId xmlns:p14="http://schemas.microsoft.com/office/powerpoint/2010/main" val="26802974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7" name="Rectangle 6"/>
          <p:cNvSpPr>
            <a:spLocks noGrp="1" noChangeArrowheads="1"/>
          </p:cNvSpPr>
          <p:nvPr>
            <p:ph type="sldNum" sz="quarter" idx="12"/>
          </p:nvPr>
        </p:nvSpPr>
        <p:spPr>
          <a:ln/>
        </p:spPr>
        <p:txBody>
          <a:bodyPr/>
          <a:lstStyle>
            <a:lvl1pPr>
              <a:defRPr/>
            </a:lvl1pPr>
          </a:lstStyle>
          <a:p>
            <a:pPr>
              <a:defRPr/>
            </a:pPr>
            <a:fld id="{F1655124-3D32-4141-80AF-94E60BD234CC}" type="slidenum">
              <a:rPr lang="ar-SA" altLang="fa-IR"/>
              <a:pPr>
                <a:defRPr/>
              </a:pPr>
              <a:t>‹#›</a:t>
            </a:fld>
            <a:endParaRPr lang="en-US" altLang="fa-IR"/>
          </a:p>
        </p:txBody>
      </p:sp>
    </p:spTree>
    <p:extLst>
      <p:ext uri="{BB962C8B-B14F-4D97-AF65-F5344CB8AC3E}">
        <p14:creationId xmlns:p14="http://schemas.microsoft.com/office/powerpoint/2010/main" val="2031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3D1AF877-B438-498F-892C-628896979448}" type="slidenum">
              <a:rPr lang="ar-SA" altLang="fa-IR"/>
              <a:pPr>
                <a:defRPr/>
              </a:pPr>
              <a:t>‹#›</a:t>
            </a:fld>
            <a:endParaRPr lang="en-US" altLang="fa-IR"/>
          </a:p>
        </p:txBody>
      </p:sp>
    </p:spTree>
    <p:extLst>
      <p:ext uri="{BB962C8B-B14F-4D97-AF65-F5344CB8AC3E}">
        <p14:creationId xmlns:p14="http://schemas.microsoft.com/office/powerpoint/2010/main" val="34791757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7" name="Rectangle 6"/>
          <p:cNvSpPr>
            <a:spLocks noGrp="1" noChangeArrowheads="1"/>
          </p:cNvSpPr>
          <p:nvPr>
            <p:ph type="sldNum" sz="quarter" idx="12"/>
          </p:nvPr>
        </p:nvSpPr>
        <p:spPr>
          <a:ln/>
        </p:spPr>
        <p:txBody>
          <a:bodyPr/>
          <a:lstStyle>
            <a:lvl1pPr>
              <a:defRPr/>
            </a:lvl1pPr>
          </a:lstStyle>
          <a:p>
            <a:pPr>
              <a:defRPr/>
            </a:pPr>
            <a:fld id="{1FC89823-1F95-446F-A58F-18CE29F56F43}" type="slidenum">
              <a:rPr lang="ar-SA" altLang="fa-IR"/>
              <a:pPr>
                <a:defRPr/>
              </a:pPr>
              <a:t>‹#›</a:t>
            </a:fld>
            <a:endParaRPr lang="en-US" altLang="fa-IR"/>
          </a:p>
        </p:txBody>
      </p:sp>
    </p:spTree>
    <p:extLst>
      <p:ext uri="{BB962C8B-B14F-4D97-AF65-F5344CB8AC3E}">
        <p14:creationId xmlns:p14="http://schemas.microsoft.com/office/powerpoint/2010/main" val="6394039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CFAF351C-4B41-4E85-A7E7-C2A5D670DD6D}" type="slidenum">
              <a:rPr lang="ar-SA" altLang="fa-IR"/>
              <a:pPr>
                <a:defRPr/>
              </a:pPr>
              <a:t>‹#›</a:t>
            </a:fld>
            <a:endParaRPr lang="en-US" altLang="fa-IR"/>
          </a:p>
        </p:txBody>
      </p:sp>
    </p:spTree>
    <p:extLst>
      <p:ext uri="{BB962C8B-B14F-4D97-AF65-F5344CB8AC3E}">
        <p14:creationId xmlns:p14="http://schemas.microsoft.com/office/powerpoint/2010/main" val="24024817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6034087"/>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60340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BCC08CCC-8F5A-463A-A35F-1D614A3FB7F6}" type="slidenum">
              <a:rPr lang="ar-SA" altLang="fa-IR"/>
              <a:pPr>
                <a:defRPr/>
              </a:pPr>
              <a:t>‹#›</a:t>
            </a:fld>
            <a:endParaRPr lang="en-US" altLang="fa-IR"/>
          </a:p>
        </p:txBody>
      </p:sp>
    </p:spTree>
    <p:extLst>
      <p:ext uri="{BB962C8B-B14F-4D97-AF65-F5344CB8AC3E}">
        <p14:creationId xmlns:p14="http://schemas.microsoft.com/office/powerpoint/2010/main" val="1200963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47035027-CC2C-4680-B423-6231C8529F0B}" type="slidenum">
              <a:rPr lang="ar-SA" altLang="fa-IR"/>
              <a:pPr>
                <a:defRPr/>
              </a:pPr>
              <a:t>‹#›</a:t>
            </a:fld>
            <a:endParaRPr lang="en-US" altLang="fa-IR"/>
          </a:p>
        </p:txBody>
      </p:sp>
    </p:spTree>
    <p:extLst>
      <p:ext uri="{BB962C8B-B14F-4D97-AF65-F5344CB8AC3E}">
        <p14:creationId xmlns:p14="http://schemas.microsoft.com/office/powerpoint/2010/main" val="1832312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7" name="Rectangle 6"/>
          <p:cNvSpPr>
            <a:spLocks noGrp="1" noChangeArrowheads="1"/>
          </p:cNvSpPr>
          <p:nvPr>
            <p:ph type="sldNum" sz="quarter" idx="12"/>
          </p:nvPr>
        </p:nvSpPr>
        <p:spPr>
          <a:ln/>
        </p:spPr>
        <p:txBody>
          <a:bodyPr/>
          <a:lstStyle>
            <a:lvl1pPr>
              <a:defRPr/>
            </a:lvl1pPr>
          </a:lstStyle>
          <a:p>
            <a:pPr>
              <a:defRPr/>
            </a:pPr>
            <a:fld id="{B8F68F00-6577-47A4-BBF9-F23596F364C5}" type="slidenum">
              <a:rPr lang="ar-SA" altLang="fa-IR"/>
              <a:pPr>
                <a:defRPr/>
              </a:pPr>
              <a:t>‹#›</a:t>
            </a:fld>
            <a:endParaRPr lang="en-US" altLang="fa-IR"/>
          </a:p>
        </p:txBody>
      </p:sp>
    </p:spTree>
    <p:extLst>
      <p:ext uri="{BB962C8B-B14F-4D97-AF65-F5344CB8AC3E}">
        <p14:creationId xmlns:p14="http://schemas.microsoft.com/office/powerpoint/2010/main" val="20146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9" name="Rectangle 6"/>
          <p:cNvSpPr>
            <a:spLocks noGrp="1" noChangeArrowheads="1"/>
          </p:cNvSpPr>
          <p:nvPr>
            <p:ph type="sldNum" sz="quarter" idx="12"/>
          </p:nvPr>
        </p:nvSpPr>
        <p:spPr>
          <a:ln/>
        </p:spPr>
        <p:txBody>
          <a:bodyPr/>
          <a:lstStyle>
            <a:lvl1pPr>
              <a:defRPr/>
            </a:lvl1pPr>
          </a:lstStyle>
          <a:p>
            <a:pPr>
              <a:defRPr/>
            </a:pPr>
            <a:fld id="{5D7AD9E6-8312-4F3E-B6B6-9B5FBB7C3B42}" type="slidenum">
              <a:rPr lang="ar-SA" altLang="fa-IR"/>
              <a:pPr>
                <a:defRPr/>
              </a:pPr>
              <a:t>‹#›</a:t>
            </a:fld>
            <a:endParaRPr lang="en-US" altLang="fa-IR"/>
          </a:p>
        </p:txBody>
      </p:sp>
    </p:spTree>
    <p:extLst>
      <p:ext uri="{BB962C8B-B14F-4D97-AF65-F5344CB8AC3E}">
        <p14:creationId xmlns:p14="http://schemas.microsoft.com/office/powerpoint/2010/main" val="1596912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5" name="Rectangle 6"/>
          <p:cNvSpPr>
            <a:spLocks noGrp="1" noChangeArrowheads="1"/>
          </p:cNvSpPr>
          <p:nvPr>
            <p:ph type="sldNum" sz="quarter" idx="12"/>
          </p:nvPr>
        </p:nvSpPr>
        <p:spPr>
          <a:ln/>
        </p:spPr>
        <p:txBody>
          <a:bodyPr/>
          <a:lstStyle>
            <a:lvl1pPr>
              <a:defRPr/>
            </a:lvl1pPr>
          </a:lstStyle>
          <a:p>
            <a:pPr>
              <a:defRPr/>
            </a:pPr>
            <a:fld id="{F9B16779-900A-40E8-80D7-BD7828868CE0}" type="slidenum">
              <a:rPr lang="ar-SA" altLang="fa-IR"/>
              <a:pPr>
                <a:defRPr/>
              </a:pPr>
              <a:t>‹#›</a:t>
            </a:fld>
            <a:endParaRPr lang="en-US" altLang="fa-IR"/>
          </a:p>
        </p:txBody>
      </p:sp>
    </p:spTree>
    <p:extLst>
      <p:ext uri="{BB962C8B-B14F-4D97-AF65-F5344CB8AC3E}">
        <p14:creationId xmlns:p14="http://schemas.microsoft.com/office/powerpoint/2010/main" val="2626209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4" name="Rectangle 6"/>
          <p:cNvSpPr>
            <a:spLocks noGrp="1" noChangeArrowheads="1"/>
          </p:cNvSpPr>
          <p:nvPr>
            <p:ph type="sldNum" sz="quarter" idx="12"/>
          </p:nvPr>
        </p:nvSpPr>
        <p:spPr>
          <a:ln/>
        </p:spPr>
        <p:txBody>
          <a:bodyPr/>
          <a:lstStyle>
            <a:lvl1pPr>
              <a:defRPr/>
            </a:lvl1pPr>
          </a:lstStyle>
          <a:p>
            <a:pPr>
              <a:defRPr/>
            </a:pPr>
            <a:fld id="{D66101B0-1779-41ED-BF90-7E28E52EA48E}" type="slidenum">
              <a:rPr lang="ar-SA" altLang="fa-IR"/>
              <a:pPr>
                <a:defRPr/>
              </a:pPr>
              <a:t>‹#›</a:t>
            </a:fld>
            <a:endParaRPr lang="en-US" altLang="fa-IR"/>
          </a:p>
        </p:txBody>
      </p:sp>
    </p:spTree>
    <p:extLst>
      <p:ext uri="{BB962C8B-B14F-4D97-AF65-F5344CB8AC3E}">
        <p14:creationId xmlns:p14="http://schemas.microsoft.com/office/powerpoint/2010/main" val="1005212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7" name="Rectangle 6"/>
          <p:cNvSpPr>
            <a:spLocks noGrp="1" noChangeArrowheads="1"/>
          </p:cNvSpPr>
          <p:nvPr>
            <p:ph type="sldNum" sz="quarter" idx="12"/>
          </p:nvPr>
        </p:nvSpPr>
        <p:spPr>
          <a:ln/>
        </p:spPr>
        <p:txBody>
          <a:bodyPr/>
          <a:lstStyle>
            <a:lvl1pPr>
              <a:defRPr/>
            </a:lvl1pPr>
          </a:lstStyle>
          <a:p>
            <a:pPr>
              <a:defRPr/>
            </a:pPr>
            <a:fld id="{4815BEF7-15D2-45DF-B37C-0FCF5C2DF86D}" type="slidenum">
              <a:rPr lang="ar-SA" altLang="fa-IR"/>
              <a:pPr>
                <a:defRPr/>
              </a:pPr>
              <a:t>‹#›</a:t>
            </a:fld>
            <a:endParaRPr lang="en-US" altLang="fa-IR"/>
          </a:p>
        </p:txBody>
      </p:sp>
    </p:spTree>
    <p:extLst>
      <p:ext uri="{BB962C8B-B14F-4D97-AF65-F5344CB8AC3E}">
        <p14:creationId xmlns:p14="http://schemas.microsoft.com/office/powerpoint/2010/main" val="132450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a-IR"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7" name="Rectangle 6"/>
          <p:cNvSpPr>
            <a:spLocks noGrp="1" noChangeArrowheads="1"/>
          </p:cNvSpPr>
          <p:nvPr>
            <p:ph type="sldNum" sz="quarter" idx="12"/>
          </p:nvPr>
        </p:nvSpPr>
        <p:spPr>
          <a:ln/>
        </p:spPr>
        <p:txBody>
          <a:bodyPr/>
          <a:lstStyle>
            <a:lvl1pPr>
              <a:defRPr/>
            </a:lvl1pPr>
          </a:lstStyle>
          <a:p>
            <a:pPr>
              <a:defRPr/>
            </a:pPr>
            <a:fld id="{151CC4B4-9C1F-467D-8E6B-52A393A9599A}" type="slidenum">
              <a:rPr lang="ar-SA" altLang="fa-IR"/>
              <a:pPr>
                <a:defRPr/>
              </a:pPr>
              <a:t>‹#›</a:t>
            </a:fld>
            <a:endParaRPr lang="en-US" altLang="fa-IR"/>
          </a:p>
        </p:txBody>
      </p:sp>
    </p:spTree>
    <p:extLst>
      <p:ext uri="{BB962C8B-B14F-4D97-AF65-F5344CB8AC3E}">
        <p14:creationId xmlns:p14="http://schemas.microsoft.com/office/powerpoint/2010/main" val="1781363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a:latin typeface="+mn-lt"/>
                <a:cs typeface="+mn-cs"/>
              </a:defRPr>
            </a:lvl1pPr>
          </a:lstStyle>
          <a:p>
            <a:pPr>
              <a:defRPr/>
            </a:pPr>
            <a:endParaRPr lang="en-US" altLang="fa-IR"/>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a:latin typeface="+mn-lt"/>
                <a:cs typeface="+mn-cs"/>
              </a:defRPr>
            </a:lvl1pPr>
          </a:lstStyle>
          <a:p>
            <a:pPr>
              <a:defRPr/>
            </a:pPr>
            <a:endParaRPr lang="en-US" altLang="fa-IR"/>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a:latin typeface="+mn-lt"/>
                <a:cs typeface="+mn-cs"/>
              </a:defRPr>
            </a:lvl1pPr>
          </a:lstStyle>
          <a:p>
            <a:pPr>
              <a:defRPr/>
            </a:pPr>
            <a:fld id="{959D301C-9E66-464F-8296-68748BADE8BB}" type="slidenum">
              <a:rPr lang="ar-SA" altLang="fa-IR"/>
              <a:pPr>
                <a:defRPr/>
              </a:pPr>
              <a:t>‹#›</a:t>
            </a:fld>
            <a:endParaRPr lang="en-US" altLang="fa-IR"/>
          </a:p>
        </p:txBody>
      </p:sp>
      <p:pic>
        <p:nvPicPr>
          <p:cNvPr id="1031" name="Picture 8" descr="Picture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1" eaLnBrk="1" fontAlgn="base" hangingPunct="1">
        <a:spcBef>
          <a:spcPct val="0"/>
        </a:spcBef>
        <a:spcAft>
          <a:spcPct val="0"/>
        </a:spcAft>
        <a:defRPr sz="4400" kern="1200">
          <a:solidFill>
            <a:schemeClr val="tx2"/>
          </a:solidFill>
          <a:latin typeface="+mj-lt"/>
          <a:ea typeface="+mj-ea"/>
          <a:cs typeface="+mj-cs"/>
        </a:defRPr>
      </a:lvl1pPr>
      <a:lvl2pPr algn="ctr" rtl="1"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1"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1"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1"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1"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r" rtl="1"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r" rtl="1"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r" rtl="1"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r" rtl="1"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9" descr="background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42875" y="-109538"/>
            <a:ext cx="9429750" cy="7077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2052" name="Rectangle 3"/>
          <p:cNvSpPr>
            <a:spLocks noGrp="1" noChangeArrowheads="1"/>
          </p:cNvSpPr>
          <p:nvPr>
            <p:ph type="body" idx="1"/>
          </p:nvPr>
        </p:nvSpPr>
        <p:spPr bwMode="auto">
          <a:xfrm>
            <a:off x="457200" y="1782763"/>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51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a:cs typeface="+mn-cs"/>
              </a:defRPr>
            </a:lvl1pPr>
          </a:lstStyle>
          <a:p>
            <a:pPr>
              <a:defRPr/>
            </a:pPr>
            <a:endParaRPr lang="en-US" altLang="fa-IR"/>
          </a:p>
        </p:txBody>
      </p:sp>
      <p:sp>
        <p:nvSpPr>
          <p:cNvPr id="51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a:cs typeface="+mn-cs"/>
              </a:defRPr>
            </a:lvl1pPr>
          </a:lstStyle>
          <a:p>
            <a:pPr>
              <a:defRPr/>
            </a:pPr>
            <a:endParaRPr lang="en-US" altLang="fa-IR"/>
          </a:p>
        </p:txBody>
      </p:sp>
      <p:sp>
        <p:nvSpPr>
          <p:cNvPr id="5126" name="Rectangle 6"/>
          <p:cNvSpPr>
            <a:spLocks noGrp="1" noChangeArrowheads="1"/>
          </p:cNvSpPr>
          <p:nvPr>
            <p:ph type="sldNum" sz="quarter" idx="4"/>
          </p:nvPr>
        </p:nvSpPr>
        <p:spPr bwMode="auto">
          <a:xfrm>
            <a:off x="422275" y="6237288"/>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rtl="1" eaLnBrk="1" hangingPunct="1">
              <a:defRPr sz="1400" b="0">
                <a:cs typeface="+mn-cs"/>
              </a:defRPr>
            </a:lvl1pPr>
          </a:lstStyle>
          <a:p>
            <a:pPr>
              <a:defRPr/>
            </a:pPr>
            <a:fld id="{0E600937-A9F0-4D32-A0E7-CAE6AB02CA45}" type="slidenum">
              <a:rPr lang="ar-SA" altLang="fa-IR"/>
              <a:pPr>
                <a:defRPr/>
              </a:pPr>
              <a:t>‹#›</a:t>
            </a:fld>
            <a:endParaRPr lang="en-US" altLang="fa-I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txStyles>
    <p:titleStyle>
      <a:lvl1pPr algn="ctr" rtl="1" eaLnBrk="0" fontAlgn="base" hangingPunct="0">
        <a:spcBef>
          <a:spcPct val="0"/>
        </a:spcBef>
        <a:spcAft>
          <a:spcPct val="0"/>
        </a:spcAft>
        <a:defRPr sz="5400" kern="1200">
          <a:solidFill>
            <a:srgbClr val="800000"/>
          </a:solidFill>
          <a:latin typeface="+mj-lt"/>
          <a:ea typeface="+mj-ea"/>
          <a:cs typeface="+mj-cs"/>
        </a:defRPr>
      </a:lvl1pPr>
      <a:lvl2pPr algn="ctr" rtl="1" eaLnBrk="0" fontAlgn="base" hangingPunct="0">
        <a:spcBef>
          <a:spcPct val="0"/>
        </a:spcBef>
        <a:spcAft>
          <a:spcPct val="0"/>
        </a:spcAft>
        <a:defRPr sz="5400">
          <a:solidFill>
            <a:srgbClr val="800000"/>
          </a:solidFill>
          <a:latin typeface="Times New Roman" panose="02020603050405020304" pitchFamily="18" charset="0"/>
          <a:cs typeface="Lotus" panose="00000400000000000000" pitchFamily="2" charset="-78"/>
        </a:defRPr>
      </a:lvl2pPr>
      <a:lvl3pPr algn="ctr" rtl="1" eaLnBrk="0" fontAlgn="base" hangingPunct="0">
        <a:spcBef>
          <a:spcPct val="0"/>
        </a:spcBef>
        <a:spcAft>
          <a:spcPct val="0"/>
        </a:spcAft>
        <a:defRPr sz="5400">
          <a:solidFill>
            <a:srgbClr val="800000"/>
          </a:solidFill>
          <a:latin typeface="Times New Roman" panose="02020603050405020304" pitchFamily="18" charset="0"/>
          <a:cs typeface="Lotus" panose="00000400000000000000" pitchFamily="2" charset="-78"/>
        </a:defRPr>
      </a:lvl3pPr>
      <a:lvl4pPr algn="ctr" rtl="1" eaLnBrk="0" fontAlgn="base" hangingPunct="0">
        <a:spcBef>
          <a:spcPct val="0"/>
        </a:spcBef>
        <a:spcAft>
          <a:spcPct val="0"/>
        </a:spcAft>
        <a:defRPr sz="5400">
          <a:solidFill>
            <a:srgbClr val="800000"/>
          </a:solidFill>
          <a:latin typeface="Times New Roman" panose="02020603050405020304" pitchFamily="18" charset="0"/>
          <a:cs typeface="Lotus" panose="00000400000000000000" pitchFamily="2" charset="-78"/>
        </a:defRPr>
      </a:lvl4pPr>
      <a:lvl5pPr algn="ctr" rtl="1" eaLnBrk="0" fontAlgn="base" hangingPunct="0">
        <a:spcBef>
          <a:spcPct val="0"/>
        </a:spcBef>
        <a:spcAft>
          <a:spcPct val="0"/>
        </a:spcAft>
        <a:defRPr sz="5400">
          <a:solidFill>
            <a:srgbClr val="800000"/>
          </a:solidFill>
          <a:latin typeface="Times New Roman" panose="02020603050405020304" pitchFamily="18" charset="0"/>
          <a:cs typeface="Lotus" panose="00000400000000000000" pitchFamily="2" charset="-78"/>
        </a:defRPr>
      </a:lvl5pPr>
      <a:lvl6pPr marL="457200" algn="ctr" rtl="1" fontAlgn="base">
        <a:spcBef>
          <a:spcPct val="0"/>
        </a:spcBef>
        <a:spcAft>
          <a:spcPct val="0"/>
        </a:spcAft>
        <a:defRPr sz="5400">
          <a:solidFill>
            <a:srgbClr val="800000"/>
          </a:solidFill>
          <a:latin typeface="Times New Roman" panose="02020603050405020304" pitchFamily="18" charset="0"/>
          <a:cs typeface="Lotus" panose="00000400000000000000" pitchFamily="2" charset="-78"/>
        </a:defRPr>
      </a:lvl6pPr>
      <a:lvl7pPr marL="914400" algn="ctr" rtl="1" fontAlgn="base">
        <a:spcBef>
          <a:spcPct val="0"/>
        </a:spcBef>
        <a:spcAft>
          <a:spcPct val="0"/>
        </a:spcAft>
        <a:defRPr sz="5400">
          <a:solidFill>
            <a:srgbClr val="800000"/>
          </a:solidFill>
          <a:latin typeface="Times New Roman" panose="02020603050405020304" pitchFamily="18" charset="0"/>
          <a:cs typeface="Lotus" panose="00000400000000000000" pitchFamily="2" charset="-78"/>
        </a:defRPr>
      </a:lvl7pPr>
      <a:lvl8pPr marL="1371600" algn="ctr" rtl="1" fontAlgn="base">
        <a:spcBef>
          <a:spcPct val="0"/>
        </a:spcBef>
        <a:spcAft>
          <a:spcPct val="0"/>
        </a:spcAft>
        <a:defRPr sz="5400">
          <a:solidFill>
            <a:srgbClr val="800000"/>
          </a:solidFill>
          <a:latin typeface="Times New Roman" panose="02020603050405020304" pitchFamily="18" charset="0"/>
          <a:cs typeface="Lotus" panose="00000400000000000000" pitchFamily="2" charset="-78"/>
        </a:defRPr>
      </a:lvl8pPr>
      <a:lvl9pPr marL="1828800" algn="ctr" rtl="1" fontAlgn="base">
        <a:spcBef>
          <a:spcPct val="0"/>
        </a:spcBef>
        <a:spcAft>
          <a:spcPct val="0"/>
        </a:spcAft>
        <a:defRPr sz="5400">
          <a:solidFill>
            <a:srgbClr val="800000"/>
          </a:solidFill>
          <a:latin typeface="Times New Roman" panose="02020603050405020304" pitchFamily="18" charset="0"/>
          <a:cs typeface="Lotus" panose="00000400000000000000" pitchFamily="2" charset="-78"/>
        </a:defRPr>
      </a:lvl9pPr>
    </p:titleStyle>
    <p:bodyStyle>
      <a:lvl1pPr marL="342900" indent="-342900" algn="r" rtl="1"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971550" y="3284538"/>
            <a:ext cx="3529013" cy="266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rtl="1" eaLnBrk="1" hangingPunct="1">
              <a:lnSpc>
                <a:spcPct val="80000"/>
              </a:lnSpc>
              <a:buFontTx/>
              <a:buNone/>
            </a:pPr>
            <a:endParaRPr lang="fa-IR" altLang="fa-IR">
              <a:solidFill>
                <a:schemeClr val="accent2"/>
              </a:solidFill>
              <a:latin typeface="Palace Script MT" panose="030303020206070C0B05" pitchFamily="66" charset="0"/>
              <a:cs typeface="Lotus" panose="00000400000000000000" pitchFamily="2" charset="-78"/>
            </a:endParaRPr>
          </a:p>
        </p:txBody>
      </p:sp>
      <p:sp>
        <p:nvSpPr>
          <p:cNvPr id="4" name="Rectangle 3"/>
          <p:cNvSpPr/>
          <p:nvPr/>
        </p:nvSpPr>
        <p:spPr>
          <a:xfrm>
            <a:off x="195316" y="4373625"/>
            <a:ext cx="4339902" cy="2045841"/>
          </a:xfrm>
          <a:prstGeom prst="rect">
            <a:avLst/>
          </a:prstGeom>
          <a:noFill/>
        </p:spPr>
        <p:txBody>
          <a:bodyPr spcFirstLastPara="1" wrap="none">
            <a:prstTxWarp prst="textButton">
              <a:avLst/>
            </a:prstTxWarp>
            <a:spAutoFit/>
            <a:scene3d>
              <a:camera prst="orthographicFront"/>
              <a:lightRig rig="soft" dir="t">
                <a:rot lat="0" lon="0" rev="15600000"/>
              </a:lightRig>
            </a:scene3d>
            <a:sp3d extrusionH="57150" prstMaterial="softEdge">
              <a:bevelT w="25400" h="38100"/>
            </a:sp3d>
          </a:bodyPr>
          <a:lstStyle/>
          <a:p>
            <a:pPr algn="ctr" eaLnBrk="1" hangingPunct="1">
              <a:defRPr/>
            </a:pPr>
            <a:r>
              <a:rPr lang="fa-IR" sz="5400" dirty="0">
                <a:ln/>
                <a:solidFill>
                  <a:schemeClr val="accent4"/>
                </a:solidFill>
                <a:effectLst>
                  <a:glow rad="228600">
                    <a:schemeClr val="accent3">
                      <a:satMod val="175000"/>
                      <a:alpha val="40000"/>
                    </a:schemeClr>
                  </a:glow>
                </a:effectLst>
                <a:latin typeface="IranNastaliq" panose="02020505000000020003" pitchFamily="18" charset="0"/>
                <a:cs typeface="IranNastaliq" panose="02020505000000020003" pitchFamily="18" charset="0"/>
              </a:rPr>
              <a:t>فهیمه </a:t>
            </a:r>
            <a:r>
              <a:rPr lang="fa-IR" sz="5400" dirty="0" smtClean="0">
                <a:ln/>
                <a:solidFill>
                  <a:schemeClr val="accent4"/>
                </a:solidFill>
                <a:effectLst>
                  <a:glow rad="228600">
                    <a:schemeClr val="accent3">
                      <a:satMod val="175000"/>
                      <a:alpha val="40000"/>
                    </a:schemeClr>
                  </a:glow>
                </a:effectLst>
                <a:latin typeface="IranNastaliq" panose="02020505000000020003" pitchFamily="18" charset="0"/>
                <a:cs typeface="IranNastaliq" panose="02020505000000020003" pitchFamily="18" charset="0"/>
              </a:rPr>
              <a:t>وجدی و خدیجه بابایی</a:t>
            </a:r>
            <a:endParaRPr lang="fa-IR" sz="5400" dirty="0">
              <a:ln/>
              <a:solidFill>
                <a:schemeClr val="accent4"/>
              </a:solidFill>
              <a:effectLst>
                <a:glow rad="228600">
                  <a:schemeClr val="accent3">
                    <a:satMod val="175000"/>
                    <a:alpha val="40000"/>
                  </a:schemeClr>
                </a:glow>
              </a:effectLst>
              <a:latin typeface="IranNastaliq" panose="02020505000000020003" pitchFamily="18" charset="0"/>
              <a:cs typeface="IranNastaliq" panose="02020505000000020003" pitchFamily="18" charset="0"/>
            </a:endParaRPr>
          </a:p>
          <a:p>
            <a:pPr algn="ctr" eaLnBrk="1" hangingPunct="1">
              <a:defRPr/>
            </a:pPr>
            <a:r>
              <a:rPr lang="fa-IR" sz="5400" dirty="0">
                <a:ln/>
                <a:solidFill>
                  <a:schemeClr val="accent4"/>
                </a:solidFill>
                <a:effectLst>
                  <a:glow rad="228600">
                    <a:schemeClr val="accent3">
                      <a:satMod val="175000"/>
                      <a:alpha val="40000"/>
                    </a:schemeClr>
                  </a:glow>
                </a:effectLst>
                <a:latin typeface="IranNastaliq" panose="02020505000000020003" pitchFamily="18" charset="0"/>
                <a:cs typeface="IranNastaliq" panose="02020505000000020003" pitchFamily="18" charset="0"/>
              </a:rPr>
              <a:t>پروژه درس وب سرور</a:t>
            </a:r>
          </a:p>
          <a:p>
            <a:pPr algn="ctr" eaLnBrk="1" hangingPunct="1">
              <a:defRPr/>
            </a:pPr>
            <a:r>
              <a:rPr lang="fa-IR" sz="5400" dirty="0" smtClean="0">
                <a:ln/>
                <a:solidFill>
                  <a:schemeClr val="accent4"/>
                </a:solidFill>
                <a:effectLst>
                  <a:glow rad="228600">
                    <a:schemeClr val="accent3">
                      <a:satMod val="175000"/>
                      <a:alpha val="40000"/>
                    </a:schemeClr>
                  </a:glow>
                </a:effectLst>
                <a:latin typeface="IranNastaliq" panose="02020505000000020003" pitchFamily="18" charset="0"/>
                <a:cs typeface="IranNastaliq" panose="02020505000000020003" pitchFamily="18" charset="0"/>
              </a:rPr>
              <a:t>استاد آقای عباس زاده</a:t>
            </a:r>
            <a:endParaRPr lang="en-US" sz="5400" dirty="0">
              <a:ln/>
              <a:solidFill>
                <a:schemeClr val="accent4"/>
              </a:solidFill>
              <a:effectLst>
                <a:glow rad="228600">
                  <a:schemeClr val="accent3">
                    <a:satMod val="175000"/>
                    <a:alpha val="40000"/>
                  </a:schemeClr>
                </a:glow>
              </a:effectLst>
              <a:latin typeface="IranNastaliq" panose="02020505000000020003" pitchFamily="18" charset="0"/>
              <a:cs typeface="IranNastaliq" panose="02020505000000020003" pitchFamily="18" charset="0"/>
            </a:endParaRPr>
          </a:p>
        </p:txBody>
      </p:sp>
      <p:sp>
        <p:nvSpPr>
          <p:cNvPr id="5" name="Rectangle 4"/>
          <p:cNvSpPr/>
          <p:nvPr/>
        </p:nvSpPr>
        <p:spPr>
          <a:xfrm>
            <a:off x="4408488" y="1325563"/>
            <a:ext cx="184150" cy="923925"/>
          </a:xfrm>
          <a:prstGeom prst="rect">
            <a:avLst/>
          </a:prstGeom>
          <a:noFill/>
        </p:spPr>
        <p:txBody>
          <a:bodyPr wrap="none">
            <a:spAutoFit/>
          </a:bodyPr>
          <a:lstStyle/>
          <a:p>
            <a:pPr algn="ctr">
              <a:defRPr/>
            </a:pPr>
            <a:endParaRPr lang="en-US" sz="5400" dirty="0">
              <a:ln w="22225">
                <a:solidFill>
                  <a:schemeClr val="accent2"/>
                </a:solidFill>
                <a:prstDash val="solid"/>
              </a:ln>
              <a:solidFill>
                <a:schemeClr val="accent2">
                  <a:lumMod val="40000"/>
                  <a:lumOff val="60000"/>
                </a:schemeClr>
              </a:solidFill>
            </a:endParaRPr>
          </a:p>
        </p:txBody>
      </p:sp>
      <p:sp>
        <p:nvSpPr>
          <p:cNvPr id="3" name="Rectangle 2"/>
          <p:cNvSpPr/>
          <p:nvPr/>
        </p:nvSpPr>
        <p:spPr>
          <a:xfrm>
            <a:off x="2321930" y="427773"/>
            <a:ext cx="4357265" cy="1524412"/>
          </a:xfrm>
          <a:prstGeom prst="rect">
            <a:avLst/>
          </a:prstGeom>
          <a:noFill/>
        </p:spPr>
        <p:txBody>
          <a:bodyPr wrap="none" lIns="91440" tIns="45720" rIns="91440" bIns="45720">
            <a:prstTxWarp prst="textStop">
              <a:avLst/>
            </a:prstTxWarp>
            <a:spAutoFit/>
            <a:scene3d>
              <a:camera prst="orthographicFront"/>
              <a:lightRig rig="threePt" dir="t"/>
            </a:scene3d>
            <a:sp3d extrusionH="57150">
              <a:bevelT w="38100" h="38100"/>
            </a:sp3d>
          </a:bodyPr>
          <a:lstStyle/>
          <a:p>
            <a:pPr algn="ctr"/>
            <a:r>
              <a:rPr lang="en-US" sz="6600" b="0" dirty="0" smtClean="0">
                <a:ln w="0"/>
                <a:effectLst>
                  <a:glow rad="228600">
                    <a:schemeClr val="accent2">
                      <a:satMod val="175000"/>
                      <a:alpha val="40000"/>
                    </a:schemeClr>
                  </a:glow>
                  <a:outerShdw blurRad="38100" dist="19050" dir="2700000" algn="tl" rotWithShape="0">
                    <a:schemeClr val="dk1">
                      <a:alpha val="40000"/>
                    </a:schemeClr>
                  </a:outerShdw>
                  <a:reflection blurRad="6350" stA="60000" endA="900" endPos="60000" dist="29997" dir="5400000" sy="-100000" algn="bl" rotWithShape="0"/>
                </a:effectLst>
              </a:rPr>
              <a:t>DNS</a:t>
            </a:r>
            <a:endParaRPr lang="en-US" sz="6600" b="0" dirty="0">
              <a:ln w="0"/>
              <a:effectLst>
                <a:glow rad="228600">
                  <a:schemeClr val="accent2">
                    <a:satMod val="175000"/>
                    <a:alpha val="40000"/>
                  </a:schemeClr>
                </a:glow>
                <a:outerShdw blurRad="38100" dist="19050" dir="2700000" algn="tl" rotWithShape="0">
                  <a:schemeClr val="dk1">
                    <a:alpha val="40000"/>
                  </a:schemeClr>
                </a:outerShdw>
                <a:reflection blurRad="6350" stA="60000" endA="900" endPos="60000" dist="29997" dir="5400000" sy="-100000" algn="bl" rotWithShape="0"/>
              </a:effectLst>
            </a:endParaRPr>
          </a:p>
        </p:txBody>
      </p:sp>
      <p:sp>
        <p:nvSpPr>
          <p:cNvPr id="6" name="Rectangle 5"/>
          <p:cNvSpPr/>
          <p:nvPr/>
        </p:nvSpPr>
        <p:spPr>
          <a:xfrm>
            <a:off x="1331640" y="3344606"/>
            <a:ext cx="7028783" cy="923330"/>
          </a:xfrm>
          <a:prstGeom prst="rect">
            <a:avLst/>
          </a:prstGeom>
          <a:noFill/>
        </p:spPr>
        <p:txBody>
          <a:bodyPr wrap="none" lIns="91440" tIns="45720" rIns="91440" bIns="45720">
            <a:prstTxWarp prst="textArchUp">
              <a:avLst>
                <a:gd name="adj" fmla="val 10736307"/>
              </a:avLst>
            </a:prstTxWarp>
            <a:spAutoFit/>
          </a:bodyPr>
          <a:lstStyle/>
          <a:p>
            <a:pPr algn="ctr"/>
            <a:r>
              <a:rPr lang="en-US" sz="5400" dirty="0" smtClean="0">
                <a:ln w="22225">
                  <a:solidFill>
                    <a:schemeClr val="tx1">
                      <a:lumMod val="95000"/>
                      <a:lumOff val="5000"/>
                    </a:schemeClr>
                  </a:solidFill>
                  <a:prstDash val="solid"/>
                </a:ln>
                <a:solidFill>
                  <a:schemeClr val="accent4">
                    <a:lumMod val="65000"/>
                    <a:lumOff val="35000"/>
                  </a:schemeClr>
                </a:solidFill>
                <a:effectLst>
                  <a:glow rad="101600">
                    <a:schemeClr val="accent1">
                      <a:lumMod val="10000"/>
                      <a:alpha val="60000"/>
                    </a:schemeClr>
                  </a:glow>
                </a:effectLst>
              </a:rPr>
              <a:t>Domain </a:t>
            </a:r>
            <a:r>
              <a:rPr lang="en-US" sz="5400" dirty="0">
                <a:ln w="22225">
                  <a:solidFill>
                    <a:schemeClr val="tx1">
                      <a:lumMod val="95000"/>
                      <a:lumOff val="5000"/>
                    </a:schemeClr>
                  </a:solidFill>
                  <a:prstDash val="solid"/>
                </a:ln>
                <a:solidFill>
                  <a:schemeClr val="accent4">
                    <a:lumMod val="65000"/>
                    <a:lumOff val="35000"/>
                  </a:schemeClr>
                </a:solidFill>
                <a:effectLst>
                  <a:glow rad="101600">
                    <a:schemeClr val="accent1">
                      <a:lumMod val="10000"/>
                      <a:alpha val="60000"/>
                    </a:schemeClr>
                  </a:glow>
                </a:effectLst>
              </a:rPr>
              <a:t>Name </a:t>
            </a:r>
            <a:r>
              <a:rPr lang="en-US" sz="5400" dirty="0" smtClean="0">
                <a:ln w="22225">
                  <a:solidFill>
                    <a:schemeClr val="tx1">
                      <a:lumMod val="95000"/>
                      <a:lumOff val="5000"/>
                    </a:schemeClr>
                  </a:solidFill>
                  <a:prstDash val="solid"/>
                </a:ln>
                <a:solidFill>
                  <a:schemeClr val="accent4">
                    <a:lumMod val="65000"/>
                    <a:lumOff val="35000"/>
                  </a:schemeClr>
                </a:solidFill>
                <a:effectLst>
                  <a:glow rad="101600">
                    <a:schemeClr val="accent1">
                      <a:lumMod val="10000"/>
                      <a:alpha val="60000"/>
                    </a:schemeClr>
                  </a:glow>
                </a:effectLst>
              </a:rPr>
              <a:t>Server </a:t>
            </a:r>
            <a:endParaRPr lang="en-US" sz="5400" dirty="0">
              <a:ln w="22225">
                <a:solidFill>
                  <a:schemeClr val="tx1">
                    <a:lumMod val="95000"/>
                    <a:lumOff val="5000"/>
                  </a:schemeClr>
                </a:solidFill>
                <a:prstDash val="solid"/>
              </a:ln>
              <a:solidFill>
                <a:schemeClr val="accent4">
                  <a:lumMod val="65000"/>
                  <a:lumOff val="35000"/>
                </a:schemeClr>
              </a:solidFill>
              <a:effectLst>
                <a:glow rad="101600">
                  <a:schemeClr val="accent1">
                    <a:lumMod val="10000"/>
                    <a:alpha val="60000"/>
                  </a:schemeClr>
                </a:glo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r"/>
            <a:r>
              <a:rPr lang="en-US" sz="3600" b="1" dirty="0">
                <a:solidFill>
                  <a:schemeClr val="tx1"/>
                </a:solidFill>
                <a:cs typeface="2  Compset" panose="00000400000000000000" pitchFamily="2" charset="-78"/>
              </a:rPr>
              <a:t>Work group </a:t>
            </a:r>
          </a:p>
        </p:txBody>
      </p:sp>
      <p:sp>
        <p:nvSpPr>
          <p:cNvPr id="14347" name="Slide Number Placeholder 5"/>
          <p:cNvSpPr>
            <a:spLocks noGrp="1"/>
          </p:cNvSpPr>
          <p:nvPr>
            <p:ph type="sldNum" sz="quarter" idx="12"/>
          </p:nvPr>
        </p:nvSpPr>
        <p:spPr>
          <a:xfrm>
            <a:off x="-107950" y="6323013"/>
            <a:ext cx="682625" cy="534987"/>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smtClean="0">
                <a:cs typeface="2  Zar" panose="00000400000000000000" pitchFamily="2" charset="-78"/>
              </a:rPr>
              <a:t>9</a:t>
            </a:r>
            <a:endParaRPr lang="en-US" altLang="fa-IR" sz="3600" smtClean="0">
              <a:cs typeface="2  Zar" panose="00000400000000000000" pitchFamily="2" charset="-78"/>
            </a:endParaRPr>
          </a:p>
        </p:txBody>
      </p:sp>
      <p:sp>
        <p:nvSpPr>
          <p:cNvPr id="5" name="Rectangle 3"/>
          <p:cNvSpPr txBox="1">
            <a:spLocks noChangeArrowheads="1"/>
          </p:cNvSpPr>
          <p:nvPr/>
        </p:nvSpPr>
        <p:spPr bwMode="auto">
          <a:xfrm>
            <a:off x="107504" y="1268760"/>
            <a:ext cx="8435975"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r" rtl="1"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eaLnBrk="1" hangingPunct="1">
              <a:lnSpc>
                <a:spcPct val="150000"/>
              </a:lnSpc>
              <a:buNone/>
            </a:pPr>
            <a:r>
              <a:rPr lang="ar-SA" sz="2400" b="0" dirty="0">
                <a:cs typeface="2  Compset" panose="00000400000000000000" pitchFamily="2" charset="-78"/>
              </a:rPr>
              <a:t>ساده ترین نوع دسته بندی منطقی هستش که کامپیوتر ها را در یک گروه کاری قرار می دهد تا بتوانند از منابع یکدیگر استفاده کنند. به این دلیل به این شبکه ها</a:t>
            </a:r>
            <a:r>
              <a:rPr lang="en-US" sz="2400" b="0" dirty="0">
                <a:cs typeface="2  Compset" panose="00000400000000000000" pitchFamily="2" charset="-78"/>
              </a:rPr>
              <a:t> Peer-To-Peer </a:t>
            </a:r>
            <a:r>
              <a:rPr lang="ar-SA" sz="2400" b="0" dirty="0">
                <a:cs typeface="2  Compset" panose="00000400000000000000" pitchFamily="2" charset="-78"/>
              </a:rPr>
              <a:t>گفته می شود که هر کامپیوتر هم می تواند نقش</a:t>
            </a:r>
            <a:r>
              <a:rPr lang="en-US" sz="2400" b="0" dirty="0">
                <a:cs typeface="2  Compset" panose="00000400000000000000" pitchFamily="2" charset="-78"/>
              </a:rPr>
              <a:t>Server </a:t>
            </a:r>
            <a:r>
              <a:rPr lang="ar-SA" sz="2400" b="0" dirty="0">
                <a:cs typeface="2  Compset" panose="00000400000000000000" pitchFamily="2" charset="-78"/>
              </a:rPr>
              <a:t>داشته باشد و هم نقش</a:t>
            </a:r>
            <a:r>
              <a:rPr lang="en-US" sz="2400" b="0" dirty="0">
                <a:cs typeface="2  Compset" panose="00000400000000000000" pitchFamily="2" charset="-78"/>
              </a:rPr>
              <a:t> Client.</a:t>
            </a:r>
            <a:r>
              <a:rPr lang="ar-SA" sz="2400" b="0" dirty="0">
                <a:cs typeface="2  Compset" panose="00000400000000000000" pitchFamily="2" charset="-78"/>
              </a:rPr>
              <a:t>به طور پیش فرض شبکه ها در ویندوز به صورت</a:t>
            </a:r>
            <a:r>
              <a:rPr lang="en-US" sz="2400" b="0" dirty="0">
                <a:cs typeface="2  Compset" panose="00000400000000000000" pitchFamily="2" charset="-78"/>
              </a:rPr>
              <a:t>Work Group </a:t>
            </a:r>
            <a:r>
              <a:rPr lang="ar-SA" sz="2400" b="0" dirty="0">
                <a:cs typeface="2  Compset" panose="00000400000000000000" pitchFamily="2" charset="-78"/>
              </a:rPr>
              <a:t>هستند. برای مشاهده این قسمت ابتدا بر روی</a:t>
            </a:r>
            <a:r>
              <a:rPr lang="en-US" sz="2400" b="0" i="1" dirty="0">
                <a:cs typeface="2  Compset" panose="00000400000000000000" pitchFamily="2" charset="-78"/>
              </a:rPr>
              <a:t>My Computer</a:t>
            </a:r>
            <a:r>
              <a:rPr lang="en-US" sz="2400" b="0" dirty="0">
                <a:cs typeface="2  Compset" panose="00000400000000000000" pitchFamily="2" charset="-78"/>
              </a:rPr>
              <a:t> </a:t>
            </a:r>
            <a:r>
              <a:rPr lang="ar-SA" sz="2400" b="0" dirty="0">
                <a:cs typeface="2  Compset" panose="00000400000000000000" pitchFamily="2" charset="-78"/>
              </a:rPr>
              <a:t>راست کلیک کرده و گزینه ی</a:t>
            </a:r>
            <a:r>
              <a:rPr lang="en-US" sz="2400" b="0" dirty="0">
                <a:cs typeface="2  Compset" panose="00000400000000000000" pitchFamily="2" charset="-78"/>
              </a:rPr>
              <a:t> </a:t>
            </a:r>
            <a:r>
              <a:rPr lang="en-US" sz="2400" b="0" i="1" dirty="0" err="1">
                <a:cs typeface="2  Compset" panose="00000400000000000000" pitchFamily="2" charset="-78"/>
              </a:rPr>
              <a:t>Propertis</a:t>
            </a:r>
            <a:r>
              <a:rPr lang="en-US" sz="2400" b="0" dirty="0">
                <a:cs typeface="2  Compset" panose="00000400000000000000" pitchFamily="2" charset="-78"/>
              </a:rPr>
              <a:t> </a:t>
            </a:r>
            <a:r>
              <a:rPr lang="ar-SA" sz="2400" b="0" dirty="0">
                <a:cs typeface="2  Compset" panose="00000400000000000000" pitchFamily="2" charset="-78"/>
              </a:rPr>
              <a:t>را انتخاب کنید. سپس تب دوم یعنی</a:t>
            </a:r>
            <a:r>
              <a:rPr lang="en-US" sz="2400" b="0" dirty="0">
                <a:cs typeface="2  Compset" panose="00000400000000000000" pitchFamily="2" charset="-78"/>
              </a:rPr>
              <a:t> </a:t>
            </a:r>
            <a:r>
              <a:rPr lang="en-US" sz="2400" b="0" i="1" dirty="0">
                <a:cs typeface="2  Compset" panose="00000400000000000000" pitchFamily="2" charset="-78"/>
              </a:rPr>
              <a:t>Computer Name</a:t>
            </a:r>
            <a:r>
              <a:rPr lang="en-US" sz="2400" b="0" dirty="0">
                <a:cs typeface="2  Compset" panose="00000400000000000000" pitchFamily="2" charset="-78"/>
              </a:rPr>
              <a:t> </a:t>
            </a:r>
            <a:r>
              <a:rPr lang="ar-SA" sz="2400" b="0" dirty="0">
                <a:cs typeface="2  Compset" panose="00000400000000000000" pitchFamily="2" charset="-78"/>
              </a:rPr>
              <a:t>را انتخاب کنید. در این قسمت می توانید با کلیک بر روی گزینه ی</a:t>
            </a:r>
            <a:r>
              <a:rPr lang="en-US" sz="2400" b="0" i="1" dirty="0">
                <a:cs typeface="2  Compset" panose="00000400000000000000" pitchFamily="2" charset="-78"/>
              </a:rPr>
              <a:t>Change</a:t>
            </a:r>
            <a:r>
              <a:rPr lang="en-US" sz="2400" b="0" dirty="0">
                <a:cs typeface="2  Compset" panose="00000400000000000000" pitchFamily="2" charset="-78"/>
              </a:rPr>
              <a:t> </a:t>
            </a:r>
            <a:r>
              <a:rPr lang="ar-SA" sz="2400" b="0" dirty="0">
                <a:cs typeface="2  Compset" panose="00000400000000000000" pitchFamily="2" charset="-78"/>
              </a:rPr>
              <a:t>تنظیمات را مشاهده کنید. در فیلد آخر که</a:t>
            </a:r>
            <a:r>
              <a:rPr lang="en-US" sz="2400" b="0" dirty="0">
                <a:cs typeface="2  Compset" panose="00000400000000000000" pitchFamily="2" charset="-78"/>
              </a:rPr>
              <a:t>Work Group </a:t>
            </a:r>
            <a:r>
              <a:rPr lang="ar-SA" sz="2400" b="0" dirty="0">
                <a:cs typeface="2  Compset" panose="00000400000000000000" pitchFamily="2" charset="-78"/>
              </a:rPr>
              <a:t>است، می توانید یک نام دیگر برای گروهتان در نظر بگیرید و بدین صورت کامپیوتر های موجود در شبکه را دسته بندی کنید. </a:t>
            </a:r>
            <a:endParaRPr lang="fa-IR" altLang="fa-IR" sz="2400" b="0" dirty="0" smtClean="0">
              <a:cs typeface="2  Compset" panose="00000400000000000000"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21704" y="1093308"/>
            <a:ext cx="8518525" cy="5472112"/>
          </a:xfrm>
        </p:spPr>
        <p:txBody>
          <a:bodyPr/>
          <a:lstStyle/>
          <a:p>
            <a:pPr marL="0" indent="0" algn="just">
              <a:lnSpc>
                <a:spcPct val="150000"/>
              </a:lnSpc>
              <a:buNone/>
            </a:pPr>
            <a:r>
              <a:rPr lang="ar-SA" sz="2400" dirty="0">
                <a:cs typeface="2  Compset" panose="00000400000000000000" pitchFamily="2" charset="-78"/>
              </a:rPr>
              <a:t>مثل</a:t>
            </a:r>
            <a:r>
              <a:rPr lang="fa-IR" sz="2400" dirty="0">
                <a:cs typeface="2  Compset" panose="00000400000000000000" pitchFamily="2" charset="-78"/>
              </a:rPr>
              <a:t>اً</a:t>
            </a:r>
            <a:r>
              <a:rPr lang="ar-SA" sz="2400" dirty="0">
                <a:cs typeface="2  Compset" panose="00000400000000000000" pitchFamily="2" charset="-78"/>
              </a:rPr>
              <a:t> 5 کامپیوتر در گروه</a:t>
            </a:r>
            <a:r>
              <a:rPr lang="en-US" sz="2400" dirty="0">
                <a:cs typeface="2  Compset" panose="00000400000000000000" pitchFamily="2" charset="-78"/>
              </a:rPr>
              <a:t> IT </a:t>
            </a:r>
            <a:r>
              <a:rPr lang="ar-SA" sz="2400" dirty="0">
                <a:cs typeface="2  Compset" panose="00000400000000000000" pitchFamily="2" charset="-78"/>
              </a:rPr>
              <a:t>و 5 کامپیوتر در گروه</a:t>
            </a:r>
            <a:r>
              <a:rPr lang="en-US" sz="2400" dirty="0">
                <a:cs typeface="2  Compset" panose="00000400000000000000" pitchFamily="2" charset="-78"/>
              </a:rPr>
              <a:t> Computer. </a:t>
            </a:r>
            <a:r>
              <a:rPr lang="ar-SA" sz="2400" dirty="0">
                <a:cs typeface="2  Compset" panose="00000400000000000000" pitchFamily="2" charset="-78"/>
              </a:rPr>
              <a:t>این نکته بسیار مهم است که قرار گرفتن کامپیوتر ها در دسته های گوناگون، باعث مسدود شدن دسترسی به منابع آنها نمی شود. در واقع  کامپیوتر می توانند عضو دو گروه کاری متفاوت باشند اما در عین حال منابع یکدیگر را ببینند و در صورت لزوم ویرایش کنند. تنها فایده ی این دسته بندی های در هنگام جست و جو است. به همین دلیل این نوع شبکه ها، جز شبکه هایی با امنیت پایین</a:t>
            </a:r>
            <a:r>
              <a:rPr lang="en-US" sz="2400" dirty="0">
                <a:cs typeface="2  Compset" panose="00000400000000000000" pitchFamily="2" charset="-78"/>
              </a:rPr>
              <a:t>(Low Security) </a:t>
            </a:r>
            <a:r>
              <a:rPr lang="ar-SA" sz="2400" dirty="0">
                <a:cs typeface="2  Compset" panose="00000400000000000000" pitchFamily="2" charset="-78"/>
              </a:rPr>
              <a:t>هستند</a:t>
            </a:r>
            <a:r>
              <a:rPr lang="en-US" sz="2400" dirty="0">
                <a:cs typeface="2  Compset" panose="00000400000000000000" pitchFamily="2" charset="-78"/>
              </a:rPr>
              <a:t>.</a:t>
            </a:r>
          </a:p>
          <a:p>
            <a:pPr marL="0" indent="0" algn="just">
              <a:lnSpc>
                <a:spcPct val="150000"/>
              </a:lnSpc>
              <a:buNone/>
            </a:pPr>
            <a:r>
              <a:rPr lang="ar-SA" sz="2400" dirty="0" smtClean="0">
                <a:cs typeface="2  Compset" panose="00000400000000000000" pitchFamily="2" charset="-78"/>
              </a:rPr>
              <a:t>امنیت </a:t>
            </a:r>
            <a:r>
              <a:rPr lang="en-US" sz="2400" dirty="0">
                <a:cs typeface="2  Compset" panose="00000400000000000000" pitchFamily="2" charset="-78"/>
              </a:rPr>
              <a:t>domain</a:t>
            </a:r>
            <a:r>
              <a:rPr lang="ar-SA" sz="2400" dirty="0">
                <a:cs typeface="2  Compset" panose="00000400000000000000" pitchFamily="2" charset="-78"/>
              </a:rPr>
              <a:t> خیلی بیشتر از </a:t>
            </a:r>
            <a:r>
              <a:rPr lang="en-US" sz="2400" dirty="0">
                <a:cs typeface="2  Compset" panose="00000400000000000000" pitchFamily="2" charset="-78"/>
              </a:rPr>
              <a:t>work group</a:t>
            </a:r>
            <a:r>
              <a:rPr lang="ar-SA" sz="2400" dirty="0">
                <a:cs typeface="2  Compset" panose="00000400000000000000" pitchFamily="2" charset="-78"/>
              </a:rPr>
              <a:t> و هر کسی نمی تواند به گروه متصل شده و از اطلاعات استفاده کند.</a:t>
            </a:r>
            <a:endParaRPr lang="en-US" sz="2400" dirty="0">
              <a:cs typeface="2  Compset" panose="00000400000000000000" pitchFamily="2" charset="-78"/>
            </a:endParaRPr>
          </a:p>
          <a:p>
            <a:pPr marL="0" indent="0" algn="just" eaLnBrk="1" hangingPunct="1">
              <a:lnSpc>
                <a:spcPct val="150000"/>
              </a:lnSpc>
              <a:buNone/>
              <a:defRPr/>
            </a:pPr>
            <a:endParaRPr lang="fa-IR" altLang="fa-IR" sz="2400" dirty="0" smtClean="0">
              <a:cs typeface="2  Compset" panose="00000400000000000000" pitchFamily="2" charset="-78"/>
            </a:endParaRPr>
          </a:p>
        </p:txBody>
      </p:sp>
      <p:sp>
        <p:nvSpPr>
          <p:cNvPr id="15364" name="Slide Number Placeholder 5"/>
          <p:cNvSpPr>
            <a:spLocks noGrp="1"/>
          </p:cNvSpPr>
          <p:nvPr>
            <p:ph type="sldNum" sz="quarter" idx="12"/>
          </p:nvPr>
        </p:nvSpPr>
        <p:spPr>
          <a:xfrm>
            <a:off x="127000" y="6232525"/>
            <a:ext cx="682625" cy="509588"/>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smtClean="0">
                <a:cs typeface="2  Zar" panose="00000400000000000000" pitchFamily="2" charset="-78"/>
              </a:rPr>
              <a:t>10</a:t>
            </a:r>
            <a:endParaRPr lang="en-US" altLang="fa-IR" sz="3600" smtClean="0">
              <a:cs typeface="2  Zar" panose="00000400000000000000" pitchFamily="2" charset="-78"/>
            </a:endParaRPr>
          </a:p>
        </p:txBody>
      </p:sp>
      <p:sp>
        <p:nvSpPr>
          <p:cNvPr id="5" name="Rectangle 2"/>
          <p:cNvSpPr>
            <a:spLocks noGrp="1" noChangeArrowheads="1"/>
          </p:cNvSpPr>
          <p:nvPr>
            <p:ph type="title"/>
          </p:nvPr>
        </p:nvSpPr>
        <p:spPr>
          <a:xfrm>
            <a:off x="457200" y="274638"/>
            <a:ext cx="8229600" cy="1143000"/>
          </a:xfrm>
        </p:spPr>
        <p:txBody>
          <a:bodyPr/>
          <a:lstStyle/>
          <a:p>
            <a:pPr algn="r"/>
            <a:r>
              <a:rPr lang="en-US" sz="3600" b="1" dirty="0">
                <a:solidFill>
                  <a:schemeClr val="tx1"/>
                </a:solidFill>
                <a:cs typeface="2  Compset" panose="00000400000000000000" pitchFamily="2" charset="-78"/>
              </a:rPr>
              <a:t>Work group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45" y="1413169"/>
            <a:ext cx="8229600" cy="4525962"/>
          </a:xfrm>
        </p:spPr>
        <p:txBody>
          <a:bodyPr/>
          <a:lstStyle/>
          <a:p>
            <a:pPr marL="0" indent="0" algn="just">
              <a:lnSpc>
                <a:spcPct val="150000"/>
              </a:lnSpc>
              <a:buNone/>
            </a:pPr>
            <a:r>
              <a:rPr lang="ar-SA" sz="2400" dirty="0">
                <a:cs typeface="2  Compset" panose="00000400000000000000" pitchFamily="2" charset="-78"/>
              </a:rPr>
              <a:t>در شبکه های </a:t>
            </a:r>
            <a:r>
              <a:rPr lang="en-US" sz="2400" dirty="0">
                <a:cs typeface="2  Compset" panose="00000400000000000000" pitchFamily="2" charset="-78"/>
              </a:rPr>
              <a:t>Workgroup</a:t>
            </a:r>
            <a:r>
              <a:rPr lang="ar-SA" sz="2400" dirty="0">
                <a:cs typeface="2  Compset" panose="00000400000000000000" pitchFamily="2" charset="-78"/>
              </a:rPr>
              <a:t>،سرویس دهنده اختصاصی وجود نداشته و سلسله مراتبی در رابطه با کامپیوترها رعایت نمی گردد. تمام کامپیوترها معادل و همتراز می باشند. هر کامپیوتر در شبکه هم بعنوان سرویس گیرنده وهم بعنوان سرویس دهنده ایفای وظیفه می کند. امنیت بصورت محلی و بر روی هر کامپیوتر ارائه می گردد . کاربر هر یک از کامپیوترها مشخص می نماید که چه داده ئی بر روی کامپیوتر خود را می بایست به اشتراک قرار دهد. برای مدیریت بیش از 10 کامپیوتر استفاده از </a:t>
            </a:r>
            <a:r>
              <a:rPr lang="en-US" sz="2400" dirty="0">
                <a:cs typeface="2  Compset" panose="00000400000000000000" pitchFamily="2" charset="-78"/>
              </a:rPr>
              <a:t>Workgroup</a:t>
            </a:r>
            <a:r>
              <a:rPr lang="ar-SA" sz="2400" dirty="0">
                <a:cs typeface="2  Compset" panose="00000400000000000000" pitchFamily="2" charset="-78"/>
              </a:rPr>
              <a:t>منطقی نیست و باید از د</a:t>
            </a:r>
            <a:r>
              <a:rPr lang="fa-IR" sz="2400" dirty="0">
                <a:cs typeface="2  Compset" panose="00000400000000000000" pitchFamily="2" charset="-78"/>
              </a:rPr>
              <a:t>ا</a:t>
            </a:r>
            <a:r>
              <a:rPr lang="ar-SA" sz="2400" dirty="0">
                <a:cs typeface="2  Compset" panose="00000400000000000000" pitchFamily="2" charset="-78"/>
              </a:rPr>
              <a:t>مین استفاده کرد.</a:t>
            </a:r>
            <a:endParaRPr lang="en-US" sz="2400" dirty="0">
              <a:cs typeface="2  Compset" panose="00000400000000000000" pitchFamily="2" charset="-78"/>
            </a:endParaRPr>
          </a:p>
          <a:p>
            <a:pPr marL="0" indent="0" algn="just">
              <a:lnSpc>
                <a:spcPct val="150000"/>
              </a:lnSpc>
              <a:buNone/>
            </a:pPr>
            <a:endParaRPr lang="en-US" sz="2400" dirty="0">
              <a:cs typeface="2  Compset" panose="00000400000000000000" pitchFamily="2" charset="-78"/>
            </a:endParaRPr>
          </a:p>
        </p:txBody>
      </p:sp>
      <p:sp>
        <p:nvSpPr>
          <p:cNvPr id="4" name="Rectangle 2"/>
          <p:cNvSpPr>
            <a:spLocks noGrp="1" noChangeArrowheads="1"/>
          </p:cNvSpPr>
          <p:nvPr>
            <p:ph type="title"/>
          </p:nvPr>
        </p:nvSpPr>
        <p:spPr>
          <a:xfrm>
            <a:off x="457200" y="274638"/>
            <a:ext cx="8229600" cy="1143000"/>
          </a:xfrm>
        </p:spPr>
        <p:txBody>
          <a:bodyPr/>
          <a:lstStyle/>
          <a:p>
            <a:pPr algn="r"/>
            <a:r>
              <a:rPr lang="en-US" sz="3600" b="1" dirty="0">
                <a:solidFill>
                  <a:schemeClr val="tx1"/>
                </a:solidFill>
                <a:cs typeface="2  Compset" panose="00000400000000000000" pitchFamily="2" charset="-78"/>
              </a:rPr>
              <a:t>Work group </a:t>
            </a:r>
          </a:p>
        </p:txBody>
      </p:sp>
      <p:sp>
        <p:nvSpPr>
          <p:cNvPr id="5" name="Slide Number Placeholder 5"/>
          <p:cNvSpPr>
            <a:spLocks noGrp="1"/>
          </p:cNvSpPr>
          <p:nvPr>
            <p:ph type="sldNum" sz="quarter" idx="12"/>
          </p:nvPr>
        </p:nvSpPr>
        <p:spPr>
          <a:xfrm>
            <a:off x="414338" y="6307138"/>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dirty="0" smtClean="0">
                <a:cs typeface="2  Zar" panose="00000400000000000000" pitchFamily="2" charset="-78"/>
              </a:rPr>
              <a:t>11</a:t>
            </a:r>
            <a:endParaRPr lang="en-US" altLang="fa-IR" sz="3600" dirty="0" smtClean="0">
              <a:cs typeface="2  Zar" panose="00000400000000000000" pitchFamily="2" charset="-78"/>
            </a:endParaRPr>
          </a:p>
        </p:txBody>
      </p:sp>
    </p:spTree>
    <p:extLst>
      <p:ext uri="{BB962C8B-B14F-4D97-AF65-F5344CB8AC3E}">
        <p14:creationId xmlns:p14="http://schemas.microsoft.com/office/powerpoint/2010/main" val="22887146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654968" y="1268760"/>
            <a:ext cx="8229600" cy="5256584"/>
          </a:xfrm>
        </p:spPr>
        <p:txBody>
          <a:bodyPr/>
          <a:lstStyle/>
          <a:p>
            <a:pPr marL="0" indent="0" eaLnBrk="1" hangingPunct="1">
              <a:lnSpc>
                <a:spcPct val="150000"/>
              </a:lnSpc>
              <a:buNone/>
            </a:pPr>
            <a:r>
              <a:rPr lang="ar-SA" sz="2400" b="1" dirty="0">
                <a:cs typeface="2  Compset" panose="00000400000000000000" pitchFamily="2" charset="-78"/>
              </a:rPr>
              <a:t>معایب:</a:t>
            </a:r>
            <a:br>
              <a:rPr lang="ar-SA" sz="2400" b="1" dirty="0">
                <a:cs typeface="2  Compset" panose="00000400000000000000" pitchFamily="2" charset="-78"/>
              </a:rPr>
            </a:br>
            <a:r>
              <a:rPr lang="ar-SA" sz="2400" b="1" dirty="0">
                <a:cs typeface="2  Compset" panose="00000400000000000000" pitchFamily="2" charset="-78"/>
              </a:rPr>
              <a:t>1- هزینه بالا جهت مدیریت (حقوق بالا برای مدیر شبکه):</a:t>
            </a:r>
            <a:br>
              <a:rPr lang="ar-SA" sz="2400" b="1" dirty="0">
                <a:cs typeface="2  Compset" panose="00000400000000000000" pitchFamily="2" charset="-78"/>
              </a:rPr>
            </a:br>
            <a:r>
              <a:rPr lang="ar-SA" sz="2400" dirty="0">
                <a:cs typeface="2  Compset" panose="00000400000000000000" pitchFamily="2" charset="-78"/>
              </a:rPr>
              <a:t>دامین: مدیر شبکه دامین فردی دانا و با علم اطلاعات و تجربه است بنابراین حقوق بالایی دریافت میکند</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eaLnBrk="1" hangingPunct="1">
              <a:lnSpc>
                <a:spcPct val="150000"/>
              </a:lnSpc>
              <a:buNone/>
            </a:pPr>
            <a:r>
              <a:rPr lang="ar-SA" sz="2400" dirty="0" smtClean="0">
                <a:cs typeface="2  Compset" panose="00000400000000000000" pitchFamily="2" charset="-78"/>
              </a:rPr>
              <a:t>گروهی</a:t>
            </a:r>
            <a:r>
              <a:rPr lang="ar-SA" sz="2400" dirty="0">
                <a:cs typeface="2  Compset" panose="00000400000000000000" pitchFamily="2" charset="-78"/>
              </a:rPr>
              <a:t>: مدیریت این شبکه اطلاعات بسیار کمی نیاز دارد در نتیجه حقوق پایینی دارد.</a:t>
            </a:r>
            <a:br>
              <a:rPr lang="ar-SA" sz="2400" dirty="0">
                <a:cs typeface="2  Compset" panose="00000400000000000000" pitchFamily="2" charset="-78"/>
              </a:rPr>
            </a:br>
            <a:r>
              <a:rPr lang="ar-SA" sz="2400" b="1" dirty="0">
                <a:cs typeface="2  Compset" panose="00000400000000000000" pitchFamily="2" charset="-78"/>
              </a:rPr>
              <a:t>2- هزینه جهت خریداری کردن سرور</a:t>
            </a:r>
            <a:r>
              <a:rPr lang="ar-SA" sz="2400" b="1" dirty="0" smtClean="0">
                <a:cs typeface="2  Compset" panose="00000400000000000000" pitchFamily="2" charset="-78"/>
              </a:rPr>
              <a:t>:</a:t>
            </a:r>
            <a:endParaRPr lang="fa-IR" sz="2400" b="1" dirty="0" smtClean="0">
              <a:cs typeface="2  Compset" panose="00000400000000000000" pitchFamily="2" charset="-78"/>
            </a:endParaRPr>
          </a:p>
          <a:p>
            <a:pPr marL="0" indent="0" eaLnBrk="1" hangingPunct="1">
              <a:lnSpc>
                <a:spcPct val="150000"/>
              </a:lnSpc>
              <a:buNone/>
            </a:pPr>
            <a:r>
              <a:rPr lang="ar-SA" sz="2400" dirty="0" smtClean="0">
                <a:cs typeface="2  Compset" panose="00000400000000000000" pitchFamily="2" charset="-78"/>
              </a:rPr>
              <a:t>دامین</a:t>
            </a:r>
            <a:r>
              <a:rPr lang="ar-SA" sz="2400" dirty="0">
                <a:cs typeface="2  Compset" panose="00000400000000000000" pitchFamily="2" charset="-78"/>
              </a:rPr>
              <a:t>: باید تعدادی کامپیوتر بطور اختصاصی جهت سرویس دهی در شبکه تهیه شوند.</a:t>
            </a:r>
            <a:br>
              <a:rPr lang="ar-SA" sz="2400" dirty="0">
                <a:cs typeface="2  Compset" panose="00000400000000000000" pitchFamily="2" charset="-78"/>
              </a:rPr>
            </a:br>
            <a:r>
              <a:rPr lang="ar-SA" sz="2400" dirty="0">
                <a:cs typeface="2  Compset" panose="00000400000000000000" pitchFamily="2" charset="-78"/>
              </a:rPr>
              <a:t>گروهی: چون هیچ کامپیوتری بطور اختصاصی سرویسی تحت شبکه ارائه نمیکند لذا نیازی به سرور نیست</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eaLnBrk="1" hangingPunct="1">
              <a:lnSpc>
                <a:spcPct val="150000"/>
              </a:lnSpc>
              <a:buNone/>
            </a:pPr>
            <a:r>
              <a:rPr lang="ar-SA" sz="2400" dirty="0">
                <a:cs typeface="2  Compset" panose="00000400000000000000" pitchFamily="2" charset="-78"/>
              </a:rPr>
              <a:t/>
            </a:r>
            <a:br>
              <a:rPr lang="ar-SA" sz="2400" dirty="0">
                <a:cs typeface="2  Compset" panose="00000400000000000000" pitchFamily="2" charset="-78"/>
              </a:rPr>
            </a:br>
            <a:endParaRPr lang="en-US" altLang="fa-IR" sz="2400" dirty="0" smtClean="0">
              <a:cs typeface="2  Compset" panose="00000400000000000000" pitchFamily="2" charset="-78"/>
            </a:endParaRPr>
          </a:p>
        </p:txBody>
      </p:sp>
      <p:sp>
        <p:nvSpPr>
          <p:cNvPr id="16388" name="Slide Number Placeholder 5"/>
          <p:cNvSpPr>
            <a:spLocks noGrp="1"/>
          </p:cNvSpPr>
          <p:nvPr>
            <p:ph type="sldNum" sz="quarter" idx="12"/>
          </p:nvPr>
        </p:nvSpPr>
        <p:spPr>
          <a:xfrm>
            <a:off x="115888" y="6381750"/>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dirty="0" smtClean="0">
                <a:cs typeface="2  Zar" panose="00000400000000000000" pitchFamily="2" charset="-78"/>
              </a:rPr>
              <a:t>12</a:t>
            </a:r>
          </a:p>
          <a:p>
            <a:pPr algn="ctr">
              <a:spcBef>
                <a:spcPct val="0"/>
              </a:spcBef>
              <a:buFontTx/>
              <a:buNone/>
            </a:pPr>
            <a:endParaRPr lang="en-US" altLang="fa-IR" sz="3600" dirty="0" smtClean="0">
              <a:cs typeface="2  Zar" panose="00000400000000000000" pitchFamily="2" charset="-78"/>
            </a:endParaRPr>
          </a:p>
        </p:txBody>
      </p:sp>
      <p:sp>
        <p:nvSpPr>
          <p:cNvPr id="8" name="Rectangle 2"/>
          <p:cNvSpPr>
            <a:spLocks noGrp="1" noChangeArrowheads="1"/>
          </p:cNvSpPr>
          <p:nvPr>
            <p:ph type="title"/>
          </p:nvPr>
        </p:nvSpPr>
        <p:spPr/>
        <p:txBody>
          <a:bodyPr/>
          <a:lstStyle/>
          <a:p>
            <a:pPr algn="just" eaLnBrk="1" hangingPunct="1"/>
            <a:r>
              <a:rPr lang="ar-SA" sz="2800" b="1" dirty="0">
                <a:solidFill>
                  <a:schemeClr val="tx1"/>
                </a:solidFill>
                <a:cs typeface="2  Compset" panose="00000400000000000000" pitchFamily="2" charset="-78"/>
              </a:rPr>
              <a:t>مقایسه شبکه دامین و شبکه گروهی (</a:t>
            </a:r>
            <a:r>
              <a:rPr lang="en-US" sz="2800" b="1" dirty="0">
                <a:solidFill>
                  <a:schemeClr val="tx1"/>
                </a:solidFill>
                <a:cs typeface="2  Compset" panose="00000400000000000000" pitchFamily="2" charset="-78"/>
              </a:rPr>
              <a:t>Domain</a:t>
            </a:r>
            <a:r>
              <a:rPr lang="ar-SA" sz="2800" b="1" dirty="0">
                <a:solidFill>
                  <a:schemeClr val="tx1"/>
                </a:solidFill>
                <a:cs typeface="2  Compset" panose="00000400000000000000" pitchFamily="2" charset="-78"/>
              </a:rPr>
              <a:t> &amp; </a:t>
            </a:r>
            <a:r>
              <a:rPr lang="en-US" sz="2800" b="1" dirty="0">
                <a:solidFill>
                  <a:schemeClr val="tx1"/>
                </a:solidFill>
                <a:cs typeface="2  Compset" panose="00000400000000000000" pitchFamily="2" charset="-78"/>
              </a:rPr>
              <a:t>Workgroup</a:t>
            </a:r>
            <a:r>
              <a:rPr lang="ar-SA" sz="2800" b="1" dirty="0">
                <a:solidFill>
                  <a:schemeClr val="tx1"/>
                </a:solidFill>
                <a:cs typeface="2  Compset" panose="00000400000000000000" pitchFamily="2" charset="-78"/>
              </a:rPr>
              <a:t>):</a:t>
            </a:r>
            <a:r>
              <a:rPr lang="en-US" sz="2800" b="1" dirty="0">
                <a:solidFill>
                  <a:schemeClr val="tx1"/>
                </a:solidFill>
                <a:cs typeface="2  Compset" panose="00000400000000000000" pitchFamily="2" charset="-78"/>
              </a:rPr>
              <a:t/>
            </a:r>
            <a:br>
              <a:rPr lang="en-US" sz="2800" b="1" dirty="0">
                <a:solidFill>
                  <a:schemeClr val="tx1"/>
                </a:solidFill>
                <a:cs typeface="2  Compset" panose="00000400000000000000" pitchFamily="2" charset="-78"/>
              </a:rPr>
            </a:br>
            <a:endParaRPr lang="en-US" altLang="fa-IR" sz="2800" b="1" dirty="0" smtClean="0">
              <a:solidFill>
                <a:schemeClr val="tx1"/>
              </a:solidFill>
              <a:cs typeface="2  Compset" panose="00000400000000000000"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00291"/>
            <a:ext cx="8229600" cy="4525962"/>
          </a:xfrm>
        </p:spPr>
        <p:txBody>
          <a:bodyPr/>
          <a:lstStyle/>
          <a:p>
            <a:pPr marL="0" indent="0">
              <a:lnSpc>
                <a:spcPct val="150000"/>
              </a:lnSpc>
              <a:buNone/>
            </a:pPr>
            <a:r>
              <a:rPr lang="ar-SA" sz="2400" b="1" dirty="0">
                <a:cs typeface="2  Compset" panose="00000400000000000000" pitchFamily="2" charset="-78"/>
              </a:rPr>
              <a:t>3- ه</a:t>
            </a:r>
            <a:r>
              <a:rPr lang="fa-IR" sz="2400" b="1" dirty="0">
                <a:cs typeface="2  Compset" panose="00000400000000000000" pitchFamily="2" charset="-78"/>
              </a:rPr>
              <a:t>ز</a:t>
            </a:r>
            <a:r>
              <a:rPr lang="ar-SA" sz="2400" b="1" dirty="0">
                <a:cs typeface="2  Compset" panose="00000400000000000000" pitchFamily="2" charset="-78"/>
              </a:rPr>
              <a:t>ینه جهت طراحی و پیاده سازی دامین:</a:t>
            </a:r>
            <a:br>
              <a:rPr lang="ar-SA" sz="2400" b="1" dirty="0">
                <a:cs typeface="2  Compset" panose="00000400000000000000" pitchFamily="2" charset="-78"/>
              </a:rPr>
            </a:br>
            <a:r>
              <a:rPr lang="ar-SA" sz="2400" dirty="0">
                <a:cs typeface="2  Compset" panose="00000400000000000000" pitchFamily="2" charset="-78"/>
              </a:rPr>
              <a:t>دامین: نیاز به دانش مهندسی و فنی بالایی دارد لذا هزینه طراحی و پیاده سازی بالاست.</a:t>
            </a:r>
            <a:br>
              <a:rPr lang="ar-SA" sz="2400" dirty="0">
                <a:cs typeface="2  Compset" panose="00000400000000000000" pitchFamily="2" charset="-78"/>
              </a:rPr>
            </a:br>
            <a:r>
              <a:rPr lang="ar-SA" sz="2400" dirty="0">
                <a:cs typeface="2  Compset" panose="00000400000000000000" pitchFamily="2" charset="-78"/>
              </a:rPr>
              <a:t>گروهی: نیاز به دانش کم و ابتدایی دارد لذا هزینه طراحی و راه اندازی کم </a:t>
            </a:r>
            <a:r>
              <a:rPr lang="ar-SA" sz="2400" dirty="0" smtClean="0">
                <a:cs typeface="2  Compset" panose="00000400000000000000" pitchFamily="2" charset="-78"/>
              </a:rPr>
              <a:t>است</a:t>
            </a:r>
            <a:r>
              <a:rPr lang="fa-IR" sz="2400" dirty="0" smtClean="0">
                <a:cs typeface="2  Compset" panose="00000400000000000000" pitchFamily="2" charset="-78"/>
              </a:rPr>
              <a:t>.</a:t>
            </a:r>
            <a:endParaRPr lang="en-US" sz="2400" dirty="0"/>
          </a:p>
        </p:txBody>
      </p:sp>
      <p:sp>
        <p:nvSpPr>
          <p:cNvPr id="4" name="Rectangle 2"/>
          <p:cNvSpPr>
            <a:spLocks noGrp="1" noChangeArrowheads="1"/>
          </p:cNvSpPr>
          <p:nvPr>
            <p:ph type="title"/>
          </p:nvPr>
        </p:nvSpPr>
        <p:spPr/>
        <p:txBody>
          <a:bodyPr/>
          <a:lstStyle/>
          <a:p>
            <a:pPr algn="just" eaLnBrk="1" hangingPunct="1"/>
            <a:r>
              <a:rPr lang="ar-SA" sz="2800" b="1" dirty="0">
                <a:solidFill>
                  <a:schemeClr val="tx1"/>
                </a:solidFill>
                <a:cs typeface="2  Compset" panose="00000400000000000000" pitchFamily="2" charset="-78"/>
              </a:rPr>
              <a:t>مقایسه شبکه دامین و شبکه گروهی (</a:t>
            </a:r>
            <a:r>
              <a:rPr lang="en-US" sz="2800" b="1" dirty="0">
                <a:solidFill>
                  <a:schemeClr val="tx1"/>
                </a:solidFill>
                <a:cs typeface="2  Compset" panose="00000400000000000000" pitchFamily="2" charset="-78"/>
              </a:rPr>
              <a:t>Domain</a:t>
            </a:r>
            <a:r>
              <a:rPr lang="ar-SA" sz="2800" b="1" dirty="0">
                <a:solidFill>
                  <a:schemeClr val="tx1"/>
                </a:solidFill>
                <a:cs typeface="2  Compset" panose="00000400000000000000" pitchFamily="2" charset="-78"/>
              </a:rPr>
              <a:t> &amp; </a:t>
            </a:r>
            <a:r>
              <a:rPr lang="en-US" sz="2800" b="1" dirty="0">
                <a:solidFill>
                  <a:schemeClr val="tx1"/>
                </a:solidFill>
                <a:cs typeface="2  Compset" panose="00000400000000000000" pitchFamily="2" charset="-78"/>
              </a:rPr>
              <a:t>Workgroup</a:t>
            </a:r>
            <a:r>
              <a:rPr lang="ar-SA" sz="2800" b="1" dirty="0">
                <a:solidFill>
                  <a:schemeClr val="tx1"/>
                </a:solidFill>
                <a:cs typeface="2  Compset" panose="00000400000000000000" pitchFamily="2" charset="-78"/>
              </a:rPr>
              <a:t>):</a:t>
            </a:r>
            <a:r>
              <a:rPr lang="en-US" sz="2800" b="1" dirty="0">
                <a:solidFill>
                  <a:schemeClr val="tx1"/>
                </a:solidFill>
                <a:cs typeface="2  Compset" panose="00000400000000000000" pitchFamily="2" charset="-78"/>
              </a:rPr>
              <a:t/>
            </a:r>
            <a:br>
              <a:rPr lang="en-US" sz="2800" b="1" dirty="0">
                <a:solidFill>
                  <a:schemeClr val="tx1"/>
                </a:solidFill>
                <a:cs typeface="2  Compset" panose="00000400000000000000" pitchFamily="2" charset="-78"/>
              </a:rPr>
            </a:br>
            <a:endParaRPr lang="en-US" altLang="fa-IR" sz="2800" b="1" dirty="0" smtClean="0">
              <a:solidFill>
                <a:schemeClr val="tx1"/>
              </a:solidFill>
              <a:cs typeface="2  Compset" panose="00000400000000000000" pitchFamily="2" charset="-78"/>
            </a:endParaRPr>
          </a:p>
        </p:txBody>
      </p:sp>
      <p:sp>
        <p:nvSpPr>
          <p:cNvPr id="5" name="Slide Number Placeholder 5"/>
          <p:cNvSpPr>
            <a:spLocks noGrp="1"/>
          </p:cNvSpPr>
          <p:nvPr>
            <p:ph type="sldNum" sz="quarter" idx="12"/>
          </p:nvPr>
        </p:nvSpPr>
        <p:spPr>
          <a:xfrm>
            <a:off x="399245" y="6093296"/>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dirty="0" smtClean="0">
                <a:cs typeface="2  Zar" panose="00000400000000000000" pitchFamily="2" charset="-78"/>
              </a:rPr>
              <a:t>13</a:t>
            </a:r>
            <a:endParaRPr lang="en-US" altLang="fa-IR" sz="3600" dirty="0" smtClean="0">
              <a:cs typeface="2  Zar" panose="00000400000000000000" pitchFamily="2" charset="-78"/>
            </a:endParaRPr>
          </a:p>
        </p:txBody>
      </p:sp>
    </p:spTree>
    <p:extLst>
      <p:ext uri="{BB962C8B-B14F-4D97-AF65-F5344CB8AC3E}">
        <p14:creationId xmlns:p14="http://schemas.microsoft.com/office/powerpoint/2010/main" val="24523988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229" y="1124744"/>
            <a:ext cx="8229600" cy="4525962"/>
          </a:xfrm>
        </p:spPr>
        <p:txBody>
          <a:bodyPr/>
          <a:lstStyle/>
          <a:p>
            <a:pPr marL="0" indent="0">
              <a:buNone/>
            </a:pPr>
            <a:r>
              <a:rPr lang="ar-SA" sz="2400" b="1" dirty="0" smtClean="0">
                <a:cs typeface="2  Compset" panose="00000400000000000000" pitchFamily="2" charset="-78"/>
              </a:rPr>
              <a:t>مزایا :</a:t>
            </a:r>
            <a:endParaRPr lang="fa-IR" sz="2400" b="1" dirty="0" smtClean="0">
              <a:cs typeface="2  Compset" panose="00000400000000000000" pitchFamily="2" charset="-78"/>
            </a:endParaRPr>
          </a:p>
          <a:p>
            <a:pPr marL="0" indent="0">
              <a:buNone/>
            </a:pPr>
            <a:r>
              <a:rPr lang="ar-SA" sz="2400" b="1" dirty="0" smtClean="0">
                <a:cs typeface="2  Compset" panose="00000400000000000000" pitchFamily="2" charset="-78"/>
              </a:rPr>
              <a:t/>
            </a:r>
            <a:br>
              <a:rPr lang="ar-SA" sz="2400" b="1" dirty="0" smtClean="0">
                <a:cs typeface="2  Compset" panose="00000400000000000000" pitchFamily="2" charset="-78"/>
              </a:rPr>
            </a:br>
            <a:r>
              <a:rPr lang="ar-SA" sz="2400" b="1" dirty="0" smtClean="0">
                <a:cs typeface="2  Compset" panose="00000400000000000000" pitchFamily="2" charset="-78"/>
              </a:rPr>
              <a:t>1- نگه داری اطلاعات کاربران و موجودات شبکه بطور متمرکز:</a:t>
            </a:r>
            <a:br>
              <a:rPr lang="ar-SA" sz="2400" b="1" dirty="0" smtClean="0">
                <a:cs typeface="2  Compset" panose="00000400000000000000" pitchFamily="2" charset="-78"/>
              </a:rPr>
            </a:br>
            <a:r>
              <a:rPr lang="ar-SA" sz="2400" dirty="0" smtClean="0">
                <a:cs typeface="2  Compset" panose="00000400000000000000" pitchFamily="2" charset="-78"/>
              </a:rPr>
              <a:t>دامین: کلیه اطلاعات کاربران مثل اسم و رمز و شماره تلفن و آدرس و غیره بطور متمرکز نگه داری میشوند و به همین دلیل قابلیت </a:t>
            </a:r>
            <a:r>
              <a:rPr lang="en-US" sz="2400" dirty="0" smtClean="0">
                <a:cs typeface="2  Compset" panose="00000400000000000000" pitchFamily="2" charset="-78"/>
              </a:rPr>
              <a:t>backup</a:t>
            </a:r>
            <a:r>
              <a:rPr lang="ar-SA" sz="2400" dirty="0" smtClean="0">
                <a:cs typeface="2  Compset" panose="00000400000000000000" pitchFamily="2" charset="-78"/>
              </a:rPr>
              <a:t> گیری و دسترسی سریع و مدیریت متمرکز را دارند.</a:t>
            </a:r>
            <a:br>
              <a:rPr lang="ar-SA" sz="2400" dirty="0" smtClean="0">
                <a:cs typeface="2  Compset" panose="00000400000000000000" pitchFamily="2" charset="-78"/>
              </a:rPr>
            </a:br>
            <a:r>
              <a:rPr lang="ar-SA" sz="2400" dirty="0" smtClean="0">
                <a:cs typeface="2  Compset" panose="00000400000000000000" pitchFamily="2" charset="-78"/>
              </a:rPr>
              <a:t>گروهی: اطلاعات بطور پراکنده بر روی هر سیستم وجود دارد که علاوه بر امنیت بسیار ضعیف، قابلیت </a:t>
            </a:r>
            <a:r>
              <a:rPr lang="en-US" sz="2400" dirty="0" smtClean="0">
                <a:cs typeface="2  Compset" panose="00000400000000000000" pitchFamily="2" charset="-78"/>
              </a:rPr>
              <a:t>backup</a:t>
            </a:r>
            <a:r>
              <a:rPr lang="ar-SA" sz="2400" dirty="0" smtClean="0">
                <a:cs typeface="2  Compset" panose="00000400000000000000" pitchFamily="2" charset="-78"/>
              </a:rPr>
              <a:t> گیری تا حد زیادی مشکل و شاید غیر قابل انجام میشود و قابلیت مدیریت متمرکز را ندارد.</a:t>
            </a:r>
            <a:endParaRPr lang="fa-IR" sz="2400" dirty="0" smtClean="0">
              <a:cs typeface="2  Compset" panose="00000400000000000000" pitchFamily="2" charset="-78"/>
            </a:endParaRPr>
          </a:p>
          <a:p>
            <a:pPr marL="0" indent="0">
              <a:buNone/>
            </a:pPr>
            <a:r>
              <a:rPr lang="ar-SA" sz="2400" dirty="0">
                <a:cs typeface="2  Compset" panose="00000400000000000000" pitchFamily="2" charset="-78"/>
              </a:rPr>
              <a:t/>
            </a:r>
            <a:br>
              <a:rPr lang="ar-SA" sz="2400" dirty="0">
                <a:cs typeface="2  Compset" panose="00000400000000000000" pitchFamily="2" charset="-78"/>
              </a:rPr>
            </a:br>
            <a:r>
              <a:rPr lang="ar-SA" sz="2400" b="1" dirty="0">
                <a:cs typeface="2  Compset" panose="00000400000000000000" pitchFamily="2" charset="-78"/>
              </a:rPr>
              <a:t>2- مقیاس پذیری (</a:t>
            </a:r>
            <a:r>
              <a:rPr lang="en-US" sz="2400" b="1" dirty="0">
                <a:cs typeface="2  Compset" panose="00000400000000000000" pitchFamily="2" charset="-78"/>
              </a:rPr>
              <a:t>Scalability</a:t>
            </a:r>
            <a:r>
              <a:rPr lang="ar-SA" sz="2400" b="1" dirty="0">
                <a:cs typeface="2  Compset" panose="00000400000000000000" pitchFamily="2" charset="-78"/>
              </a:rPr>
              <a:t>):</a:t>
            </a:r>
            <a:br>
              <a:rPr lang="ar-SA" sz="2400" b="1" dirty="0">
                <a:cs typeface="2  Compset" panose="00000400000000000000" pitchFamily="2" charset="-78"/>
              </a:rPr>
            </a:br>
            <a:r>
              <a:rPr lang="ar-SA" sz="2400" dirty="0">
                <a:cs typeface="2  Compset" panose="00000400000000000000" pitchFamily="2" charset="-78"/>
              </a:rPr>
              <a:t>دامین: به دلیل متمرکز بودن اطلاعات و مدیریت میتواند تعداد بسیار زیادی موجود مختلف را خود جا دهد و مدیریت کند.</a:t>
            </a:r>
            <a:br>
              <a:rPr lang="ar-SA" sz="2400" dirty="0">
                <a:cs typeface="2  Compset" panose="00000400000000000000" pitchFamily="2" charset="-78"/>
              </a:rPr>
            </a:br>
            <a:r>
              <a:rPr lang="ar-SA" sz="2400" dirty="0">
                <a:cs typeface="2  Compset" panose="00000400000000000000" pitchFamily="2" charset="-78"/>
              </a:rPr>
              <a:t>گروهی: به دلیل پراکندگی اطلاعات توصیه میشود تعدا کاربران این نوع شبکه از 10 عدد بیتشر نشود چون قابل مدیریت نیست.</a:t>
            </a:r>
            <a:br>
              <a:rPr lang="ar-SA" sz="2400" dirty="0">
                <a:cs typeface="2  Compset" panose="00000400000000000000" pitchFamily="2" charset="-78"/>
              </a:rPr>
            </a:br>
            <a:endParaRPr lang="en-US" sz="2400" dirty="0">
              <a:cs typeface="2  Compset" panose="00000400000000000000" pitchFamily="2" charset="-78"/>
            </a:endParaRPr>
          </a:p>
        </p:txBody>
      </p:sp>
      <p:sp>
        <p:nvSpPr>
          <p:cNvPr id="4" name="Rectangle 2"/>
          <p:cNvSpPr>
            <a:spLocks noGrp="1" noChangeArrowheads="1"/>
          </p:cNvSpPr>
          <p:nvPr>
            <p:ph type="title"/>
          </p:nvPr>
        </p:nvSpPr>
        <p:spPr>
          <a:xfrm>
            <a:off x="450229" y="260648"/>
            <a:ext cx="8229600" cy="1143000"/>
          </a:xfrm>
        </p:spPr>
        <p:txBody>
          <a:bodyPr/>
          <a:lstStyle/>
          <a:p>
            <a:pPr algn="just" eaLnBrk="1" hangingPunct="1"/>
            <a:r>
              <a:rPr lang="ar-SA" sz="2800" b="1" dirty="0">
                <a:solidFill>
                  <a:schemeClr val="tx1"/>
                </a:solidFill>
                <a:cs typeface="2  Compset" panose="00000400000000000000" pitchFamily="2" charset="-78"/>
              </a:rPr>
              <a:t>مقایسه شبکه دامین و شبکه گروهی (</a:t>
            </a:r>
            <a:r>
              <a:rPr lang="en-US" sz="2800" b="1" dirty="0">
                <a:solidFill>
                  <a:schemeClr val="tx1"/>
                </a:solidFill>
                <a:cs typeface="2  Compset" panose="00000400000000000000" pitchFamily="2" charset="-78"/>
              </a:rPr>
              <a:t>Domain</a:t>
            </a:r>
            <a:r>
              <a:rPr lang="ar-SA" sz="2800" b="1" dirty="0">
                <a:solidFill>
                  <a:schemeClr val="tx1"/>
                </a:solidFill>
                <a:cs typeface="2  Compset" panose="00000400000000000000" pitchFamily="2" charset="-78"/>
              </a:rPr>
              <a:t> &amp; </a:t>
            </a:r>
            <a:r>
              <a:rPr lang="en-US" sz="2800" b="1" dirty="0">
                <a:solidFill>
                  <a:schemeClr val="tx1"/>
                </a:solidFill>
                <a:cs typeface="2  Compset" panose="00000400000000000000" pitchFamily="2" charset="-78"/>
              </a:rPr>
              <a:t>Workgroup</a:t>
            </a:r>
            <a:r>
              <a:rPr lang="ar-SA" sz="2800" b="1" dirty="0">
                <a:solidFill>
                  <a:schemeClr val="tx1"/>
                </a:solidFill>
                <a:cs typeface="2  Compset" panose="00000400000000000000" pitchFamily="2" charset="-78"/>
              </a:rPr>
              <a:t>):</a:t>
            </a:r>
            <a:r>
              <a:rPr lang="en-US" sz="2800" b="1" dirty="0">
                <a:solidFill>
                  <a:schemeClr val="tx1"/>
                </a:solidFill>
                <a:cs typeface="2  Compset" panose="00000400000000000000" pitchFamily="2" charset="-78"/>
              </a:rPr>
              <a:t/>
            </a:r>
            <a:br>
              <a:rPr lang="en-US" sz="2800" b="1" dirty="0">
                <a:solidFill>
                  <a:schemeClr val="tx1"/>
                </a:solidFill>
                <a:cs typeface="2  Compset" panose="00000400000000000000" pitchFamily="2" charset="-78"/>
              </a:rPr>
            </a:br>
            <a:endParaRPr lang="en-US" altLang="fa-IR" sz="2800" b="1" dirty="0" smtClean="0">
              <a:solidFill>
                <a:schemeClr val="tx1"/>
              </a:solidFill>
              <a:cs typeface="2  Compset" panose="00000400000000000000" pitchFamily="2" charset="-78"/>
            </a:endParaRPr>
          </a:p>
        </p:txBody>
      </p:sp>
      <p:sp>
        <p:nvSpPr>
          <p:cNvPr id="5" name="Slide Number Placeholder 5"/>
          <p:cNvSpPr>
            <a:spLocks noGrp="1"/>
          </p:cNvSpPr>
          <p:nvPr>
            <p:ph type="sldNum" sz="quarter" idx="12"/>
          </p:nvPr>
        </p:nvSpPr>
        <p:spPr>
          <a:xfrm>
            <a:off x="414338" y="6307138"/>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dirty="0" smtClean="0">
                <a:cs typeface="2  Zar" panose="00000400000000000000" pitchFamily="2" charset="-78"/>
              </a:rPr>
              <a:t>14</a:t>
            </a:r>
            <a:endParaRPr lang="en-US" altLang="fa-IR" sz="3600" dirty="0" smtClean="0">
              <a:cs typeface="2  Zar" panose="00000400000000000000" pitchFamily="2" charset="-78"/>
            </a:endParaRPr>
          </a:p>
        </p:txBody>
      </p:sp>
    </p:spTree>
    <p:extLst>
      <p:ext uri="{BB962C8B-B14F-4D97-AF65-F5344CB8AC3E}">
        <p14:creationId xmlns:p14="http://schemas.microsoft.com/office/powerpoint/2010/main" val="835584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525962"/>
          </a:xfrm>
        </p:spPr>
        <p:txBody>
          <a:bodyPr/>
          <a:lstStyle/>
          <a:p>
            <a:pPr marL="0" indent="0">
              <a:buNone/>
            </a:pPr>
            <a:r>
              <a:rPr lang="fa-IR" sz="2400" b="1" dirty="0" smtClean="0">
                <a:cs typeface="2  Compset" panose="00000400000000000000" pitchFamily="2" charset="-78"/>
              </a:rPr>
              <a:t>3</a:t>
            </a:r>
            <a:r>
              <a:rPr lang="ar-SA" sz="2400" b="1" dirty="0" smtClean="0">
                <a:cs typeface="2  Compset" panose="00000400000000000000" pitchFamily="2" charset="-78"/>
              </a:rPr>
              <a:t>- </a:t>
            </a:r>
            <a:r>
              <a:rPr lang="ar-SA" sz="2400" b="1" dirty="0">
                <a:cs typeface="2  Compset" panose="00000400000000000000" pitchFamily="2" charset="-78"/>
              </a:rPr>
              <a:t>توسعه پذیری (</a:t>
            </a:r>
            <a:r>
              <a:rPr lang="en-US" sz="2400" b="1" dirty="0">
                <a:cs typeface="2  Compset" panose="00000400000000000000" pitchFamily="2" charset="-78"/>
              </a:rPr>
              <a:t>Extensibility</a:t>
            </a:r>
            <a:r>
              <a:rPr lang="ar-SA" sz="2400" b="1" dirty="0">
                <a:cs typeface="2  Compset" panose="00000400000000000000" pitchFamily="2" charset="-78"/>
              </a:rPr>
              <a:t>):</a:t>
            </a:r>
            <a:br>
              <a:rPr lang="ar-SA" sz="2400" b="1" dirty="0">
                <a:cs typeface="2  Compset" panose="00000400000000000000" pitchFamily="2" charset="-78"/>
              </a:rPr>
            </a:br>
            <a:r>
              <a:rPr lang="ar-SA" sz="2400" dirty="0">
                <a:cs typeface="2  Compset" panose="00000400000000000000" pitchFamily="2" charset="-78"/>
              </a:rPr>
              <a:t>دامین: میتواند اشیا جدیدی را تعریف کرد (به جز اونهایی که بصورت پیش فرض تعریف شدند) و از آنها تحت شبکه استفاده کرد.</a:t>
            </a:r>
            <a:br>
              <a:rPr lang="ar-SA" sz="2400" dirty="0">
                <a:cs typeface="2  Compset" panose="00000400000000000000" pitchFamily="2" charset="-78"/>
              </a:rPr>
            </a:br>
            <a:r>
              <a:rPr lang="ar-SA" sz="2400" dirty="0">
                <a:cs typeface="2  Compset" panose="00000400000000000000" pitchFamily="2" charset="-78"/>
              </a:rPr>
              <a:t>گروهی: فقط از اشیای تعریف شده میتوان استفاده کرد</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a:buNone/>
            </a:pPr>
            <a:r>
              <a:rPr lang="ar-SA" sz="2400" dirty="0">
                <a:cs typeface="2  Compset" panose="00000400000000000000" pitchFamily="2" charset="-78"/>
              </a:rPr>
              <a:t/>
            </a:r>
            <a:br>
              <a:rPr lang="ar-SA" sz="2400" dirty="0">
                <a:cs typeface="2  Compset" panose="00000400000000000000" pitchFamily="2" charset="-78"/>
              </a:rPr>
            </a:br>
            <a:r>
              <a:rPr lang="ar-SA" sz="2400" b="1" dirty="0">
                <a:cs typeface="2  Compset" panose="00000400000000000000" pitchFamily="2" charset="-78"/>
              </a:rPr>
              <a:t>4- قابلیت مدیریت (</a:t>
            </a:r>
            <a:r>
              <a:rPr lang="en-US" sz="2400" b="1" dirty="0" err="1">
                <a:cs typeface="2  Compset" panose="00000400000000000000" pitchFamily="2" charset="-78"/>
              </a:rPr>
              <a:t>Managebility</a:t>
            </a:r>
            <a:r>
              <a:rPr lang="ar-SA" sz="2400" b="1" dirty="0">
                <a:cs typeface="2  Compset" panose="00000400000000000000" pitchFamily="2" charset="-78"/>
              </a:rPr>
              <a:t>):</a:t>
            </a:r>
            <a:br>
              <a:rPr lang="ar-SA" sz="2400" b="1" dirty="0">
                <a:cs typeface="2  Compset" panose="00000400000000000000" pitchFamily="2" charset="-78"/>
              </a:rPr>
            </a:br>
            <a:r>
              <a:rPr lang="ar-SA" sz="2400" dirty="0">
                <a:cs typeface="2  Compset" panose="00000400000000000000" pitchFamily="2" charset="-78"/>
              </a:rPr>
              <a:t>دامین: به دلیل تمرکز اطلاعات و مدیریت، میتوان به راحتی شبکه را در جهت هدف خاصی به پیش برد. مثلا در جهت ارتقای امنیت میتوان شبکه را هر هفته به قابلیت امنیتی جدیدی تجهیز کرد.</a:t>
            </a:r>
            <a:br>
              <a:rPr lang="ar-SA" sz="2400" dirty="0">
                <a:cs typeface="2  Compset" panose="00000400000000000000" pitchFamily="2" charset="-78"/>
              </a:rPr>
            </a:br>
            <a:r>
              <a:rPr lang="ar-SA" sz="2400" dirty="0">
                <a:cs typeface="2  Compset" panose="00000400000000000000" pitchFamily="2" charset="-78"/>
              </a:rPr>
              <a:t>گروهی: به دلیل عدم تمرکز اطلاعات، مدیریت در حد حفظ وضعیت انجام می شود. مدیریت در جهت رسیدن به اهداف خاص وجود ندارد.</a:t>
            </a:r>
            <a:br>
              <a:rPr lang="ar-SA" sz="2400" dirty="0">
                <a:cs typeface="2  Compset" panose="00000400000000000000" pitchFamily="2" charset="-78"/>
              </a:rPr>
            </a:br>
            <a:endParaRPr lang="en-US" sz="2400" dirty="0">
              <a:cs typeface="2  Compset" panose="00000400000000000000" pitchFamily="2" charset="-78"/>
            </a:endParaRPr>
          </a:p>
        </p:txBody>
      </p:sp>
      <p:sp>
        <p:nvSpPr>
          <p:cNvPr id="4" name="Rectangle 2"/>
          <p:cNvSpPr>
            <a:spLocks noGrp="1" noChangeArrowheads="1"/>
          </p:cNvSpPr>
          <p:nvPr>
            <p:ph type="title"/>
          </p:nvPr>
        </p:nvSpPr>
        <p:spPr/>
        <p:txBody>
          <a:bodyPr/>
          <a:lstStyle/>
          <a:p>
            <a:pPr algn="just" eaLnBrk="1" hangingPunct="1"/>
            <a:r>
              <a:rPr lang="ar-SA" sz="2800" b="1" dirty="0">
                <a:solidFill>
                  <a:schemeClr val="tx1"/>
                </a:solidFill>
                <a:cs typeface="2  Compset" panose="00000400000000000000" pitchFamily="2" charset="-78"/>
              </a:rPr>
              <a:t>مقایسه شبکه دامین و شبکه گروهی (</a:t>
            </a:r>
            <a:r>
              <a:rPr lang="en-US" sz="2800" b="1" dirty="0">
                <a:solidFill>
                  <a:schemeClr val="tx1"/>
                </a:solidFill>
                <a:cs typeface="2  Compset" panose="00000400000000000000" pitchFamily="2" charset="-78"/>
              </a:rPr>
              <a:t>Domain</a:t>
            </a:r>
            <a:r>
              <a:rPr lang="ar-SA" sz="2800" b="1" dirty="0">
                <a:solidFill>
                  <a:schemeClr val="tx1"/>
                </a:solidFill>
                <a:cs typeface="2  Compset" panose="00000400000000000000" pitchFamily="2" charset="-78"/>
              </a:rPr>
              <a:t> &amp; </a:t>
            </a:r>
            <a:r>
              <a:rPr lang="en-US" sz="2800" b="1" dirty="0">
                <a:solidFill>
                  <a:schemeClr val="tx1"/>
                </a:solidFill>
                <a:cs typeface="2  Compset" panose="00000400000000000000" pitchFamily="2" charset="-78"/>
              </a:rPr>
              <a:t>Workgroup</a:t>
            </a:r>
            <a:r>
              <a:rPr lang="ar-SA" sz="2800" b="1" dirty="0">
                <a:solidFill>
                  <a:schemeClr val="tx1"/>
                </a:solidFill>
                <a:cs typeface="2  Compset" panose="00000400000000000000" pitchFamily="2" charset="-78"/>
              </a:rPr>
              <a:t>):</a:t>
            </a:r>
            <a:r>
              <a:rPr lang="en-US" sz="2800" b="1" dirty="0">
                <a:solidFill>
                  <a:schemeClr val="tx1"/>
                </a:solidFill>
                <a:cs typeface="2  Compset" panose="00000400000000000000" pitchFamily="2" charset="-78"/>
              </a:rPr>
              <a:t/>
            </a:r>
            <a:br>
              <a:rPr lang="en-US" sz="2800" b="1" dirty="0">
                <a:solidFill>
                  <a:schemeClr val="tx1"/>
                </a:solidFill>
                <a:cs typeface="2  Compset" panose="00000400000000000000" pitchFamily="2" charset="-78"/>
              </a:rPr>
            </a:br>
            <a:endParaRPr lang="en-US" altLang="fa-IR" sz="2800" b="1" dirty="0" smtClean="0">
              <a:solidFill>
                <a:schemeClr val="tx1"/>
              </a:solidFill>
              <a:cs typeface="2  Compset" panose="00000400000000000000" pitchFamily="2" charset="-78"/>
            </a:endParaRPr>
          </a:p>
        </p:txBody>
      </p:sp>
      <p:sp>
        <p:nvSpPr>
          <p:cNvPr id="5" name="Slide Number Placeholder 5"/>
          <p:cNvSpPr>
            <a:spLocks noGrp="1"/>
          </p:cNvSpPr>
          <p:nvPr>
            <p:ph type="sldNum" sz="quarter" idx="12"/>
          </p:nvPr>
        </p:nvSpPr>
        <p:spPr>
          <a:xfrm>
            <a:off x="414338" y="6307138"/>
            <a:ext cx="682625" cy="625722"/>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dirty="0" smtClean="0">
                <a:cs typeface="2  Zar" panose="00000400000000000000" pitchFamily="2" charset="-78"/>
              </a:rPr>
              <a:t>15</a:t>
            </a:r>
            <a:endParaRPr lang="en-US" altLang="fa-IR" sz="3600" dirty="0" smtClean="0">
              <a:cs typeface="2  Zar" panose="00000400000000000000" pitchFamily="2" charset="-78"/>
            </a:endParaRPr>
          </a:p>
        </p:txBody>
      </p:sp>
    </p:spTree>
    <p:extLst>
      <p:ext uri="{BB962C8B-B14F-4D97-AF65-F5344CB8AC3E}">
        <p14:creationId xmlns:p14="http://schemas.microsoft.com/office/powerpoint/2010/main" val="3371338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196752"/>
            <a:ext cx="8229600" cy="4525962"/>
          </a:xfrm>
        </p:spPr>
        <p:txBody>
          <a:bodyPr/>
          <a:lstStyle/>
          <a:p>
            <a:pPr marL="0" indent="0" algn="just">
              <a:lnSpc>
                <a:spcPct val="150000"/>
              </a:lnSpc>
              <a:buNone/>
            </a:pPr>
            <a:r>
              <a:rPr lang="ar-SA" sz="2400" b="1" dirty="0">
                <a:cs typeface="2  Compset" panose="00000400000000000000" pitchFamily="2" charset="-78"/>
              </a:rPr>
              <a:t>5- یکپارچگی با </a:t>
            </a:r>
            <a:r>
              <a:rPr lang="en-US" sz="2400" b="1" dirty="0">
                <a:cs typeface="2  Compset" panose="00000400000000000000" pitchFamily="2" charset="-78"/>
              </a:rPr>
              <a:t>DNS</a:t>
            </a:r>
            <a:r>
              <a:rPr lang="ar-SA" sz="2400" b="1" dirty="0" smtClean="0">
                <a:cs typeface="2  Compset" panose="00000400000000000000" pitchFamily="2" charset="-78"/>
              </a:rPr>
              <a:t>:</a:t>
            </a:r>
            <a:endParaRPr lang="fa-IR" sz="2400" b="1"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دامین</a:t>
            </a:r>
            <a:r>
              <a:rPr lang="ar-SA" sz="2400" dirty="0">
                <a:cs typeface="2  Compset" panose="00000400000000000000" pitchFamily="2" charset="-78"/>
              </a:rPr>
              <a:t>: به دلیل هماهنگی با سیستم </a:t>
            </a:r>
            <a:r>
              <a:rPr lang="en-US" sz="2400" dirty="0">
                <a:cs typeface="2  Compset" panose="00000400000000000000" pitchFamily="2" charset="-78"/>
              </a:rPr>
              <a:t>DNS</a:t>
            </a:r>
            <a:r>
              <a:rPr lang="ar-SA" sz="2400" dirty="0">
                <a:cs typeface="2  Compset" panose="00000400000000000000" pitchFamily="2" charset="-78"/>
              </a:rPr>
              <a:t> به راحتی میتوان در شبکه به سرویس های مختلف دسترسی پیدا کرد. بر اساس ترتیب اسمی به حالت شاخه ای میتوان از بالا دستی ها، آدرس پایین دستی ها را گرفت</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گروهی</a:t>
            </a:r>
            <a:r>
              <a:rPr lang="ar-SA" sz="2400" dirty="0">
                <a:cs typeface="2  Compset" panose="00000400000000000000" pitchFamily="2" charset="-78"/>
              </a:rPr>
              <a:t>: قابلیت دسترسی به دیگر موجودات شبکه بسیار ضعیف است مگر اینکه کاربر مقصد خود را با نام یا شماره </a:t>
            </a:r>
            <a:r>
              <a:rPr lang="en-US" sz="2400" dirty="0">
                <a:cs typeface="2  Compset" panose="00000400000000000000" pitchFamily="2" charset="-78"/>
              </a:rPr>
              <a:t>IP</a:t>
            </a:r>
            <a:r>
              <a:rPr lang="ar-SA" sz="2400" dirty="0">
                <a:cs typeface="2  Compset" panose="00000400000000000000" pitchFamily="2" charset="-78"/>
              </a:rPr>
              <a:t> بشناسد چون سیستم شاخه ای وجود ندارد و هیچ سرویسی آدرس دیگر اشیا شبکه را نمیداند</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algn="just">
              <a:lnSpc>
                <a:spcPct val="150000"/>
              </a:lnSpc>
              <a:buNone/>
            </a:pPr>
            <a:r>
              <a:rPr lang="ar-SA" sz="2400" dirty="0">
                <a:cs typeface="2  Compset" panose="00000400000000000000" pitchFamily="2" charset="-78"/>
              </a:rPr>
              <a:t/>
            </a:r>
            <a:br>
              <a:rPr lang="ar-SA" sz="2400" dirty="0">
                <a:cs typeface="2  Compset" panose="00000400000000000000" pitchFamily="2" charset="-78"/>
              </a:rPr>
            </a:br>
            <a:endParaRPr lang="en-US" sz="2400" dirty="0">
              <a:cs typeface="2  Compset" panose="00000400000000000000" pitchFamily="2" charset="-78"/>
            </a:endParaRPr>
          </a:p>
        </p:txBody>
      </p:sp>
      <p:sp>
        <p:nvSpPr>
          <p:cNvPr id="4" name="Rectangle 2"/>
          <p:cNvSpPr>
            <a:spLocks noGrp="1" noChangeArrowheads="1"/>
          </p:cNvSpPr>
          <p:nvPr>
            <p:ph type="title"/>
          </p:nvPr>
        </p:nvSpPr>
        <p:spPr>
          <a:xfrm>
            <a:off x="457200" y="274638"/>
            <a:ext cx="8229600" cy="1143000"/>
          </a:xfrm>
        </p:spPr>
        <p:txBody>
          <a:bodyPr/>
          <a:lstStyle/>
          <a:p>
            <a:pPr algn="just" eaLnBrk="1" hangingPunct="1"/>
            <a:r>
              <a:rPr lang="ar-SA" sz="2800" b="1" dirty="0">
                <a:solidFill>
                  <a:schemeClr val="tx1"/>
                </a:solidFill>
                <a:cs typeface="2  Compset" panose="00000400000000000000" pitchFamily="2" charset="-78"/>
              </a:rPr>
              <a:t>مقایسه شبکه دامین و شبکه گروهی (</a:t>
            </a:r>
            <a:r>
              <a:rPr lang="en-US" sz="2800" b="1" dirty="0">
                <a:solidFill>
                  <a:schemeClr val="tx1"/>
                </a:solidFill>
                <a:cs typeface="2  Compset" panose="00000400000000000000" pitchFamily="2" charset="-78"/>
              </a:rPr>
              <a:t>Domain</a:t>
            </a:r>
            <a:r>
              <a:rPr lang="ar-SA" sz="2800" b="1" dirty="0">
                <a:solidFill>
                  <a:schemeClr val="tx1"/>
                </a:solidFill>
                <a:cs typeface="2  Compset" panose="00000400000000000000" pitchFamily="2" charset="-78"/>
              </a:rPr>
              <a:t> &amp; </a:t>
            </a:r>
            <a:r>
              <a:rPr lang="en-US" sz="2800" b="1" dirty="0">
                <a:solidFill>
                  <a:schemeClr val="tx1"/>
                </a:solidFill>
                <a:cs typeface="2  Compset" panose="00000400000000000000" pitchFamily="2" charset="-78"/>
              </a:rPr>
              <a:t>Workgroup</a:t>
            </a:r>
            <a:r>
              <a:rPr lang="ar-SA" sz="2800" b="1" dirty="0">
                <a:solidFill>
                  <a:schemeClr val="tx1"/>
                </a:solidFill>
                <a:cs typeface="2  Compset" panose="00000400000000000000" pitchFamily="2" charset="-78"/>
              </a:rPr>
              <a:t>):</a:t>
            </a:r>
            <a:r>
              <a:rPr lang="en-US" sz="2800" b="1" dirty="0">
                <a:solidFill>
                  <a:schemeClr val="tx1"/>
                </a:solidFill>
                <a:cs typeface="2  Compset" panose="00000400000000000000" pitchFamily="2" charset="-78"/>
              </a:rPr>
              <a:t/>
            </a:r>
            <a:br>
              <a:rPr lang="en-US" sz="2800" b="1" dirty="0">
                <a:solidFill>
                  <a:schemeClr val="tx1"/>
                </a:solidFill>
                <a:cs typeface="2  Compset" panose="00000400000000000000" pitchFamily="2" charset="-78"/>
              </a:rPr>
            </a:br>
            <a:endParaRPr lang="en-US" altLang="fa-IR" sz="2800" b="1" dirty="0" smtClean="0">
              <a:solidFill>
                <a:schemeClr val="tx1"/>
              </a:solidFill>
              <a:cs typeface="2  Compset" panose="00000400000000000000" pitchFamily="2" charset="-78"/>
            </a:endParaRPr>
          </a:p>
        </p:txBody>
      </p:sp>
      <p:sp>
        <p:nvSpPr>
          <p:cNvPr id="5" name="Slide Number Placeholder 5"/>
          <p:cNvSpPr>
            <a:spLocks noGrp="1"/>
          </p:cNvSpPr>
          <p:nvPr>
            <p:ph type="sldNum" sz="quarter" idx="12"/>
          </p:nvPr>
        </p:nvSpPr>
        <p:spPr>
          <a:xfrm>
            <a:off x="414338" y="6307138"/>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dirty="0" smtClean="0">
                <a:cs typeface="2  Zar" panose="00000400000000000000" pitchFamily="2" charset="-78"/>
              </a:rPr>
              <a:t>16</a:t>
            </a:r>
            <a:endParaRPr lang="en-US" altLang="fa-IR" sz="3600" dirty="0" smtClean="0">
              <a:cs typeface="2  Zar" panose="00000400000000000000" pitchFamily="2" charset="-78"/>
            </a:endParaRPr>
          </a:p>
        </p:txBody>
      </p:sp>
    </p:spTree>
    <p:extLst>
      <p:ext uri="{BB962C8B-B14F-4D97-AF65-F5344CB8AC3E}">
        <p14:creationId xmlns:p14="http://schemas.microsoft.com/office/powerpoint/2010/main" val="14575636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4282" y="1124744"/>
            <a:ext cx="8229600" cy="4525962"/>
          </a:xfrm>
        </p:spPr>
        <p:txBody>
          <a:bodyPr/>
          <a:lstStyle/>
          <a:p>
            <a:pPr marL="0" indent="0" algn="just">
              <a:lnSpc>
                <a:spcPct val="150000"/>
              </a:lnSpc>
              <a:buNone/>
            </a:pPr>
            <a:r>
              <a:rPr lang="ar-SA" sz="2400" b="1" dirty="0">
                <a:cs typeface="2  Compset" panose="00000400000000000000" pitchFamily="2" charset="-78"/>
              </a:rPr>
              <a:t>6- قابلیت مدیریت فعالیت کاربرها و کامپیوترها بطور متمرکز</a:t>
            </a:r>
            <a:r>
              <a:rPr lang="ar-SA" sz="2400" b="1" dirty="0" smtClean="0">
                <a:cs typeface="2  Compset" panose="00000400000000000000" pitchFamily="2" charset="-78"/>
              </a:rPr>
              <a:t>:</a:t>
            </a:r>
            <a:endParaRPr lang="fa-IR" sz="2400" b="1"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دامین</a:t>
            </a:r>
            <a:r>
              <a:rPr lang="ar-SA" sz="2400" dirty="0">
                <a:cs typeface="2  Compset" panose="00000400000000000000" pitchFamily="2" charset="-78"/>
              </a:rPr>
              <a:t>: میتوان سطح فعالیت و دسترسی موجودات شبکه را در کل شبکه بصورت متمرکز تعریف کرد</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گروهی</a:t>
            </a:r>
            <a:r>
              <a:rPr lang="ar-SA" sz="2400" dirty="0">
                <a:cs typeface="2  Compset" panose="00000400000000000000" pitchFamily="2" charset="-78"/>
              </a:rPr>
              <a:t>: حداکثر میتوان دسترسی کاربر را در کامپیوتر خودش تعریف کرد. تحت شبکه این امکان وجود ندارد</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algn="just">
              <a:lnSpc>
                <a:spcPct val="150000"/>
              </a:lnSpc>
              <a:buNone/>
            </a:pPr>
            <a:r>
              <a:rPr lang="ar-SA" sz="2400" b="1" dirty="0" smtClean="0">
                <a:cs typeface="2  Compset" panose="00000400000000000000" pitchFamily="2" charset="-78"/>
              </a:rPr>
              <a:t>7- </a:t>
            </a:r>
            <a:r>
              <a:rPr lang="ar-SA" sz="2400" b="1" dirty="0">
                <a:cs typeface="2  Compset" panose="00000400000000000000" pitchFamily="2" charset="-78"/>
              </a:rPr>
              <a:t>سیاست پذیری (</a:t>
            </a:r>
            <a:r>
              <a:rPr lang="en-US" sz="2400" b="1" dirty="0">
                <a:cs typeface="2  Compset" panose="00000400000000000000" pitchFamily="2" charset="-78"/>
              </a:rPr>
              <a:t>Policy based system</a:t>
            </a:r>
            <a:r>
              <a:rPr lang="ar-SA" sz="2400" b="1" dirty="0" smtClean="0">
                <a:cs typeface="2  Compset" panose="00000400000000000000" pitchFamily="2" charset="-78"/>
              </a:rPr>
              <a:t>):</a:t>
            </a:r>
            <a:endParaRPr lang="fa-IR" sz="2400" b="1"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دامین</a:t>
            </a:r>
            <a:r>
              <a:rPr lang="ar-SA" sz="2400" dirty="0">
                <a:cs typeface="2  Compset" panose="00000400000000000000" pitchFamily="2" charset="-78"/>
              </a:rPr>
              <a:t>: میتوان با اعمال سیاست های مختلف تحت شبکه، شبکه را در جهت هدف خاصی پیش برد</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گروهی</a:t>
            </a:r>
            <a:r>
              <a:rPr lang="ar-SA" sz="2400" dirty="0">
                <a:cs typeface="2  Compset" panose="00000400000000000000" pitchFamily="2" charset="-78"/>
              </a:rPr>
              <a:t>: اعمال سیاست فقط در حد یک کامپیوتر تعریف میشود و نه تحت شبکه.</a:t>
            </a:r>
            <a:endParaRPr lang="en-US" sz="2400" dirty="0">
              <a:cs typeface="2  Compset" panose="00000400000000000000" pitchFamily="2" charset="-78"/>
            </a:endParaRPr>
          </a:p>
        </p:txBody>
      </p:sp>
      <p:sp>
        <p:nvSpPr>
          <p:cNvPr id="4" name="Rectangle 2"/>
          <p:cNvSpPr>
            <a:spLocks noGrp="1" noChangeArrowheads="1"/>
          </p:cNvSpPr>
          <p:nvPr>
            <p:ph type="title"/>
          </p:nvPr>
        </p:nvSpPr>
        <p:spPr/>
        <p:txBody>
          <a:bodyPr/>
          <a:lstStyle/>
          <a:p>
            <a:pPr algn="just" eaLnBrk="1" hangingPunct="1"/>
            <a:r>
              <a:rPr lang="ar-SA" sz="2800" b="1" dirty="0">
                <a:solidFill>
                  <a:schemeClr val="tx1"/>
                </a:solidFill>
                <a:cs typeface="2  Compset" panose="00000400000000000000" pitchFamily="2" charset="-78"/>
              </a:rPr>
              <a:t>مقایسه شبکه دامین و شبکه گروهی (</a:t>
            </a:r>
            <a:r>
              <a:rPr lang="en-US" sz="2800" b="1" dirty="0">
                <a:solidFill>
                  <a:schemeClr val="tx1"/>
                </a:solidFill>
                <a:cs typeface="2  Compset" panose="00000400000000000000" pitchFamily="2" charset="-78"/>
              </a:rPr>
              <a:t>Domain</a:t>
            </a:r>
            <a:r>
              <a:rPr lang="ar-SA" sz="2800" b="1" dirty="0">
                <a:solidFill>
                  <a:schemeClr val="tx1"/>
                </a:solidFill>
                <a:cs typeface="2  Compset" panose="00000400000000000000" pitchFamily="2" charset="-78"/>
              </a:rPr>
              <a:t> &amp; </a:t>
            </a:r>
            <a:r>
              <a:rPr lang="en-US" sz="2800" b="1" dirty="0">
                <a:solidFill>
                  <a:schemeClr val="tx1"/>
                </a:solidFill>
                <a:cs typeface="2  Compset" panose="00000400000000000000" pitchFamily="2" charset="-78"/>
              </a:rPr>
              <a:t>Workgroup</a:t>
            </a:r>
            <a:r>
              <a:rPr lang="ar-SA" sz="2800" b="1" dirty="0">
                <a:solidFill>
                  <a:schemeClr val="tx1"/>
                </a:solidFill>
                <a:cs typeface="2  Compset" panose="00000400000000000000" pitchFamily="2" charset="-78"/>
              </a:rPr>
              <a:t>):</a:t>
            </a:r>
            <a:r>
              <a:rPr lang="en-US" sz="2800" b="1" dirty="0">
                <a:solidFill>
                  <a:schemeClr val="tx1"/>
                </a:solidFill>
                <a:cs typeface="2  Compset" panose="00000400000000000000" pitchFamily="2" charset="-78"/>
              </a:rPr>
              <a:t/>
            </a:r>
            <a:br>
              <a:rPr lang="en-US" sz="2800" b="1" dirty="0">
                <a:solidFill>
                  <a:schemeClr val="tx1"/>
                </a:solidFill>
                <a:cs typeface="2  Compset" panose="00000400000000000000" pitchFamily="2" charset="-78"/>
              </a:rPr>
            </a:br>
            <a:endParaRPr lang="en-US" altLang="fa-IR" sz="2800" b="1" dirty="0" smtClean="0">
              <a:solidFill>
                <a:schemeClr val="tx1"/>
              </a:solidFill>
              <a:cs typeface="2  Compset" panose="00000400000000000000" pitchFamily="2" charset="-78"/>
            </a:endParaRPr>
          </a:p>
        </p:txBody>
      </p:sp>
      <p:sp>
        <p:nvSpPr>
          <p:cNvPr id="5" name="Slide Number Placeholder 5"/>
          <p:cNvSpPr>
            <a:spLocks noGrp="1"/>
          </p:cNvSpPr>
          <p:nvPr>
            <p:ph type="sldNum" sz="quarter" idx="12"/>
          </p:nvPr>
        </p:nvSpPr>
        <p:spPr>
          <a:xfrm>
            <a:off x="414338" y="6307138"/>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dirty="0" smtClean="0">
                <a:cs typeface="2  Zar" panose="00000400000000000000" pitchFamily="2" charset="-78"/>
              </a:rPr>
              <a:t>17</a:t>
            </a:r>
            <a:endParaRPr lang="en-US" altLang="fa-IR" sz="3600" dirty="0" smtClean="0">
              <a:cs typeface="2  Zar" panose="00000400000000000000" pitchFamily="2" charset="-78"/>
            </a:endParaRPr>
          </a:p>
        </p:txBody>
      </p:sp>
    </p:spTree>
    <p:extLst>
      <p:ext uri="{BB962C8B-B14F-4D97-AF65-F5344CB8AC3E}">
        <p14:creationId xmlns:p14="http://schemas.microsoft.com/office/powerpoint/2010/main" val="22621534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3070" y="1417638"/>
            <a:ext cx="8229600" cy="4525962"/>
          </a:xfrm>
        </p:spPr>
        <p:txBody>
          <a:bodyPr/>
          <a:lstStyle/>
          <a:p>
            <a:pPr marL="0" indent="0" algn="just">
              <a:lnSpc>
                <a:spcPct val="150000"/>
              </a:lnSpc>
              <a:buNone/>
            </a:pPr>
            <a:r>
              <a:rPr lang="fa-IR" sz="2400" b="1" dirty="0" smtClean="0">
                <a:cs typeface="2  Compset" panose="00000400000000000000" pitchFamily="2" charset="-78"/>
              </a:rPr>
              <a:t>8</a:t>
            </a:r>
            <a:r>
              <a:rPr lang="ar-SA" sz="2400" b="1" dirty="0" smtClean="0">
                <a:cs typeface="2  Compset" panose="00000400000000000000" pitchFamily="2" charset="-78"/>
              </a:rPr>
              <a:t>- </a:t>
            </a:r>
            <a:r>
              <a:rPr lang="ar-SA" sz="2400" b="1" dirty="0">
                <a:cs typeface="2  Compset" panose="00000400000000000000" pitchFamily="2" charset="-78"/>
              </a:rPr>
              <a:t>قابلیت تبادل اطلاعات بین سرورها در سطح شبکه های بزرگ</a:t>
            </a:r>
            <a:r>
              <a:rPr lang="ar-SA" sz="2400" b="1" dirty="0" smtClean="0">
                <a:cs typeface="2  Compset" panose="00000400000000000000" pitchFamily="2" charset="-78"/>
              </a:rPr>
              <a:t>:</a:t>
            </a:r>
            <a:endParaRPr lang="fa-IR" sz="2400" b="1"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دامین</a:t>
            </a:r>
            <a:r>
              <a:rPr lang="ar-SA" sz="2400" dirty="0">
                <a:cs typeface="2  Compset" panose="00000400000000000000" pitchFamily="2" charset="-78"/>
              </a:rPr>
              <a:t>: اطلاعات بین سرورهای مختلف رد و بدل میشود لذا کلیه سرورها با آخرین تغییرات شبکه آشنا هستند و سرویس به روز ارائه میشود. مثلا کاربر تازه وارد به محض ورود، توسط کلیه سرورها قابل شناسایی و اهراز هویت است لذا میتواند به محض ورود از کلیه سرویسها استفاده کند</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گروهی</a:t>
            </a:r>
            <a:r>
              <a:rPr lang="ar-SA" sz="2400" dirty="0">
                <a:cs typeface="2  Compset" panose="00000400000000000000" pitchFamily="2" charset="-78"/>
              </a:rPr>
              <a:t>: هیچ اطلاعاتی جابجا نمیشود زیرا اصولا سروری وجود ندارد. به همین دلیل کاربر تازه وارد مجبور است برای درخواست هر سرویس از طرف مدیر شبکه به آن سرویس معرفی شود</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algn="just">
              <a:lnSpc>
                <a:spcPct val="150000"/>
              </a:lnSpc>
              <a:buNone/>
            </a:pPr>
            <a:r>
              <a:rPr lang="ar-SA" sz="2400" dirty="0">
                <a:cs typeface="2  Compset" panose="00000400000000000000" pitchFamily="2" charset="-78"/>
              </a:rPr>
              <a:t/>
            </a:r>
            <a:br>
              <a:rPr lang="ar-SA" sz="2400" dirty="0">
                <a:cs typeface="2  Compset" panose="00000400000000000000" pitchFamily="2" charset="-78"/>
              </a:rPr>
            </a:br>
            <a:endParaRPr lang="en-US" sz="2400" dirty="0">
              <a:cs typeface="2  Compset" panose="00000400000000000000" pitchFamily="2" charset="-78"/>
            </a:endParaRPr>
          </a:p>
        </p:txBody>
      </p:sp>
      <p:sp>
        <p:nvSpPr>
          <p:cNvPr id="4" name="Rectangle 2"/>
          <p:cNvSpPr>
            <a:spLocks noGrp="1" noChangeArrowheads="1"/>
          </p:cNvSpPr>
          <p:nvPr>
            <p:ph type="title"/>
          </p:nvPr>
        </p:nvSpPr>
        <p:spPr/>
        <p:txBody>
          <a:bodyPr/>
          <a:lstStyle/>
          <a:p>
            <a:pPr algn="just" eaLnBrk="1" hangingPunct="1"/>
            <a:r>
              <a:rPr lang="ar-SA" sz="2800" b="1" dirty="0">
                <a:solidFill>
                  <a:schemeClr val="tx1"/>
                </a:solidFill>
                <a:cs typeface="2  Compset" panose="00000400000000000000" pitchFamily="2" charset="-78"/>
              </a:rPr>
              <a:t>مقایسه شبکه دامین و شبکه گروهی (</a:t>
            </a:r>
            <a:r>
              <a:rPr lang="en-US" sz="2800" b="1" dirty="0">
                <a:solidFill>
                  <a:schemeClr val="tx1"/>
                </a:solidFill>
                <a:cs typeface="2  Compset" panose="00000400000000000000" pitchFamily="2" charset="-78"/>
              </a:rPr>
              <a:t>Domain</a:t>
            </a:r>
            <a:r>
              <a:rPr lang="ar-SA" sz="2800" b="1" dirty="0">
                <a:solidFill>
                  <a:schemeClr val="tx1"/>
                </a:solidFill>
                <a:cs typeface="2  Compset" panose="00000400000000000000" pitchFamily="2" charset="-78"/>
              </a:rPr>
              <a:t> &amp; </a:t>
            </a:r>
            <a:r>
              <a:rPr lang="en-US" sz="2800" b="1" dirty="0">
                <a:solidFill>
                  <a:schemeClr val="tx1"/>
                </a:solidFill>
                <a:cs typeface="2  Compset" panose="00000400000000000000" pitchFamily="2" charset="-78"/>
              </a:rPr>
              <a:t>Workgroup</a:t>
            </a:r>
            <a:r>
              <a:rPr lang="ar-SA" sz="2800" b="1" dirty="0">
                <a:solidFill>
                  <a:schemeClr val="tx1"/>
                </a:solidFill>
                <a:cs typeface="2  Compset" panose="00000400000000000000" pitchFamily="2" charset="-78"/>
              </a:rPr>
              <a:t>):</a:t>
            </a:r>
            <a:r>
              <a:rPr lang="en-US" sz="2800" b="1" dirty="0">
                <a:solidFill>
                  <a:schemeClr val="tx1"/>
                </a:solidFill>
                <a:cs typeface="2  Compset" panose="00000400000000000000" pitchFamily="2" charset="-78"/>
              </a:rPr>
              <a:t/>
            </a:r>
            <a:br>
              <a:rPr lang="en-US" sz="2800" b="1" dirty="0">
                <a:solidFill>
                  <a:schemeClr val="tx1"/>
                </a:solidFill>
                <a:cs typeface="2  Compset" panose="00000400000000000000" pitchFamily="2" charset="-78"/>
              </a:rPr>
            </a:br>
            <a:endParaRPr lang="en-US" altLang="fa-IR" sz="2800" b="1" dirty="0" smtClean="0">
              <a:solidFill>
                <a:schemeClr val="tx1"/>
              </a:solidFill>
              <a:cs typeface="2  Compset" panose="00000400000000000000" pitchFamily="2" charset="-78"/>
            </a:endParaRPr>
          </a:p>
        </p:txBody>
      </p:sp>
      <p:sp>
        <p:nvSpPr>
          <p:cNvPr id="5" name="Slide Number Placeholder 5"/>
          <p:cNvSpPr>
            <a:spLocks noGrp="1"/>
          </p:cNvSpPr>
          <p:nvPr>
            <p:ph type="sldNum" sz="quarter" idx="12"/>
          </p:nvPr>
        </p:nvSpPr>
        <p:spPr>
          <a:xfrm>
            <a:off x="414338" y="6307138"/>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dirty="0" smtClean="0">
                <a:cs typeface="2  Zar" panose="00000400000000000000" pitchFamily="2" charset="-78"/>
              </a:rPr>
              <a:t>18</a:t>
            </a:r>
            <a:endParaRPr lang="en-US" altLang="fa-IR" sz="3600" dirty="0" smtClean="0">
              <a:cs typeface="2  Zar" panose="00000400000000000000" pitchFamily="2" charset="-78"/>
            </a:endParaRPr>
          </a:p>
        </p:txBody>
      </p:sp>
    </p:spTree>
    <p:extLst>
      <p:ext uri="{BB962C8B-B14F-4D97-AF65-F5344CB8AC3E}">
        <p14:creationId xmlns:p14="http://schemas.microsoft.com/office/powerpoint/2010/main" val="3748374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11560" y="301934"/>
            <a:ext cx="8229600" cy="678794"/>
          </a:xfrm>
        </p:spPr>
        <p:txBody>
          <a:bodyPr/>
          <a:lstStyle/>
          <a:p>
            <a:pPr algn="r" eaLnBrk="1" hangingPunct="1">
              <a:defRPr/>
            </a:pPr>
            <a:r>
              <a:rPr lang="ar-SA" sz="3600" b="1" dirty="0">
                <a:solidFill>
                  <a:schemeClr val="tx1"/>
                </a:solidFill>
                <a:cs typeface="2  Compset" panose="00000400000000000000" pitchFamily="2" charset="-78"/>
              </a:rPr>
              <a:t>مفهوم</a:t>
            </a:r>
            <a:r>
              <a:rPr lang="en-US" sz="3600" b="1" dirty="0">
                <a:solidFill>
                  <a:schemeClr val="tx1"/>
                </a:solidFill>
                <a:cs typeface="2  Compset" panose="00000400000000000000" pitchFamily="2" charset="-78"/>
              </a:rPr>
              <a:t> DNS </a:t>
            </a:r>
            <a:r>
              <a:rPr lang="ar-SA" sz="3600" b="1" dirty="0">
                <a:solidFill>
                  <a:schemeClr val="tx1"/>
                </a:solidFill>
                <a:cs typeface="2  Compset" panose="00000400000000000000" pitchFamily="2" charset="-78"/>
              </a:rPr>
              <a:t>و کاربرد نیم سرورها</a:t>
            </a:r>
            <a:r>
              <a:rPr lang="en-US" sz="3600" dirty="0">
                <a:solidFill>
                  <a:schemeClr val="tx1"/>
                </a:solidFill>
                <a:cs typeface="2  Compset" panose="00000400000000000000" pitchFamily="2" charset="-78"/>
              </a:rPr>
              <a:t/>
            </a:r>
            <a:br>
              <a:rPr lang="en-US" sz="3600" dirty="0">
                <a:solidFill>
                  <a:schemeClr val="tx1"/>
                </a:solidFill>
                <a:cs typeface="2  Compset" panose="00000400000000000000" pitchFamily="2" charset="-78"/>
              </a:rPr>
            </a:br>
            <a:endParaRPr lang="fa-IR" sz="3600" b="1" dirty="0" smtClean="0">
              <a:solidFill>
                <a:schemeClr val="tx1"/>
              </a:solidFill>
              <a:effectLst>
                <a:outerShdw blurRad="38100" dist="38100" dir="2700000" algn="tl">
                  <a:srgbClr val="000000">
                    <a:alpha val="43137"/>
                  </a:srgbClr>
                </a:outerShdw>
              </a:effectLst>
              <a:cs typeface="2  Compset" panose="00000400000000000000" pitchFamily="2" charset="-78"/>
            </a:endParaRPr>
          </a:p>
        </p:txBody>
      </p:sp>
      <p:sp>
        <p:nvSpPr>
          <p:cNvPr id="5123" name="Content Placeholder 6"/>
          <p:cNvSpPr>
            <a:spLocks noGrp="1"/>
          </p:cNvSpPr>
          <p:nvPr>
            <p:ph idx="1"/>
          </p:nvPr>
        </p:nvSpPr>
        <p:spPr>
          <a:xfrm>
            <a:off x="590499" y="764704"/>
            <a:ext cx="8229600" cy="4525963"/>
          </a:xfrm>
        </p:spPr>
        <p:txBody>
          <a:bodyPr/>
          <a:lstStyle/>
          <a:p>
            <a:pPr marL="0" indent="0" algn="just">
              <a:lnSpc>
                <a:spcPct val="150000"/>
              </a:lnSpc>
              <a:buNone/>
            </a:pPr>
            <a:r>
              <a:rPr lang="en-US" sz="2200" dirty="0">
                <a:cs typeface="2  Compset" panose="00000400000000000000" pitchFamily="2" charset="-78"/>
              </a:rPr>
              <a:t>DNS</a:t>
            </a:r>
            <a:r>
              <a:rPr lang="ar-SA" sz="2200" dirty="0">
                <a:cs typeface="2  Compset" panose="00000400000000000000" pitchFamily="2" charset="-78"/>
              </a:rPr>
              <a:t> مخفف عبارت </a:t>
            </a:r>
            <a:r>
              <a:rPr lang="en-US" sz="2200" dirty="0">
                <a:cs typeface="2  Compset" panose="00000400000000000000" pitchFamily="2" charset="-78"/>
              </a:rPr>
              <a:t>Domain Name Service</a:t>
            </a:r>
            <a:r>
              <a:rPr lang="ar-SA" sz="2200" dirty="0">
                <a:cs typeface="2  Compset" panose="00000400000000000000" pitchFamily="2" charset="-78"/>
              </a:rPr>
              <a:t> می‌باشد. بطور خلاصه وظیفه این سرویس تبدیل نام دامنه به یک </a:t>
            </a:r>
            <a:r>
              <a:rPr lang="en-US" sz="2200" dirty="0">
                <a:cs typeface="2  Compset" panose="00000400000000000000" pitchFamily="2" charset="-78"/>
              </a:rPr>
              <a:t>IP</a:t>
            </a:r>
            <a:r>
              <a:rPr lang="ar-SA" sz="2200" dirty="0">
                <a:cs typeface="2  Compset" panose="00000400000000000000" pitchFamily="2" charset="-78"/>
              </a:rPr>
              <a:t>  می‌باشد. هنگامی که نام دامنه </a:t>
            </a:r>
            <a:r>
              <a:rPr lang="en-US" sz="2200" dirty="0" err="1">
                <a:cs typeface="2  Compset" panose="00000400000000000000" pitchFamily="2" charset="-78"/>
              </a:rPr>
              <a:t>yourdomain</a:t>
            </a:r>
            <a:r>
              <a:rPr lang="en-US" sz="2200" dirty="0">
                <a:cs typeface="2  Compset" panose="00000400000000000000" pitchFamily="2" charset="-78"/>
              </a:rPr>
              <a:t> </a:t>
            </a:r>
            <a:r>
              <a:rPr lang="ar-SA" sz="2200" dirty="0">
                <a:cs typeface="2  Compset" panose="00000400000000000000" pitchFamily="2" charset="-78"/>
              </a:rPr>
              <a:t> را صفحه مرورگر وب وارد‌ می‌کنید، در ساده ترین حالت نام دامنه به </a:t>
            </a:r>
            <a:r>
              <a:rPr lang="en-US" sz="2200" dirty="0">
                <a:cs typeface="2  Compset" panose="00000400000000000000" pitchFamily="2" charset="-78"/>
              </a:rPr>
              <a:t>IP</a:t>
            </a:r>
            <a:r>
              <a:rPr lang="ar-SA" sz="2200" dirty="0">
                <a:cs typeface="2  Compset" panose="00000400000000000000" pitchFamily="2" charset="-78"/>
              </a:rPr>
              <a:t> متناظر آن تبدیل‌ شده و پس از یافتن سروری که این </a:t>
            </a:r>
            <a:r>
              <a:rPr lang="en-US" sz="2200" dirty="0">
                <a:cs typeface="2  Compset" panose="00000400000000000000" pitchFamily="2" charset="-78"/>
              </a:rPr>
              <a:t>IP</a:t>
            </a:r>
            <a:r>
              <a:rPr lang="ar-SA" sz="2200" dirty="0">
                <a:cs typeface="2  Compset" panose="00000400000000000000" pitchFamily="2" charset="-78"/>
              </a:rPr>
              <a:t> به آن اشاره‌ دارد ، اطلاعات دامنه مربوطه برای شما نمایش ‌داده‌ می‌شود.</a:t>
            </a:r>
            <a:endParaRPr lang="en-US" sz="2200" dirty="0">
              <a:cs typeface="2  Compset" panose="00000400000000000000" pitchFamily="2" charset="-78"/>
            </a:endParaRPr>
          </a:p>
          <a:p>
            <a:pPr marL="0" indent="0" algn="just">
              <a:lnSpc>
                <a:spcPct val="150000"/>
              </a:lnSpc>
              <a:buNone/>
            </a:pPr>
            <a:r>
              <a:rPr lang="ar-SA" sz="2200" dirty="0">
                <a:cs typeface="2  Compset" panose="00000400000000000000" pitchFamily="2" charset="-78"/>
              </a:rPr>
              <a:t>همانطور که می دانید جهت راه اندازی وب سایت نیاز به نام دامنه و هاست مربوطه جهت نگهداری اطلاعات سایت دارید. جهت اتصال نام دامنه به هاست از </a:t>
            </a:r>
            <a:r>
              <a:rPr lang="en-US" sz="2200" dirty="0">
                <a:cs typeface="2  Compset" panose="00000400000000000000" pitchFamily="2" charset="-78"/>
              </a:rPr>
              <a:t>DNS</a:t>
            </a:r>
            <a:r>
              <a:rPr lang="ar-SA" sz="2200" dirty="0">
                <a:cs typeface="2  Compset" panose="00000400000000000000" pitchFamily="2" charset="-78"/>
              </a:rPr>
              <a:t> استفاده می شود. علاوه بر این برای هر دامنه اطلاعات </a:t>
            </a:r>
            <a:r>
              <a:rPr lang="en-US" sz="2200" dirty="0">
                <a:cs typeface="2  Compset" panose="00000400000000000000" pitchFamily="2" charset="-78"/>
              </a:rPr>
              <a:t>DNS</a:t>
            </a:r>
            <a:r>
              <a:rPr lang="ar-SA" sz="2200" dirty="0">
                <a:cs typeface="2  Compset" panose="00000400000000000000" pitchFamily="2" charset="-78"/>
              </a:rPr>
              <a:t> نگهداری‌ می‌شود بدین صورت که برای هر دامنه حداقل یک </a:t>
            </a:r>
            <a:r>
              <a:rPr lang="en-US" sz="2200" dirty="0">
                <a:cs typeface="2  Compset" panose="00000400000000000000" pitchFamily="2" charset="-78"/>
              </a:rPr>
              <a:t>DNS server</a:t>
            </a:r>
            <a:r>
              <a:rPr lang="ar-SA" sz="2200" dirty="0">
                <a:cs typeface="2  Compset" panose="00000400000000000000" pitchFamily="2" charset="-78"/>
              </a:rPr>
              <a:t> تعریف ‌می‌شود که اطلاعات مربوط به دامنه در آن سرور ذخیره‌ می شود. هر زمان که </a:t>
            </a:r>
            <a:r>
              <a:rPr lang="en-US" sz="2200" dirty="0">
                <a:cs typeface="2  Compset" panose="00000400000000000000" pitchFamily="2" charset="-78"/>
              </a:rPr>
              <a:t>DNS</a:t>
            </a:r>
            <a:r>
              <a:rPr lang="ar-SA" sz="2200" dirty="0">
                <a:cs typeface="2  Compset" panose="00000400000000000000" pitchFamily="2" charset="-78"/>
              </a:rPr>
              <a:t>  بخواهد نام دامنه را به </a:t>
            </a:r>
            <a:r>
              <a:rPr lang="en-US" sz="2200" dirty="0">
                <a:cs typeface="2  Compset" panose="00000400000000000000" pitchFamily="2" charset="-78"/>
              </a:rPr>
              <a:t>IP</a:t>
            </a:r>
            <a:r>
              <a:rPr lang="ar-SA" sz="2200" dirty="0">
                <a:cs typeface="2  Compset" panose="00000400000000000000" pitchFamily="2" charset="-78"/>
              </a:rPr>
              <a:t>  تبدیل ‌کند، باید اطلاعات مربوط به دامنه را از </a:t>
            </a:r>
            <a:r>
              <a:rPr lang="en-US" sz="2200" dirty="0">
                <a:cs typeface="2  Compset" panose="00000400000000000000" pitchFamily="2" charset="-78"/>
              </a:rPr>
              <a:t>DNS Server</a:t>
            </a:r>
            <a:r>
              <a:rPr lang="ar-SA" sz="2200" dirty="0">
                <a:cs typeface="2  Compset" panose="00000400000000000000" pitchFamily="2" charset="-78"/>
              </a:rPr>
              <a:t> هایی که برای دامنه تعریف ‌شده ‌است، درخواست ‌نماید.  </a:t>
            </a:r>
            <a:endParaRPr lang="en-US" sz="2200" dirty="0">
              <a:cs typeface="2  Compset" panose="00000400000000000000" pitchFamily="2" charset="-78"/>
            </a:endParaRPr>
          </a:p>
          <a:p>
            <a:pPr marL="0" indent="0" algn="just" eaLnBrk="1" hangingPunct="1">
              <a:lnSpc>
                <a:spcPct val="150000"/>
              </a:lnSpc>
              <a:buFontTx/>
              <a:buNone/>
            </a:pPr>
            <a:endParaRPr lang="fa-IR" altLang="fa-IR" sz="2200" dirty="0" smtClean="0">
              <a:cs typeface="2  Compset" panose="00000400000000000000" pitchFamily="2" charset="-78"/>
            </a:endParaRPr>
          </a:p>
        </p:txBody>
      </p:sp>
      <p:sp>
        <p:nvSpPr>
          <p:cNvPr id="5124" name="Slide Number Placeholder 5"/>
          <p:cNvSpPr>
            <a:spLocks noGrp="1"/>
          </p:cNvSpPr>
          <p:nvPr>
            <p:ph type="sldNum" sz="quarter" idx="12"/>
          </p:nvPr>
        </p:nvSpPr>
        <p:spPr>
          <a:xfrm>
            <a:off x="414338" y="6307138"/>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smtClean="0">
                <a:cs typeface="2  Zar" panose="00000400000000000000" pitchFamily="2" charset="-78"/>
              </a:rPr>
              <a:t>1</a:t>
            </a:r>
            <a:endParaRPr lang="en-US" altLang="fa-IR" sz="3600" smtClean="0">
              <a:cs typeface="2  Zar" panose="00000400000000000000"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4525962"/>
          </a:xfrm>
        </p:spPr>
        <p:txBody>
          <a:bodyPr/>
          <a:lstStyle/>
          <a:p>
            <a:pPr marL="0" indent="0" algn="just">
              <a:lnSpc>
                <a:spcPct val="150000"/>
              </a:lnSpc>
              <a:buNone/>
            </a:pPr>
            <a:r>
              <a:rPr lang="ar-SA" sz="2400" b="1" dirty="0">
                <a:cs typeface="2  Compset" panose="00000400000000000000" pitchFamily="2" charset="-78"/>
              </a:rPr>
              <a:t>9- انعطاف پذیری در امنیت و تعیین هویت موجودات شبکه</a:t>
            </a:r>
            <a:r>
              <a:rPr lang="ar-SA" sz="2400" b="1" dirty="0" smtClean="0">
                <a:cs typeface="2  Compset" panose="00000400000000000000" pitchFamily="2" charset="-78"/>
              </a:rPr>
              <a:t>:</a:t>
            </a:r>
            <a:endParaRPr lang="fa-IR" sz="2400" b="1"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دامین</a:t>
            </a:r>
            <a:r>
              <a:rPr lang="ar-SA" sz="2400" dirty="0">
                <a:cs typeface="2  Compset" panose="00000400000000000000" pitchFamily="2" charset="-78"/>
              </a:rPr>
              <a:t>: قابلیت شناسایی هر موجودی در هرجایی از شبکه را دارد و میتواند با مدل ها و روش های مختلف اهراز هویت کند (</a:t>
            </a:r>
            <a:r>
              <a:rPr lang="en-US" sz="2400" dirty="0">
                <a:cs typeface="2  Compset" panose="00000400000000000000" pitchFamily="2" charset="-78"/>
              </a:rPr>
              <a:t>Security Protocols</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گروهی</a:t>
            </a:r>
            <a:r>
              <a:rPr lang="ar-SA" sz="2400" dirty="0">
                <a:cs typeface="2  Compset" panose="00000400000000000000" pitchFamily="2" charset="-78"/>
              </a:rPr>
              <a:t>: هر کامپیوتر فقط قابلیت شناسایی موجودی را دارد که در همان کامپیوتر تعریف شده باشد</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algn="just">
              <a:lnSpc>
                <a:spcPct val="150000"/>
              </a:lnSpc>
              <a:buNone/>
            </a:pPr>
            <a:r>
              <a:rPr lang="ar-SA" sz="2400" b="1" dirty="0" smtClean="0">
                <a:cs typeface="2  Compset" panose="00000400000000000000" pitchFamily="2" charset="-78"/>
              </a:rPr>
              <a:t>10- </a:t>
            </a:r>
            <a:r>
              <a:rPr lang="ar-SA" sz="2400" b="1" dirty="0">
                <a:cs typeface="2  Compset" panose="00000400000000000000" pitchFamily="2" charset="-78"/>
              </a:rPr>
              <a:t>امنیت یکپارچه و گسترده</a:t>
            </a:r>
            <a:r>
              <a:rPr lang="ar-SA" sz="2400" b="1" dirty="0" smtClean="0">
                <a:cs typeface="2  Compset" panose="00000400000000000000" pitchFamily="2" charset="-78"/>
              </a:rPr>
              <a:t>:</a:t>
            </a:r>
            <a:endParaRPr lang="fa-IR" sz="2400" b="1"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دامین</a:t>
            </a:r>
            <a:r>
              <a:rPr lang="ar-SA" sz="2400" dirty="0">
                <a:cs typeface="2  Compset" panose="00000400000000000000" pitchFamily="2" charset="-78"/>
              </a:rPr>
              <a:t>: با </a:t>
            </a:r>
            <a:r>
              <a:rPr lang="ar-SA" sz="2400" dirty="0" smtClean="0">
                <a:cs typeface="2  Compset" panose="00000400000000000000" pitchFamily="2" charset="-78"/>
              </a:rPr>
              <a:t>ورود به </a:t>
            </a:r>
            <a:r>
              <a:rPr lang="ar-SA" sz="2400" dirty="0">
                <a:cs typeface="2  Compset" panose="00000400000000000000" pitchFamily="2" charset="-78"/>
              </a:rPr>
              <a:t>دامین، برخی مسائل امنیتی بطور پیش فرض اعمال میشوند و در ادامه مدیر میتواند امنیت شبکه را تا حد غیر قابل تصوری بال ببرد</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گروهی</a:t>
            </a:r>
            <a:r>
              <a:rPr lang="ar-SA" sz="2400" dirty="0">
                <a:cs typeface="2  Compset" panose="00000400000000000000" pitchFamily="2" charset="-78"/>
              </a:rPr>
              <a:t>: به دلیل نبود مدیریت و اطلاعات بطور متمرکز قابلیت امنیتی در حد ابتدایی و ضعیف و منحصر به هر کامپیوتر تعریف میشود (امنیت در حد کاربر </a:t>
            </a:r>
            <a:r>
              <a:rPr lang="ar-SA" sz="2400" dirty="0" smtClean="0">
                <a:cs typeface="2  Compset" panose="00000400000000000000" pitchFamily="2" charset="-78"/>
              </a:rPr>
              <a:t>خانگی).</a:t>
            </a:r>
            <a:endParaRPr lang="en-US" sz="2400" dirty="0">
              <a:cs typeface="2  Compset" panose="00000400000000000000" pitchFamily="2" charset="-78"/>
            </a:endParaRPr>
          </a:p>
        </p:txBody>
      </p:sp>
      <p:sp>
        <p:nvSpPr>
          <p:cNvPr id="4" name="Rectangle 2"/>
          <p:cNvSpPr>
            <a:spLocks noGrp="1" noChangeArrowheads="1"/>
          </p:cNvSpPr>
          <p:nvPr>
            <p:ph type="title"/>
          </p:nvPr>
        </p:nvSpPr>
        <p:spPr/>
        <p:txBody>
          <a:bodyPr/>
          <a:lstStyle/>
          <a:p>
            <a:pPr algn="just" eaLnBrk="1" hangingPunct="1"/>
            <a:r>
              <a:rPr lang="ar-SA" sz="2800" b="1" dirty="0">
                <a:solidFill>
                  <a:schemeClr val="tx1"/>
                </a:solidFill>
                <a:cs typeface="2  Compset" panose="00000400000000000000" pitchFamily="2" charset="-78"/>
              </a:rPr>
              <a:t>مقایسه شبکه دامین و شبکه گروهی (</a:t>
            </a:r>
            <a:r>
              <a:rPr lang="en-US" sz="2800" b="1" dirty="0">
                <a:solidFill>
                  <a:schemeClr val="tx1"/>
                </a:solidFill>
                <a:cs typeface="2  Compset" panose="00000400000000000000" pitchFamily="2" charset="-78"/>
              </a:rPr>
              <a:t>Domain</a:t>
            </a:r>
            <a:r>
              <a:rPr lang="ar-SA" sz="2800" b="1" dirty="0">
                <a:solidFill>
                  <a:schemeClr val="tx1"/>
                </a:solidFill>
                <a:cs typeface="2  Compset" panose="00000400000000000000" pitchFamily="2" charset="-78"/>
              </a:rPr>
              <a:t> &amp; </a:t>
            </a:r>
            <a:r>
              <a:rPr lang="en-US" sz="2800" b="1" dirty="0">
                <a:solidFill>
                  <a:schemeClr val="tx1"/>
                </a:solidFill>
                <a:cs typeface="2  Compset" panose="00000400000000000000" pitchFamily="2" charset="-78"/>
              </a:rPr>
              <a:t>Workgroup</a:t>
            </a:r>
            <a:r>
              <a:rPr lang="ar-SA" sz="2800" b="1" dirty="0">
                <a:solidFill>
                  <a:schemeClr val="tx1"/>
                </a:solidFill>
                <a:cs typeface="2  Compset" panose="00000400000000000000" pitchFamily="2" charset="-78"/>
              </a:rPr>
              <a:t>):</a:t>
            </a:r>
            <a:r>
              <a:rPr lang="en-US" sz="2800" b="1" dirty="0">
                <a:solidFill>
                  <a:schemeClr val="tx1"/>
                </a:solidFill>
                <a:cs typeface="2  Compset" panose="00000400000000000000" pitchFamily="2" charset="-78"/>
              </a:rPr>
              <a:t/>
            </a:r>
            <a:br>
              <a:rPr lang="en-US" sz="2800" b="1" dirty="0">
                <a:solidFill>
                  <a:schemeClr val="tx1"/>
                </a:solidFill>
                <a:cs typeface="2  Compset" panose="00000400000000000000" pitchFamily="2" charset="-78"/>
              </a:rPr>
            </a:br>
            <a:endParaRPr lang="en-US" altLang="fa-IR" sz="2800" b="1" dirty="0" smtClean="0">
              <a:solidFill>
                <a:schemeClr val="tx1"/>
              </a:solidFill>
              <a:cs typeface="2  Compset" panose="00000400000000000000" pitchFamily="2" charset="-78"/>
            </a:endParaRPr>
          </a:p>
        </p:txBody>
      </p:sp>
      <p:sp>
        <p:nvSpPr>
          <p:cNvPr id="5" name="Slide Number Placeholder 5"/>
          <p:cNvSpPr>
            <a:spLocks noGrp="1"/>
          </p:cNvSpPr>
          <p:nvPr>
            <p:ph type="sldNum" sz="quarter" idx="12"/>
          </p:nvPr>
        </p:nvSpPr>
        <p:spPr>
          <a:xfrm>
            <a:off x="414338" y="6307138"/>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dirty="0" smtClean="0">
                <a:cs typeface="2  Zar" panose="00000400000000000000" pitchFamily="2" charset="-78"/>
              </a:rPr>
              <a:t>19</a:t>
            </a:r>
            <a:endParaRPr lang="en-US" altLang="fa-IR" sz="3600" dirty="0" smtClean="0">
              <a:cs typeface="2  Zar" panose="00000400000000000000" pitchFamily="2" charset="-78"/>
            </a:endParaRPr>
          </a:p>
        </p:txBody>
      </p:sp>
    </p:spTree>
    <p:extLst>
      <p:ext uri="{BB962C8B-B14F-4D97-AF65-F5344CB8AC3E}">
        <p14:creationId xmlns:p14="http://schemas.microsoft.com/office/powerpoint/2010/main" val="18596866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80728"/>
            <a:ext cx="8686800" cy="5688632"/>
          </a:xfrm>
        </p:spPr>
        <p:txBody>
          <a:bodyPr/>
          <a:lstStyle/>
          <a:p>
            <a:pPr marL="0" indent="0" algn="just">
              <a:lnSpc>
                <a:spcPct val="150000"/>
              </a:lnSpc>
              <a:buNone/>
            </a:pPr>
            <a:r>
              <a:rPr lang="ar-SA" sz="2300" b="1" dirty="0">
                <a:cs typeface="2  Compset" panose="00000400000000000000" pitchFamily="2" charset="-78"/>
              </a:rPr>
              <a:t>11- قابلیت تبادل اطلاعات بین </a:t>
            </a:r>
            <a:r>
              <a:rPr lang="ar-SA" sz="2300" b="1" dirty="0" smtClean="0">
                <a:cs typeface="2  Compset" panose="00000400000000000000" pitchFamily="2" charset="-78"/>
              </a:rPr>
              <a:t>سرویس</a:t>
            </a:r>
            <a:r>
              <a:rPr lang="fa-IR" sz="2300" b="1" dirty="0">
                <a:cs typeface="2  Compset" panose="00000400000000000000" pitchFamily="2" charset="-78"/>
              </a:rPr>
              <a:t> </a:t>
            </a:r>
            <a:r>
              <a:rPr lang="ar-SA" sz="2300" b="1" dirty="0" smtClean="0">
                <a:cs typeface="2  Compset" panose="00000400000000000000" pitchFamily="2" charset="-78"/>
              </a:rPr>
              <a:t>های </a:t>
            </a:r>
            <a:r>
              <a:rPr lang="ar-SA" sz="2300" b="1" dirty="0">
                <a:cs typeface="2  Compset" panose="00000400000000000000" pitchFamily="2" charset="-78"/>
              </a:rPr>
              <a:t>ثالث تحت سیستم تبادل اطلاعات </a:t>
            </a:r>
            <a:r>
              <a:rPr lang="ar-SA" sz="2300" b="1" dirty="0" smtClean="0">
                <a:cs typeface="2  Compset" panose="00000400000000000000" pitchFamily="2" charset="-78"/>
              </a:rPr>
              <a:t>دامین</a:t>
            </a:r>
            <a:r>
              <a:rPr lang="fa-IR" sz="2300" b="1" dirty="0" smtClean="0">
                <a:cs typeface="2  Compset" panose="00000400000000000000" pitchFamily="2" charset="-78"/>
              </a:rPr>
              <a:t> </a:t>
            </a:r>
            <a:r>
              <a:rPr lang="ar-SA" sz="2300" b="1" dirty="0" smtClean="0">
                <a:cs typeface="2  Compset" panose="00000400000000000000" pitchFamily="2" charset="-78"/>
              </a:rPr>
              <a:t>(</a:t>
            </a:r>
            <a:r>
              <a:rPr lang="ar-SA" sz="2300" b="1" dirty="0">
                <a:cs typeface="2  Compset" panose="00000400000000000000" pitchFamily="2" charset="-78"/>
              </a:rPr>
              <a:t>امنیت-راحتی</a:t>
            </a:r>
            <a:r>
              <a:rPr lang="ar-SA" sz="2300" b="1" dirty="0" smtClean="0">
                <a:cs typeface="2  Compset" panose="00000400000000000000" pitchFamily="2" charset="-78"/>
              </a:rPr>
              <a:t>):</a:t>
            </a:r>
            <a:endParaRPr lang="fa-IR" sz="2300" b="1" dirty="0" smtClean="0">
              <a:cs typeface="2  Compset" panose="00000400000000000000" pitchFamily="2" charset="-78"/>
            </a:endParaRPr>
          </a:p>
          <a:p>
            <a:pPr marL="0" indent="0" algn="just">
              <a:lnSpc>
                <a:spcPct val="150000"/>
              </a:lnSpc>
              <a:buNone/>
            </a:pPr>
            <a:r>
              <a:rPr lang="ar-SA" sz="2300" dirty="0" smtClean="0">
                <a:cs typeface="2  Compset" panose="00000400000000000000" pitchFamily="2" charset="-78"/>
              </a:rPr>
              <a:t>دامین</a:t>
            </a:r>
            <a:r>
              <a:rPr lang="ar-SA" sz="2300" dirty="0">
                <a:cs typeface="2  Compset" panose="00000400000000000000" pitchFamily="2" charset="-78"/>
              </a:rPr>
              <a:t>: چنانچه از سرویس یا نرم افزاری استفاده کنید که قابلیت ادغام با </a:t>
            </a:r>
            <a:r>
              <a:rPr lang="en-US" sz="2300" dirty="0">
                <a:cs typeface="2  Compset" panose="00000400000000000000" pitchFamily="2" charset="-78"/>
              </a:rPr>
              <a:t>Active Directory partition</a:t>
            </a:r>
            <a:r>
              <a:rPr lang="ar-SA" sz="2300" dirty="0">
                <a:cs typeface="2  Compset" panose="00000400000000000000" pitchFamily="2" charset="-78"/>
              </a:rPr>
              <a:t> را داشته باشد، میتوانید بطور بسیار امن و سریع، اطلاعات آن نرم افزار را همراه با اطلاعات </a:t>
            </a:r>
            <a:r>
              <a:rPr lang="en-US" sz="2300" dirty="0" err="1">
                <a:cs typeface="2  Compset" panose="00000400000000000000" pitchFamily="2" charset="-78"/>
              </a:rPr>
              <a:t>ActiveDirectory</a:t>
            </a:r>
            <a:r>
              <a:rPr lang="ar-SA" sz="2300" dirty="0">
                <a:cs typeface="2  Compset" panose="00000400000000000000" pitchFamily="2" charset="-78"/>
              </a:rPr>
              <a:t> بین سرورها جابجا کنید</a:t>
            </a:r>
            <a:r>
              <a:rPr lang="ar-SA" sz="2300" dirty="0" smtClean="0">
                <a:cs typeface="2  Compset" panose="00000400000000000000" pitchFamily="2" charset="-78"/>
              </a:rPr>
              <a:t>.</a:t>
            </a:r>
            <a:endParaRPr lang="fa-IR" sz="2300" dirty="0" smtClean="0">
              <a:cs typeface="2  Compset" panose="00000400000000000000" pitchFamily="2" charset="-78"/>
            </a:endParaRPr>
          </a:p>
          <a:p>
            <a:pPr marL="0" indent="0" algn="just">
              <a:lnSpc>
                <a:spcPct val="150000"/>
              </a:lnSpc>
              <a:buNone/>
            </a:pPr>
            <a:r>
              <a:rPr lang="ar-SA" sz="2300" b="1" dirty="0" smtClean="0">
                <a:cs typeface="2  Compset" panose="00000400000000000000" pitchFamily="2" charset="-78"/>
              </a:rPr>
              <a:t>12- </a:t>
            </a:r>
            <a:r>
              <a:rPr lang="ar-SA" sz="2300" b="1" dirty="0">
                <a:cs typeface="2  Compset" panose="00000400000000000000" pitchFamily="2" charset="-78"/>
              </a:rPr>
              <a:t>قابلیت اتصال و برقراری ارتباط با دیگر </a:t>
            </a:r>
            <a:r>
              <a:rPr lang="en-US" sz="2300" b="1" dirty="0" err="1">
                <a:cs typeface="2  Compset" panose="00000400000000000000" pitchFamily="2" charset="-78"/>
              </a:rPr>
              <a:t>ActiveDirectory</a:t>
            </a:r>
            <a:r>
              <a:rPr lang="ar-SA" sz="2300" b="1" dirty="0">
                <a:cs typeface="2  Compset" panose="00000400000000000000" pitchFamily="2" charset="-78"/>
              </a:rPr>
              <a:t> از جنس دیگر:</a:t>
            </a:r>
            <a:r>
              <a:rPr lang="ar-SA" sz="2400" b="1" dirty="0">
                <a:cs typeface="2  Compset" panose="00000400000000000000" pitchFamily="2" charset="-78"/>
              </a:rPr>
              <a:t/>
            </a:r>
            <a:br>
              <a:rPr lang="ar-SA" sz="2400" b="1" dirty="0">
                <a:cs typeface="2  Compset" panose="00000400000000000000" pitchFamily="2" charset="-78"/>
              </a:rPr>
            </a:br>
            <a:r>
              <a:rPr lang="ar-SA" sz="2300" dirty="0">
                <a:cs typeface="2  Compset" panose="00000400000000000000" pitchFamily="2" charset="-78"/>
              </a:rPr>
              <a:t>دامین: به دلیل اینکه </a:t>
            </a:r>
            <a:r>
              <a:rPr lang="en-US" sz="2300" dirty="0">
                <a:cs typeface="2  Compset" panose="00000400000000000000" pitchFamily="2" charset="-78"/>
              </a:rPr>
              <a:t>Win 2003 </a:t>
            </a:r>
            <a:r>
              <a:rPr lang="en-US" sz="2300" dirty="0" err="1">
                <a:cs typeface="2  Compset" panose="00000400000000000000" pitchFamily="2" charset="-78"/>
              </a:rPr>
              <a:t>ActiveDirectory</a:t>
            </a:r>
            <a:r>
              <a:rPr lang="ar-SA" sz="2300" dirty="0">
                <a:cs typeface="2  Compset" panose="00000400000000000000" pitchFamily="2" charset="-78"/>
              </a:rPr>
              <a:t> برا اساس </a:t>
            </a:r>
            <a:r>
              <a:rPr lang="en-US" sz="2300" dirty="0">
                <a:cs typeface="2  Compset" panose="00000400000000000000" pitchFamily="2" charset="-78"/>
              </a:rPr>
              <a:t>LDAP ver3</a:t>
            </a:r>
            <a:r>
              <a:rPr lang="ar-SA" sz="2300" dirty="0">
                <a:cs typeface="2  Compset" panose="00000400000000000000" pitchFamily="2" charset="-78"/>
              </a:rPr>
              <a:t> و </a:t>
            </a:r>
            <a:r>
              <a:rPr lang="en-US" sz="2300" dirty="0">
                <a:cs typeface="2  Compset" panose="00000400000000000000" pitchFamily="2" charset="-78"/>
              </a:rPr>
              <a:t>NSPI</a:t>
            </a:r>
            <a:r>
              <a:rPr lang="ar-SA" sz="2300" dirty="0">
                <a:cs typeface="2  Compset" panose="00000400000000000000" pitchFamily="2" charset="-78"/>
              </a:rPr>
              <a:t> که استاندارد جهانی هستند نوشته شده، میتواند با </a:t>
            </a:r>
            <a:r>
              <a:rPr lang="en-US" sz="2300" dirty="0" err="1">
                <a:cs typeface="2  Compset" panose="00000400000000000000" pitchFamily="2" charset="-78"/>
              </a:rPr>
              <a:t>ActiveDirectory</a:t>
            </a:r>
            <a:r>
              <a:rPr lang="ar-SA" sz="2300" dirty="0">
                <a:cs typeface="2  Compset" panose="00000400000000000000" pitchFamily="2" charset="-78"/>
              </a:rPr>
              <a:t>هایی که بر این اساس نوشته شده اند ارتباط برقرار کند. حتی اگر این </a:t>
            </a:r>
            <a:r>
              <a:rPr lang="en-US" sz="2300" dirty="0" err="1">
                <a:cs typeface="2  Compset" panose="00000400000000000000" pitchFamily="2" charset="-78"/>
              </a:rPr>
              <a:t>ActiveDirectory</a:t>
            </a:r>
            <a:r>
              <a:rPr lang="ar-SA" sz="2300" dirty="0">
                <a:cs typeface="2  Compset" panose="00000400000000000000" pitchFamily="2" charset="-78"/>
              </a:rPr>
              <a:t> ها توسط شرکتی غیر از خود مایکروسافت نوشته شده باشد.</a:t>
            </a:r>
            <a:endParaRPr lang="en-US" sz="2300" dirty="0">
              <a:cs typeface="2  Compset" panose="00000400000000000000" pitchFamily="2" charset="-78"/>
            </a:endParaRPr>
          </a:p>
        </p:txBody>
      </p:sp>
      <p:sp>
        <p:nvSpPr>
          <p:cNvPr id="4" name="Rectangle 2"/>
          <p:cNvSpPr>
            <a:spLocks noGrp="1" noChangeArrowheads="1"/>
          </p:cNvSpPr>
          <p:nvPr>
            <p:ph type="title"/>
          </p:nvPr>
        </p:nvSpPr>
        <p:spPr/>
        <p:txBody>
          <a:bodyPr/>
          <a:lstStyle/>
          <a:p>
            <a:pPr algn="just" eaLnBrk="1" hangingPunct="1"/>
            <a:r>
              <a:rPr lang="ar-SA" sz="2800" b="1" dirty="0">
                <a:solidFill>
                  <a:schemeClr val="tx1"/>
                </a:solidFill>
                <a:cs typeface="2  Compset" panose="00000400000000000000" pitchFamily="2" charset="-78"/>
              </a:rPr>
              <a:t>مقایسه شبکه دامین و شبکه گروهی (</a:t>
            </a:r>
            <a:r>
              <a:rPr lang="en-US" sz="2800" b="1" dirty="0">
                <a:solidFill>
                  <a:schemeClr val="tx1"/>
                </a:solidFill>
                <a:cs typeface="2  Compset" panose="00000400000000000000" pitchFamily="2" charset="-78"/>
              </a:rPr>
              <a:t>Domain</a:t>
            </a:r>
            <a:r>
              <a:rPr lang="ar-SA" sz="2800" b="1" dirty="0">
                <a:solidFill>
                  <a:schemeClr val="tx1"/>
                </a:solidFill>
                <a:cs typeface="2  Compset" panose="00000400000000000000" pitchFamily="2" charset="-78"/>
              </a:rPr>
              <a:t> &amp; </a:t>
            </a:r>
            <a:r>
              <a:rPr lang="en-US" sz="2800" b="1" dirty="0">
                <a:solidFill>
                  <a:schemeClr val="tx1"/>
                </a:solidFill>
                <a:cs typeface="2  Compset" panose="00000400000000000000" pitchFamily="2" charset="-78"/>
              </a:rPr>
              <a:t>Workgroup</a:t>
            </a:r>
            <a:r>
              <a:rPr lang="ar-SA" sz="2800" b="1" dirty="0">
                <a:solidFill>
                  <a:schemeClr val="tx1"/>
                </a:solidFill>
                <a:cs typeface="2  Compset" panose="00000400000000000000" pitchFamily="2" charset="-78"/>
              </a:rPr>
              <a:t>):</a:t>
            </a:r>
            <a:r>
              <a:rPr lang="en-US" sz="2800" b="1" dirty="0">
                <a:solidFill>
                  <a:schemeClr val="tx1"/>
                </a:solidFill>
                <a:cs typeface="2  Compset" panose="00000400000000000000" pitchFamily="2" charset="-78"/>
              </a:rPr>
              <a:t/>
            </a:r>
            <a:br>
              <a:rPr lang="en-US" sz="2800" b="1" dirty="0">
                <a:solidFill>
                  <a:schemeClr val="tx1"/>
                </a:solidFill>
                <a:cs typeface="2  Compset" panose="00000400000000000000" pitchFamily="2" charset="-78"/>
              </a:rPr>
            </a:br>
            <a:endParaRPr lang="en-US" altLang="fa-IR" sz="2800" b="1" dirty="0" smtClean="0">
              <a:solidFill>
                <a:schemeClr val="tx1"/>
              </a:solidFill>
              <a:cs typeface="2  Compset" panose="00000400000000000000" pitchFamily="2" charset="-78"/>
            </a:endParaRPr>
          </a:p>
        </p:txBody>
      </p:sp>
      <p:sp>
        <p:nvSpPr>
          <p:cNvPr id="6" name="Slide Number Placeholder 5"/>
          <p:cNvSpPr>
            <a:spLocks noGrp="1"/>
          </p:cNvSpPr>
          <p:nvPr>
            <p:ph type="sldNum" sz="quarter" idx="12"/>
          </p:nvPr>
        </p:nvSpPr>
        <p:spPr>
          <a:xfrm>
            <a:off x="414338" y="6307138"/>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dirty="0" smtClean="0">
                <a:cs typeface="2  Zar" panose="00000400000000000000" pitchFamily="2" charset="-78"/>
              </a:rPr>
              <a:t>20</a:t>
            </a:r>
            <a:endParaRPr lang="en-US" altLang="fa-IR" sz="3600" dirty="0" smtClean="0">
              <a:cs typeface="2  Zar" panose="00000400000000000000" pitchFamily="2" charset="-78"/>
            </a:endParaRPr>
          </a:p>
        </p:txBody>
      </p:sp>
    </p:spTree>
    <p:extLst>
      <p:ext uri="{BB962C8B-B14F-4D97-AF65-F5344CB8AC3E}">
        <p14:creationId xmlns:p14="http://schemas.microsoft.com/office/powerpoint/2010/main" val="3403762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155" y="1413169"/>
            <a:ext cx="8229600" cy="4525962"/>
          </a:xfrm>
        </p:spPr>
        <p:txBody>
          <a:bodyPr/>
          <a:lstStyle/>
          <a:p>
            <a:pPr marL="0" indent="0" algn="just">
              <a:lnSpc>
                <a:spcPct val="150000"/>
              </a:lnSpc>
              <a:buNone/>
            </a:pPr>
            <a:r>
              <a:rPr lang="ar-SA" sz="2400" b="1" dirty="0">
                <a:cs typeface="2  Compset" panose="00000400000000000000" pitchFamily="2" charset="-78"/>
              </a:rPr>
              <a:t>13- نشانه گذاری دیجیتالی اطلاعات تبادلی</a:t>
            </a:r>
            <a:r>
              <a:rPr lang="ar-SA" sz="2400" b="1" dirty="0" smtClean="0">
                <a:cs typeface="2  Compset" panose="00000400000000000000" pitchFamily="2" charset="-78"/>
              </a:rPr>
              <a:t>:</a:t>
            </a:r>
            <a:endParaRPr lang="fa-IR" sz="2400" b="1"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دامین</a:t>
            </a:r>
            <a:r>
              <a:rPr lang="ar-SA" sz="2400" dirty="0">
                <a:cs typeface="2  Compset" panose="00000400000000000000" pitchFamily="2" charset="-78"/>
              </a:rPr>
              <a:t>: اطلاعات بصورت رمز شده بین سرورها جابجا میشود لذا دارای امنیت بسیار مطلوبی </a:t>
            </a:r>
            <a:r>
              <a:rPr lang="ar-SA" sz="2400" dirty="0" smtClean="0">
                <a:cs typeface="2  Compset" panose="00000400000000000000" pitchFamily="2" charset="-78"/>
              </a:rPr>
              <a:t>است</a:t>
            </a:r>
            <a:r>
              <a:rPr lang="fa-IR" sz="2400" dirty="0" smtClean="0">
                <a:cs typeface="2  Compset" panose="00000400000000000000" pitchFamily="2" charset="-78"/>
              </a:rPr>
              <a:t>.</a:t>
            </a:r>
          </a:p>
          <a:p>
            <a:pPr marL="0" indent="0" algn="just">
              <a:lnSpc>
                <a:spcPct val="150000"/>
              </a:lnSpc>
              <a:buNone/>
            </a:pPr>
            <a:r>
              <a:rPr lang="ar-SA" sz="2400" dirty="0" smtClean="0">
                <a:cs typeface="2  Compset" panose="00000400000000000000" pitchFamily="2" charset="-78"/>
              </a:rPr>
              <a:t>گروهی</a:t>
            </a:r>
            <a:r>
              <a:rPr lang="ar-SA" sz="2400" dirty="0">
                <a:cs typeface="2  Compset" panose="00000400000000000000" pitchFamily="2" charset="-78"/>
              </a:rPr>
              <a:t>: اطلاعات بین سرورها جابجا نمیشود</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algn="just">
              <a:lnSpc>
                <a:spcPct val="150000"/>
              </a:lnSpc>
              <a:buNone/>
            </a:pPr>
            <a:r>
              <a:rPr lang="ar-SA" sz="2400" dirty="0" smtClean="0">
                <a:cs typeface="2  Compset" panose="00000400000000000000" pitchFamily="2" charset="-78"/>
              </a:rPr>
              <a:t>البته </a:t>
            </a:r>
            <a:r>
              <a:rPr lang="ar-SA" sz="2400" dirty="0">
                <a:cs typeface="2  Compset" panose="00000400000000000000" pitchFamily="2" charset="-78"/>
              </a:rPr>
              <a:t>در مقایسه سیستم </a:t>
            </a:r>
            <a:r>
              <a:rPr lang="en-US" sz="2400" dirty="0">
                <a:cs typeface="2  Compset" panose="00000400000000000000" pitchFamily="2" charset="-78"/>
              </a:rPr>
              <a:t>Domain</a:t>
            </a:r>
            <a:r>
              <a:rPr lang="ar-SA" sz="2400" dirty="0">
                <a:cs typeface="2  Compset" panose="00000400000000000000" pitchFamily="2" charset="-78"/>
              </a:rPr>
              <a:t> و </a:t>
            </a:r>
            <a:r>
              <a:rPr lang="en-US" sz="2400" dirty="0">
                <a:cs typeface="2  Compset" panose="00000400000000000000" pitchFamily="2" charset="-78"/>
              </a:rPr>
              <a:t>Workgroup</a:t>
            </a:r>
            <a:r>
              <a:rPr lang="ar-SA" sz="2400" dirty="0">
                <a:cs typeface="2  Compset" panose="00000400000000000000" pitchFamily="2" charset="-78"/>
              </a:rPr>
              <a:t> میتوان موارد شماره 1/2/4/6/9 را در نظر گرفت. بقیه موراد تقریبا از مشخصات اختصاصی </a:t>
            </a:r>
            <a:r>
              <a:rPr lang="en-US" sz="2400" dirty="0">
                <a:cs typeface="2  Compset" panose="00000400000000000000" pitchFamily="2" charset="-78"/>
              </a:rPr>
              <a:t>Windows 2003 Active Directory</a:t>
            </a:r>
            <a:r>
              <a:rPr lang="ar-SA" sz="2400" dirty="0">
                <a:cs typeface="2  Compset" panose="00000400000000000000" pitchFamily="2" charset="-78"/>
              </a:rPr>
              <a:t> هستند.</a:t>
            </a:r>
            <a:endParaRPr lang="en-US" sz="2400" dirty="0">
              <a:cs typeface="2  Compset" panose="00000400000000000000" pitchFamily="2" charset="-78"/>
            </a:endParaRPr>
          </a:p>
        </p:txBody>
      </p:sp>
      <p:sp>
        <p:nvSpPr>
          <p:cNvPr id="4" name="Rectangle 2"/>
          <p:cNvSpPr>
            <a:spLocks noGrp="1" noChangeArrowheads="1"/>
          </p:cNvSpPr>
          <p:nvPr>
            <p:ph type="title"/>
          </p:nvPr>
        </p:nvSpPr>
        <p:spPr/>
        <p:txBody>
          <a:bodyPr/>
          <a:lstStyle/>
          <a:p>
            <a:pPr algn="just" eaLnBrk="1" hangingPunct="1"/>
            <a:r>
              <a:rPr lang="ar-SA" sz="2800" b="1" dirty="0">
                <a:solidFill>
                  <a:schemeClr val="tx1"/>
                </a:solidFill>
                <a:cs typeface="2  Compset" panose="00000400000000000000" pitchFamily="2" charset="-78"/>
              </a:rPr>
              <a:t>مقایسه شبکه دامین و شبکه گروهی (</a:t>
            </a:r>
            <a:r>
              <a:rPr lang="en-US" sz="2800" b="1" dirty="0">
                <a:solidFill>
                  <a:schemeClr val="tx1"/>
                </a:solidFill>
                <a:cs typeface="2  Compset" panose="00000400000000000000" pitchFamily="2" charset="-78"/>
              </a:rPr>
              <a:t>Domain</a:t>
            </a:r>
            <a:r>
              <a:rPr lang="ar-SA" sz="2800" b="1" dirty="0">
                <a:solidFill>
                  <a:schemeClr val="tx1"/>
                </a:solidFill>
                <a:cs typeface="2  Compset" panose="00000400000000000000" pitchFamily="2" charset="-78"/>
              </a:rPr>
              <a:t> &amp; </a:t>
            </a:r>
            <a:r>
              <a:rPr lang="en-US" sz="2800" b="1" dirty="0">
                <a:solidFill>
                  <a:schemeClr val="tx1"/>
                </a:solidFill>
                <a:cs typeface="2  Compset" panose="00000400000000000000" pitchFamily="2" charset="-78"/>
              </a:rPr>
              <a:t>Workgroup</a:t>
            </a:r>
            <a:r>
              <a:rPr lang="ar-SA" sz="2800" b="1" dirty="0">
                <a:solidFill>
                  <a:schemeClr val="tx1"/>
                </a:solidFill>
                <a:cs typeface="2  Compset" panose="00000400000000000000" pitchFamily="2" charset="-78"/>
              </a:rPr>
              <a:t>):</a:t>
            </a:r>
            <a:r>
              <a:rPr lang="en-US" sz="2800" b="1" dirty="0">
                <a:solidFill>
                  <a:schemeClr val="tx1"/>
                </a:solidFill>
                <a:cs typeface="2  Compset" panose="00000400000000000000" pitchFamily="2" charset="-78"/>
              </a:rPr>
              <a:t/>
            </a:r>
            <a:br>
              <a:rPr lang="en-US" sz="2800" b="1" dirty="0">
                <a:solidFill>
                  <a:schemeClr val="tx1"/>
                </a:solidFill>
                <a:cs typeface="2  Compset" panose="00000400000000000000" pitchFamily="2" charset="-78"/>
              </a:rPr>
            </a:br>
            <a:endParaRPr lang="en-US" altLang="fa-IR" sz="2800" b="1" dirty="0" smtClean="0">
              <a:solidFill>
                <a:schemeClr val="tx1"/>
              </a:solidFill>
              <a:cs typeface="2  Compset" panose="00000400000000000000" pitchFamily="2" charset="-78"/>
            </a:endParaRPr>
          </a:p>
        </p:txBody>
      </p:sp>
      <p:sp>
        <p:nvSpPr>
          <p:cNvPr id="5" name="Slide Number Placeholder 5"/>
          <p:cNvSpPr>
            <a:spLocks noGrp="1"/>
          </p:cNvSpPr>
          <p:nvPr>
            <p:ph type="sldNum" sz="quarter" idx="12"/>
          </p:nvPr>
        </p:nvSpPr>
        <p:spPr>
          <a:xfrm>
            <a:off x="414338" y="6307138"/>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dirty="0" smtClean="0">
                <a:cs typeface="2  Zar" panose="00000400000000000000" pitchFamily="2" charset="-78"/>
              </a:rPr>
              <a:t>21</a:t>
            </a:r>
            <a:endParaRPr lang="en-US" altLang="fa-IR" sz="3600" dirty="0" smtClean="0">
              <a:cs typeface="2  Zar" panose="00000400000000000000" pitchFamily="2" charset="-78"/>
            </a:endParaRPr>
          </a:p>
        </p:txBody>
      </p:sp>
    </p:spTree>
    <p:extLst>
      <p:ext uri="{BB962C8B-B14F-4D97-AF65-F5344CB8AC3E}">
        <p14:creationId xmlns:p14="http://schemas.microsoft.com/office/powerpoint/2010/main" val="39729831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76672"/>
            <a:ext cx="8229600" cy="4525962"/>
          </a:xfrm>
        </p:spPr>
        <p:txBody>
          <a:bodyPr/>
          <a:lstStyle/>
          <a:p>
            <a:pPr marL="0" indent="0" algn="just">
              <a:buNone/>
            </a:pPr>
            <a:r>
              <a:rPr lang="fa-IR" dirty="0" smtClean="0">
                <a:cs typeface="2  Compset" panose="00000400000000000000" pitchFamily="2" charset="-78"/>
              </a:rPr>
              <a:t>شرایطی که می توان تحت عنوان موارد استفاده از مدل شبکه ایی </a:t>
            </a:r>
            <a:r>
              <a:rPr lang="en-US" dirty="0" smtClean="0">
                <a:cs typeface="2  Compset" panose="00000400000000000000" pitchFamily="2" charset="-78"/>
              </a:rPr>
              <a:t>Domain</a:t>
            </a:r>
            <a:r>
              <a:rPr lang="fa-IR" dirty="0" smtClean="0">
                <a:cs typeface="2  Compset" panose="00000400000000000000" pitchFamily="2" charset="-78"/>
              </a:rPr>
              <a:t> نام برده شوند عبارتند از:</a:t>
            </a:r>
          </a:p>
          <a:p>
            <a:pPr lvl="0" algn="just">
              <a:lnSpc>
                <a:spcPct val="150000"/>
              </a:lnSpc>
              <a:buFont typeface="Wingdings" panose="05000000000000000000" pitchFamily="2" charset="2"/>
              <a:buChar char="Ø"/>
            </a:pPr>
            <a:r>
              <a:rPr lang="ar-SA" sz="2200" dirty="0"/>
              <a:t>نیاز به یک مدیر شبکه برای پیاده سازی این بستر می باشد.</a:t>
            </a:r>
            <a:endParaRPr lang="en-US" sz="2200" dirty="0"/>
          </a:p>
          <a:p>
            <a:pPr lvl="0" algn="just">
              <a:lnSpc>
                <a:spcPct val="150000"/>
              </a:lnSpc>
              <a:buFont typeface="Wingdings" panose="05000000000000000000" pitchFamily="2" charset="2"/>
              <a:buChar char="Ø"/>
            </a:pPr>
            <a:r>
              <a:rPr lang="ar-SA" sz="2200" dirty="0"/>
              <a:t>می توان تمامی قابلیت های شبکه ایی و سرویس ها را در حد بالاو پیشرفته ایی دربستر فوق اجرا نمود.</a:t>
            </a:r>
            <a:endParaRPr lang="en-US" sz="2200" dirty="0"/>
          </a:p>
          <a:p>
            <a:pPr lvl="0" algn="just">
              <a:lnSpc>
                <a:spcPct val="150000"/>
              </a:lnSpc>
              <a:buFont typeface="Wingdings" panose="05000000000000000000" pitchFamily="2" charset="2"/>
              <a:buChar char="Ø"/>
            </a:pPr>
            <a:r>
              <a:rPr lang="ar-SA" sz="2200" dirty="0"/>
              <a:t>امکان به وجود آمدن مدیریت متمرکز </a:t>
            </a:r>
            <a:r>
              <a:rPr lang="en-US" sz="2200" dirty="0"/>
              <a:t>Centralized</a:t>
            </a:r>
            <a:r>
              <a:rPr lang="ar-SA" sz="2200" dirty="0"/>
              <a:t>)) برای تمامی منابع شبکه و کاربران.</a:t>
            </a:r>
            <a:endParaRPr lang="en-US" sz="2200" dirty="0"/>
          </a:p>
          <a:p>
            <a:pPr lvl="0" algn="just">
              <a:lnSpc>
                <a:spcPct val="150000"/>
              </a:lnSpc>
              <a:buFont typeface="Wingdings" panose="05000000000000000000" pitchFamily="2" charset="2"/>
              <a:buChar char="Ø"/>
            </a:pPr>
            <a:r>
              <a:rPr lang="ar-SA" sz="2200" dirty="0"/>
              <a:t>امکان تدوین سیاست های دسترسی به منابع و سرویس های شبکه  برای تمامی کاربران در دامین.</a:t>
            </a:r>
            <a:endParaRPr lang="en-US" sz="2200" dirty="0"/>
          </a:p>
          <a:p>
            <a:pPr lvl="0" algn="just">
              <a:lnSpc>
                <a:spcPct val="150000"/>
              </a:lnSpc>
              <a:buFont typeface="Wingdings" panose="05000000000000000000" pitchFamily="2" charset="2"/>
              <a:buChar char="Ø"/>
            </a:pPr>
            <a:r>
              <a:rPr lang="ar-SA" sz="2200" dirty="0"/>
              <a:t>به وجود آوردن سطح بالایی از امنیت اطلاعات و ارتباطات برای تمامی کاربران و کامپیوترهای داخل دامین.</a:t>
            </a:r>
            <a:endParaRPr lang="en-US" sz="2200" dirty="0"/>
          </a:p>
          <a:p>
            <a:pPr lvl="0" algn="just">
              <a:lnSpc>
                <a:spcPct val="150000"/>
              </a:lnSpc>
              <a:buFont typeface="Wingdings" panose="05000000000000000000" pitchFamily="2" charset="2"/>
              <a:buChar char="Ø"/>
            </a:pPr>
            <a:r>
              <a:rPr lang="ar-SA" sz="2200" dirty="0"/>
              <a:t>مشخص کردن نحوه دسترسی به اینترنت، چگونگی استفاده و نظارت بر آن.</a:t>
            </a:r>
            <a:endParaRPr lang="en-US" sz="2200" dirty="0"/>
          </a:p>
          <a:p>
            <a:pPr marL="0" indent="0" algn="just">
              <a:buNone/>
            </a:pPr>
            <a:endParaRPr lang="en-US" sz="2200" dirty="0">
              <a:cs typeface="2  Compset" panose="00000400000000000000" pitchFamily="2" charset="-78"/>
            </a:endParaRPr>
          </a:p>
        </p:txBody>
      </p:sp>
      <p:sp>
        <p:nvSpPr>
          <p:cNvPr id="5" name="Slide Number Placeholder 5"/>
          <p:cNvSpPr>
            <a:spLocks noGrp="1"/>
          </p:cNvSpPr>
          <p:nvPr>
            <p:ph type="sldNum" sz="quarter" idx="12"/>
          </p:nvPr>
        </p:nvSpPr>
        <p:spPr>
          <a:xfrm>
            <a:off x="414338" y="6307138"/>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dirty="0" smtClean="0">
                <a:cs typeface="2  Zar" panose="00000400000000000000" pitchFamily="2" charset="-78"/>
              </a:rPr>
              <a:t>22</a:t>
            </a:r>
            <a:endParaRPr lang="en-US" altLang="fa-IR" sz="3600" dirty="0" smtClean="0">
              <a:cs typeface="2  Zar" panose="00000400000000000000" pitchFamily="2" charset="-78"/>
            </a:endParaRPr>
          </a:p>
        </p:txBody>
      </p:sp>
    </p:spTree>
    <p:extLst>
      <p:ext uri="{BB962C8B-B14F-4D97-AF65-F5344CB8AC3E}">
        <p14:creationId xmlns:p14="http://schemas.microsoft.com/office/powerpoint/2010/main" val="12467520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uzzle5"/>
          <p:cNvSpPr>
            <a:spLocks noChangeAspect="1" noEditPoints="1" noChangeArrowheads="1"/>
          </p:cNvSpPr>
          <p:nvPr/>
        </p:nvSpPr>
        <p:spPr bwMode="blackWhite">
          <a:xfrm>
            <a:off x="6227763" y="3068638"/>
            <a:ext cx="1524000" cy="1236662"/>
          </a:xfrm>
          <a:custGeom>
            <a:avLst/>
            <a:gdLst>
              <a:gd name="T0" fmla="*/ 18274524 w 21600"/>
              <a:gd name="T1" fmla="*/ 41747247 h 21600"/>
              <a:gd name="T2" fmla="*/ 12763782 w 21600"/>
              <a:gd name="T3" fmla="*/ 39941091 h 21600"/>
              <a:gd name="T4" fmla="*/ 7029027 w 21600"/>
              <a:gd name="T5" fmla="*/ 38272685 h 21600"/>
              <a:gd name="T6" fmla="*/ 2922129 w 21600"/>
              <a:gd name="T7" fmla="*/ 39754275 h 21600"/>
              <a:gd name="T8" fmla="*/ 224014 w 21600"/>
              <a:gd name="T9" fmla="*/ 44018812 h 21600"/>
              <a:gd name="T10" fmla="*/ 2414341 w 21600"/>
              <a:gd name="T11" fmla="*/ 48837328 h 21600"/>
              <a:gd name="T12" fmla="*/ 6182783 w 21600"/>
              <a:gd name="T13" fmla="*/ 50459875 h 21600"/>
              <a:gd name="T14" fmla="*/ 11245497 w 21600"/>
              <a:gd name="T15" fmla="*/ 50089448 h 21600"/>
              <a:gd name="T16" fmla="*/ 18160083 w 21600"/>
              <a:gd name="T17" fmla="*/ 48745495 h 21600"/>
              <a:gd name="T18" fmla="*/ 20972709 w 21600"/>
              <a:gd name="T19" fmla="*/ 50643427 h 21600"/>
              <a:gd name="T20" fmla="*/ 22829520 w 21600"/>
              <a:gd name="T21" fmla="*/ 56156821 h 21600"/>
              <a:gd name="T22" fmla="*/ 22829520 w 21600"/>
              <a:gd name="T23" fmla="*/ 63617328 h 21600"/>
              <a:gd name="T24" fmla="*/ 23785266 w 21600"/>
              <a:gd name="T25" fmla="*/ 69504412 h 21600"/>
              <a:gd name="T26" fmla="*/ 37056907 w 21600"/>
              <a:gd name="T27" fmla="*/ 69504412 h 21600"/>
              <a:gd name="T28" fmla="*/ 44817736 w 21600"/>
              <a:gd name="T29" fmla="*/ 66629688 h 21600"/>
              <a:gd name="T30" fmla="*/ 47122574 w 21600"/>
              <a:gd name="T31" fmla="*/ 61578439 h 21600"/>
              <a:gd name="T32" fmla="*/ 43861919 w 21600"/>
              <a:gd name="T33" fmla="*/ 56759980 h 21600"/>
              <a:gd name="T34" fmla="*/ 42343634 w 21600"/>
              <a:gd name="T35" fmla="*/ 51154753 h 21600"/>
              <a:gd name="T36" fmla="*/ 45270702 w 21600"/>
              <a:gd name="T37" fmla="*/ 47260641 h 21600"/>
              <a:gd name="T38" fmla="*/ 49372661 w 21600"/>
              <a:gd name="T39" fmla="*/ 45824911 h 21600"/>
              <a:gd name="T40" fmla="*/ 55112426 w 21600"/>
              <a:gd name="T41" fmla="*/ 45916688 h 21600"/>
              <a:gd name="T42" fmla="*/ 59214314 w 21600"/>
              <a:gd name="T43" fmla="*/ 47585151 h 21600"/>
              <a:gd name="T44" fmla="*/ 61354899 w 21600"/>
              <a:gd name="T45" fmla="*/ 52033241 h 21600"/>
              <a:gd name="T46" fmla="*/ 59328826 w 21600"/>
              <a:gd name="T47" fmla="*/ 57641732 h 21600"/>
              <a:gd name="T48" fmla="*/ 56177674 w 21600"/>
              <a:gd name="T49" fmla="*/ 61303110 h 21600"/>
              <a:gd name="T50" fmla="*/ 56799974 w 21600"/>
              <a:gd name="T51" fmla="*/ 66213403 h 21600"/>
              <a:gd name="T52" fmla="*/ 62534729 w 21600"/>
              <a:gd name="T53" fmla="*/ 69596188 h 21600"/>
              <a:gd name="T54" fmla="*/ 74960057 w 21600"/>
              <a:gd name="T55" fmla="*/ 70940142 h 21600"/>
              <a:gd name="T56" fmla="*/ 83905654 w 21600"/>
              <a:gd name="T57" fmla="*/ 69596188 h 21600"/>
              <a:gd name="T58" fmla="*/ 83397866 w 21600"/>
              <a:gd name="T59" fmla="*/ 60142766 h 21600"/>
              <a:gd name="T60" fmla="*/ 85199926 w 21600"/>
              <a:gd name="T61" fmla="*/ 51895548 h 21600"/>
              <a:gd name="T62" fmla="*/ 89301884 w 21600"/>
              <a:gd name="T63" fmla="*/ 50876160 h 21600"/>
              <a:gd name="T64" fmla="*/ 94085833 w 21600"/>
              <a:gd name="T65" fmla="*/ 53006768 h 21600"/>
              <a:gd name="T66" fmla="*/ 99034036 w 21600"/>
              <a:gd name="T67" fmla="*/ 55324250 h 21600"/>
              <a:gd name="T68" fmla="*/ 104883303 w 21600"/>
              <a:gd name="T69" fmla="*/ 53934437 h 21600"/>
              <a:gd name="T70" fmla="*/ 107690920 w 21600"/>
              <a:gd name="T71" fmla="*/ 48929105 h 21600"/>
              <a:gd name="T72" fmla="*/ 106794864 w 21600"/>
              <a:gd name="T73" fmla="*/ 45733135 h 21600"/>
              <a:gd name="T74" fmla="*/ 101508137 w 21600"/>
              <a:gd name="T75" fmla="*/ 42163533 h 21600"/>
              <a:gd name="T76" fmla="*/ 95489677 w 21600"/>
              <a:gd name="T77" fmla="*/ 42628999 h 21600"/>
              <a:gd name="T78" fmla="*/ 92114511 w 21600"/>
              <a:gd name="T79" fmla="*/ 45175893 h 21600"/>
              <a:gd name="T80" fmla="*/ 87280821 w 21600"/>
              <a:gd name="T81" fmla="*/ 45130033 h 21600"/>
              <a:gd name="T82" fmla="*/ 84244180 w 21600"/>
              <a:gd name="T83" fmla="*/ 42720775 h 21600"/>
              <a:gd name="T84" fmla="*/ 84244180 w 21600"/>
              <a:gd name="T85" fmla="*/ 28216104 h 21600"/>
              <a:gd name="T86" fmla="*/ 80585239 w 21600"/>
              <a:gd name="T87" fmla="*/ 20385228 h 21600"/>
              <a:gd name="T88" fmla="*/ 70858098 w 21600"/>
              <a:gd name="T89" fmla="*/ 20896553 h 21600"/>
              <a:gd name="T90" fmla="*/ 61688416 w 21600"/>
              <a:gd name="T91" fmla="*/ 19274007 h 21600"/>
              <a:gd name="T92" fmla="*/ 57248002 w 21600"/>
              <a:gd name="T93" fmla="*/ 17143399 h 21600"/>
              <a:gd name="T94" fmla="*/ 57133490 w 21600"/>
              <a:gd name="T95" fmla="*/ 14593184 h 21600"/>
              <a:gd name="T96" fmla="*/ 61578913 w 21600"/>
              <a:gd name="T97" fmla="*/ 9171566 h 21600"/>
              <a:gd name="T98" fmla="*/ 61125947 w 21600"/>
              <a:gd name="T99" fmla="*/ 3566339 h 21600"/>
              <a:gd name="T100" fmla="*/ 57810541 w 21600"/>
              <a:gd name="T101" fmla="*/ 1157081 h 21600"/>
              <a:gd name="T102" fmla="*/ 53031531 w 21600"/>
              <a:gd name="T103" fmla="*/ 229470 h 21600"/>
              <a:gd name="T104" fmla="*/ 48416845 w 21600"/>
              <a:gd name="T105" fmla="*/ 878488 h 21600"/>
              <a:gd name="T106" fmla="*/ 45604218 w 21600"/>
              <a:gd name="T107" fmla="*/ 2733767 h 21600"/>
              <a:gd name="T108" fmla="*/ 44538971 w 21600"/>
              <a:gd name="T109" fmla="*/ 8152122 h 21600"/>
              <a:gd name="T110" fmla="*/ 47854376 w 21600"/>
              <a:gd name="T111" fmla="*/ 13527880 h 21600"/>
              <a:gd name="T112" fmla="*/ 48531357 w 21600"/>
              <a:gd name="T113" fmla="*/ 17235175 h 21600"/>
              <a:gd name="T114" fmla="*/ 44200445 w 21600"/>
              <a:gd name="T115" fmla="*/ 19041274 h 21600"/>
              <a:gd name="T116" fmla="*/ 37171348 w 21600"/>
              <a:gd name="T117" fmla="*/ 17605544 h 21600"/>
              <a:gd name="T118" fmla="*/ 23785266 w 21600"/>
              <a:gd name="T119" fmla="*/ 18487295 h 21600"/>
              <a:gd name="T120" fmla="*/ 21649690 w 21600"/>
              <a:gd name="T121" fmla="*/ 26131355 h 21600"/>
              <a:gd name="T122" fmla="*/ 22490994 w 21600"/>
              <a:gd name="T123" fmla="*/ 37902259 h 216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4880 w 21600"/>
              <a:gd name="T187" fmla="*/ 6714 h 21600"/>
              <a:gd name="T188" fmla="*/ 16494 w 21600"/>
              <a:gd name="T189" fmla="*/ 13712 h 2160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1600" h="21600">
                <a:moveTo>
                  <a:pt x="4281" y="12397"/>
                </a:moveTo>
                <a:lnTo>
                  <a:pt x="4168" y="12510"/>
                </a:lnTo>
                <a:lnTo>
                  <a:pt x="4044" y="12623"/>
                </a:lnTo>
                <a:lnTo>
                  <a:pt x="3931" y="12680"/>
                </a:lnTo>
                <a:lnTo>
                  <a:pt x="3807" y="12736"/>
                </a:lnTo>
                <a:lnTo>
                  <a:pt x="3671" y="12736"/>
                </a:lnTo>
                <a:lnTo>
                  <a:pt x="3558" y="12736"/>
                </a:lnTo>
                <a:lnTo>
                  <a:pt x="3434" y="12708"/>
                </a:lnTo>
                <a:lnTo>
                  <a:pt x="3321" y="12651"/>
                </a:lnTo>
                <a:lnTo>
                  <a:pt x="3061" y="12538"/>
                </a:lnTo>
                <a:lnTo>
                  <a:pt x="2824" y="12383"/>
                </a:lnTo>
                <a:lnTo>
                  <a:pt x="2564" y="12185"/>
                </a:lnTo>
                <a:lnTo>
                  <a:pt x="2327" y="12029"/>
                </a:lnTo>
                <a:lnTo>
                  <a:pt x="2067" y="11860"/>
                </a:lnTo>
                <a:lnTo>
                  <a:pt x="1807" y="11718"/>
                </a:lnTo>
                <a:lnTo>
                  <a:pt x="1671" y="11704"/>
                </a:lnTo>
                <a:lnTo>
                  <a:pt x="1547" y="11676"/>
                </a:lnTo>
                <a:lnTo>
                  <a:pt x="1412" y="11676"/>
                </a:lnTo>
                <a:lnTo>
                  <a:pt x="1287" y="11676"/>
                </a:lnTo>
                <a:lnTo>
                  <a:pt x="1152" y="11704"/>
                </a:lnTo>
                <a:lnTo>
                  <a:pt x="1005" y="11775"/>
                </a:lnTo>
                <a:lnTo>
                  <a:pt x="869" y="11860"/>
                </a:lnTo>
                <a:lnTo>
                  <a:pt x="745" y="12001"/>
                </a:lnTo>
                <a:lnTo>
                  <a:pt x="587" y="12128"/>
                </a:lnTo>
                <a:lnTo>
                  <a:pt x="463" y="12326"/>
                </a:lnTo>
                <a:lnTo>
                  <a:pt x="305" y="12567"/>
                </a:lnTo>
                <a:lnTo>
                  <a:pt x="180" y="12835"/>
                </a:lnTo>
                <a:lnTo>
                  <a:pt x="112" y="13005"/>
                </a:lnTo>
                <a:lnTo>
                  <a:pt x="67" y="13189"/>
                </a:lnTo>
                <a:lnTo>
                  <a:pt x="45" y="13429"/>
                </a:lnTo>
                <a:lnTo>
                  <a:pt x="45" y="13683"/>
                </a:lnTo>
                <a:lnTo>
                  <a:pt x="67" y="13924"/>
                </a:lnTo>
                <a:lnTo>
                  <a:pt x="135" y="14192"/>
                </a:lnTo>
                <a:lnTo>
                  <a:pt x="225" y="14447"/>
                </a:lnTo>
                <a:lnTo>
                  <a:pt x="327" y="14687"/>
                </a:lnTo>
                <a:lnTo>
                  <a:pt x="485" y="14899"/>
                </a:lnTo>
                <a:lnTo>
                  <a:pt x="655" y="15097"/>
                </a:lnTo>
                <a:lnTo>
                  <a:pt x="768" y="15168"/>
                </a:lnTo>
                <a:lnTo>
                  <a:pt x="869" y="15252"/>
                </a:lnTo>
                <a:lnTo>
                  <a:pt x="982" y="15309"/>
                </a:lnTo>
                <a:lnTo>
                  <a:pt x="1118" y="15365"/>
                </a:lnTo>
                <a:lnTo>
                  <a:pt x="1242" y="15394"/>
                </a:lnTo>
                <a:lnTo>
                  <a:pt x="1389" y="15422"/>
                </a:lnTo>
                <a:lnTo>
                  <a:pt x="1547" y="15422"/>
                </a:lnTo>
                <a:lnTo>
                  <a:pt x="1717" y="15422"/>
                </a:lnTo>
                <a:lnTo>
                  <a:pt x="1897" y="15394"/>
                </a:lnTo>
                <a:lnTo>
                  <a:pt x="2067" y="15365"/>
                </a:lnTo>
                <a:lnTo>
                  <a:pt x="2259" y="15281"/>
                </a:lnTo>
                <a:lnTo>
                  <a:pt x="2462" y="15196"/>
                </a:lnTo>
                <a:lnTo>
                  <a:pt x="2779" y="15069"/>
                </a:lnTo>
                <a:lnTo>
                  <a:pt x="3038" y="14956"/>
                </a:lnTo>
                <a:lnTo>
                  <a:pt x="3298" y="14871"/>
                </a:lnTo>
                <a:lnTo>
                  <a:pt x="3547" y="14842"/>
                </a:lnTo>
                <a:lnTo>
                  <a:pt x="3648" y="14871"/>
                </a:lnTo>
                <a:lnTo>
                  <a:pt x="3761" y="14899"/>
                </a:lnTo>
                <a:lnTo>
                  <a:pt x="3841" y="14956"/>
                </a:lnTo>
                <a:lnTo>
                  <a:pt x="3953" y="15040"/>
                </a:lnTo>
                <a:lnTo>
                  <a:pt x="4044" y="15139"/>
                </a:lnTo>
                <a:lnTo>
                  <a:pt x="4123" y="15281"/>
                </a:lnTo>
                <a:lnTo>
                  <a:pt x="4213" y="15450"/>
                </a:lnTo>
                <a:lnTo>
                  <a:pt x="4281" y="15662"/>
                </a:lnTo>
                <a:lnTo>
                  <a:pt x="4360" y="15903"/>
                </a:lnTo>
                <a:lnTo>
                  <a:pt x="4428" y="16171"/>
                </a:lnTo>
                <a:lnTo>
                  <a:pt x="4473" y="16482"/>
                </a:lnTo>
                <a:lnTo>
                  <a:pt x="4541" y="16779"/>
                </a:lnTo>
                <a:lnTo>
                  <a:pt x="4586" y="17132"/>
                </a:lnTo>
                <a:lnTo>
                  <a:pt x="4609" y="17486"/>
                </a:lnTo>
                <a:lnTo>
                  <a:pt x="4620" y="17868"/>
                </a:lnTo>
                <a:lnTo>
                  <a:pt x="4620" y="18235"/>
                </a:lnTo>
                <a:lnTo>
                  <a:pt x="4620" y="18617"/>
                </a:lnTo>
                <a:lnTo>
                  <a:pt x="4620" y="19027"/>
                </a:lnTo>
                <a:lnTo>
                  <a:pt x="4586" y="19408"/>
                </a:lnTo>
                <a:lnTo>
                  <a:pt x="4541" y="19790"/>
                </a:lnTo>
                <a:lnTo>
                  <a:pt x="4496" y="20172"/>
                </a:lnTo>
                <a:lnTo>
                  <a:pt x="4405" y="20525"/>
                </a:lnTo>
                <a:lnTo>
                  <a:pt x="4326" y="20879"/>
                </a:lnTo>
                <a:lnTo>
                  <a:pt x="4236" y="21204"/>
                </a:lnTo>
                <a:lnTo>
                  <a:pt x="4778" y="21204"/>
                </a:lnTo>
                <a:lnTo>
                  <a:pt x="5298" y="21204"/>
                </a:lnTo>
                <a:lnTo>
                  <a:pt x="5817" y="21204"/>
                </a:lnTo>
                <a:lnTo>
                  <a:pt x="6269" y="21204"/>
                </a:lnTo>
                <a:lnTo>
                  <a:pt x="6710" y="21204"/>
                </a:lnTo>
                <a:lnTo>
                  <a:pt x="7094" y="21204"/>
                </a:lnTo>
                <a:lnTo>
                  <a:pt x="7444" y="21204"/>
                </a:lnTo>
                <a:lnTo>
                  <a:pt x="7704" y="21204"/>
                </a:lnTo>
                <a:lnTo>
                  <a:pt x="8054" y="21062"/>
                </a:lnTo>
                <a:lnTo>
                  <a:pt x="8337" y="20935"/>
                </a:lnTo>
                <a:lnTo>
                  <a:pt x="8597" y="20737"/>
                </a:lnTo>
                <a:lnTo>
                  <a:pt x="8834" y="20553"/>
                </a:lnTo>
                <a:lnTo>
                  <a:pt x="9003" y="20327"/>
                </a:lnTo>
                <a:lnTo>
                  <a:pt x="9184" y="20087"/>
                </a:lnTo>
                <a:lnTo>
                  <a:pt x="9286" y="19847"/>
                </a:lnTo>
                <a:lnTo>
                  <a:pt x="9376" y="19592"/>
                </a:lnTo>
                <a:lnTo>
                  <a:pt x="9444" y="19324"/>
                </a:lnTo>
                <a:lnTo>
                  <a:pt x="9466" y="19055"/>
                </a:lnTo>
                <a:lnTo>
                  <a:pt x="9466" y="18786"/>
                </a:lnTo>
                <a:lnTo>
                  <a:pt x="9421" y="18546"/>
                </a:lnTo>
                <a:lnTo>
                  <a:pt x="9353" y="18263"/>
                </a:lnTo>
                <a:lnTo>
                  <a:pt x="9241" y="18023"/>
                </a:lnTo>
                <a:lnTo>
                  <a:pt x="9139" y="17783"/>
                </a:lnTo>
                <a:lnTo>
                  <a:pt x="8958" y="17557"/>
                </a:lnTo>
                <a:lnTo>
                  <a:pt x="8811" y="17316"/>
                </a:lnTo>
                <a:lnTo>
                  <a:pt x="8676" y="17076"/>
                </a:lnTo>
                <a:lnTo>
                  <a:pt x="8597" y="16807"/>
                </a:lnTo>
                <a:lnTo>
                  <a:pt x="8506" y="16510"/>
                </a:lnTo>
                <a:lnTo>
                  <a:pt x="8484" y="16200"/>
                </a:lnTo>
                <a:lnTo>
                  <a:pt x="8484" y="15903"/>
                </a:lnTo>
                <a:lnTo>
                  <a:pt x="8506" y="15606"/>
                </a:lnTo>
                <a:lnTo>
                  <a:pt x="8574" y="15309"/>
                </a:lnTo>
                <a:lnTo>
                  <a:pt x="8676" y="15040"/>
                </a:lnTo>
                <a:lnTo>
                  <a:pt x="8811" y="14772"/>
                </a:lnTo>
                <a:lnTo>
                  <a:pt x="8902" y="14659"/>
                </a:lnTo>
                <a:lnTo>
                  <a:pt x="9003" y="14517"/>
                </a:lnTo>
                <a:lnTo>
                  <a:pt x="9094" y="14418"/>
                </a:lnTo>
                <a:lnTo>
                  <a:pt x="9218" y="14334"/>
                </a:lnTo>
                <a:lnTo>
                  <a:pt x="9331" y="14249"/>
                </a:lnTo>
                <a:lnTo>
                  <a:pt x="9466" y="14164"/>
                </a:lnTo>
                <a:lnTo>
                  <a:pt x="9613" y="14093"/>
                </a:lnTo>
                <a:lnTo>
                  <a:pt x="9760" y="14037"/>
                </a:lnTo>
                <a:lnTo>
                  <a:pt x="9918" y="13980"/>
                </a:lnTo>
                <a:lnTo>
                  <a:pt x="10088" y="13952"/>
                </a:lnTo>
                <a:lnTo>
                  <a:pt x="10291" y="13924"/>
                </a:lnTo>
                <a:lnTo>
                  <a:pt x="10483" y="13924"/>
                </a:lnTo>
                <a:lnTo>
                  <a:pt x="10698" y="13924"/>
                </a:lnTo>
                <a:lnTo>
                  <a:pt x="10890" y="13952"/>
                </a:lnTo>
                <a:lnTo>
                  <a:pt x="11071" y="14008"/>
                </a:lnTo>
                <a:lnTo>
                  <a:pt x="11240" y="14065"/>
                </a:lnTo>
                <a:lnTo>
                  <a:pt x="11387" y="14136"/>
                </a:lnTo>
                <a:lnTo>
                  <a:pt x="11545" y="14220"/>
                </a:lnTo>
                <a:lnTo>
                  <a:pt x="11669" y="14305"/>
                </a:lnTo>
                <a:lnTo>
                  <a:pt x="11782" y="14418"/>
                </a:lnTo>
                <a:lnTo>
                  <a:pt x="11895" y="14517"/>
                </a:lnTo>
                <a:lnTo>
                  <a:pt x="11974" y="14659"/>
                </a:lnTo>
                <a:lnTo>
                  <a:pt x="12065" y="14800"/>
                </a:lnTo>
                <a:lnTo>
                  <a:pt x="12133" y="14927"/>
                </a:lnTo>
                <a:lnTo>
                  <a:pt x="12234" y="15252"/>
                </a:lnTo>
                <a:lnTo>
                  <a:pt x="12302" y="15549"/>
                </a:lnTo>
                <a:lnTo>
                  <a:pt x="12325" y="15874"/>
                </a:lnTo>
                <a:lnTo>
                  <a:pt x="12325" y="16200"/>
                </a:lnTo>
                <a:lnTo>
                  <a:pt x="12279" y="16525"/>
                </a:lnTo>
                <a:lnTo>
                  <a:pt x="12212" y="16850"/>
                </a:lnTo>
                <a:lnTo>
                  <a:pt x="12133" y="17132"/>
                </a:lnTo>
                <a:lnTo>
                  <a:pt x="12042" y="17373"/>
                </a:lnTo>
                <a:lnTo>
                  <a:pt x="11918" y="17585"/>
                </a:lnTo>
                <a:lnTo>
                  <a:pt x="11782" y="17754"/>
                </a:lnTo>
                <a:lnTo>
                  <a:pt x="11647" y="17882"/>
                </a:lnTo>
                <a:lnTo>
                  <a:pt x="11523" y="18080"/>
                </a:lnTo>
                <a:lnTo>
                  <a:pt x="11432" y="18263"/>
                </a:lnTo>
                <a:lnTo>
                  <a:pt x="11353" y="18490"/>
                </a:lnTo>
                <a:lnTo>
                  <a:pt x="11285" y="18702"/>
                </a:lnTo>
                <a:lnTo>
                  <a:pt x="11240" y="18942"/>
                </a:lnTo>
                <a:lnTo>
                  <a:pt x="11217" y="19196"/>
                </a:lnTo>
                <a:lnTo>
                  <a:pt x="11217" y="19465"/>
                </a:lnTo>
                <a:lnTo>
                  <a:pt x="11263" y="19705"/>
                </a:lnTo>
                <a:lnTo>
                  <a:pt x="11330" y="19946"/>
                </a:lnTo>
                <a:lnTo>
                  <a:pt x="11410" y="20200"/>
                </a:lnTo>
                <a:lnTo>
                  <a:pt x="11545" y="20440"/>
                </a:lnTo>
                <a:lnTo>
                  <a:pt x="11715" y="20652"/>
                </a:lnTo>
                <a:lnTo>
                  <a:pt x="11918" y="20850"/>
                </a:lnTo>
                <a:lnTo>
                  <a:pt x="12155" y="21034"/>
                </a:lnTo>
                <a:lnTo>
                  <a:pt x="12438" y="21204"/>
                </a:lnTo>
                <a:lnTo>
                  <a:pt x="12562" y="21232"/>
                </a:lnTo>
                <a:lnTo>
                  <a:pt x="12889" y="21317"/>
                </a:lnTo>
                <a:lnTo>
                  <a:pt x="13364" y="21416"/>
                </a:lnTo>
                <a:lnTo>
                  <a:pt x="13997" y="21529"/>
                </a:lnTo>
                <a:lnTo>
                  <a:pt x="14347" y="21585"/>
                </a:lnTo>
                <a:lnTo>
                  <a:pt x="14686" y="21614"/>
                </a:lnTo>
                <a:lnTo>
                  <a:pt x="15058" y="21642"/>
                </a:lnTo>
                <a:lnTo>
                  <a:pt x="15443" y="21642"/>
                </a:lnTo>
                <a:lnTo>
                  <a:pt x="15815" y="21642"/>
                </a:lnTo>
                <a:lnTo>
                  <a:pt x="16211" y="21614"/>
                </a:lnTo>
                <a:lnTo>
                  <a:pt x="16550" y="21529"/>
                </a:lnTo>
                <a:lnTo>
                  <a:pt x="16923" y="21444"/>
                </a:lnTo>
                <a:lnTo>
                  <a:pt x="16855" y="21232"/>
                </a:lnTo>
                <a:lnTo>
                  <a:pt x="16810" y="20978"/>
                </a:lnTo>
                <a:lnTo>
                  <a:pt x="16776" y="20709"/>
                </a:lnTo>
                <a:lnTo>
                  <a:pt x="16753" y="20412"/>
                </a:lnTo>
                <a:lnTo>
                  <a:pt x="16730" y="19762"/>
                </a:lnTo>
                <a:lnTo>
                  <a:pt x="16730" y="19055"/>
                </a:lnTo>
                <a:lnTo>
                  <a:pt x="16753" y="18348"/>
                </a:lnTo>
                <a:lnTo>
                  <a:pt x="16787" y="17641"/>
                </a:lnTo>
                <a:lnTo>
                  <a:pt x="16855" y="16991"/>
                </a:lnTo>
                <a:lnTo>
                  <a:pt x="16923" y="16426"/>
                </a:lnTo>
                <a:lnTo>
                  <a:pt x="16968" y="16171"/>
                </a:lnTo>
                <a:lnTo>
                  <a:pt x="17035" y="15987"/>
                </a:lnTo>
                <a:lnTo>
                  <a:pt x="17115" y="15832"/>
                </a:lnTo>
                <a:lnTo>
                  <a:pt x="17228" y="15691"/>
                </a:lnTo>
                <a:lnTo>
                  <a:pt x="17352" y="15606"/>
                </a:lnTo>
                <a:lnTo>
                  <a:pt x="17487" y="15549"/>
                </a:lnTo>
                <a:lnTo>
                  <a:pt x="17634" y="15493"/>
                </a:lnTo>
                <a:lnTo>
                  <a:pt x="17792" y="15493"/>
                </a:lnTo>
                <a:lnTo>
                  <a:pt x="17939" y="15521"/>
                </a:lnTo>
                <a:lnTo>
                  <a:pt x="18097" y="15578"/>
                </a:lnTo>
                <a:lnTo>
                  <a:pt x="18267" y="15662"/>
                </a:lnTo>
                <a:lnTo>
                  <a:pt x="18414" y="15775"/>
                </a:lnTo>
                <a:lnTo>
                  <a:pt x="18594" y="15874"/>
                </a:lnTo>
                <a:lnTo>
                  <a:pt x="18741" y="16016"/>
                </a:lnTo>
                <a:lnTo>
                  <a:pt x="18900" y="16171"/>
                </a:lnTo>
                <a:lnTo>
                  <a:pt x="19024" y="16369"/>
                </a:lnTo>
                <a:lnTo>
                  <a:pt x="19159" y="16525"/>
                </a:lnTo>
                <a:lnTo>
                  <a:pt x="19329" y="16666"/>
                </a:lnTo>
                <a:lnTo>
                  <a:pt x="19498" y="16779"/>
                </a:lnTo>
                <a:lnTo>
                  <a:pt x="19702" y="16850"/>
                </a:lnTo>
                <a:lnTo>
                  <a:pt x="19894" y="16878"/>
                </a:lnTo>
                <a:lnTo>
                  <a:pt x="20086" y="16906"/>
                </a:lnTo>
                <a:lnTo>
                  <a:pt x="20300" y="16878"/>
                </a:lnTo>
                <a:lnTo>
                  <a:pt x="20504" y="16836"/>
                </a:lnTo>
                <a:lnTo>
                  <a:pt x="20696" y="16751"/>
                </a:lnTo>
                <a:lnTo>
                  <a:pt x="20888" y="16609"/>
                </a:lnTo>
                <a:lnTo>
                  <a:pt x="21069" y="16454"/>
                </a:lnTo>
                <a:lnTo>
                  <a:pt x="21215" y="16256"/>
                </a:lnTo>
                <a:lnTo>
                  <a:pt x="21374" y="16044"/>
                </a:lnTo>
                <a:lnTo>
                  <a:pt x="21475" y="15775"/>
                </a:lnTo>
                <a:lnTo>
                  <a:pt x="21566" y="15479"/>
                </a:lnTo>
                <a:lnTo>
                  <a:pt x="21633" y="15125"/>
                </a:lnTo>
                <a:lnTo>
                  <a:pt x="21633" y="14927"/>
                </a:lnTo>
                <a:lnTo>
                  <a:pt x="21633" y="14772"/>
                </a:lnTo>
                <a:lnTo>
                  <a:pt x="21633" y="14574"/>
                </a:lnTo>
                <a:lnTo>
                  <a:pt x="21611" y="14418"/>
                </a:lnTo>
                <a:lnTo>
                  <a:pt x="21566" y="14249"/>
                </a:lnTo>
                <a:lnTo>
                  <a:pt x="21520" y="14093"/>
                </a:lnTo>
                <a:lnTo>
                  <a:pt x="21453" y="13952"/>
                </a:lnTo>
                <a:lnTo>
                  <a:pt x="21385" y="13810"/>
                </a:lnTo>
                <a:lnTo>
                  <a:pt x="21238" y="13542"/>
                </a:lnTo>
                <a:lnTo>
                  <a:pt x="21069" y="13330"/>
                </a:lnTo>
                <a:lnTo>
                  <a:pt x="20843" y="13132"/>
                </a:lnTo>
                <a:lnTo>
                  <a:pt x="20628" y="13005"/>
                </a:lnTo>
                <a:lnTo>
                  <a:pt x="20391" y="12863"/>
                </a:lnTo>
                <a:lnTo>
                  <a:pt x="20153" y="12807"/>
                </a:lnTo>
                <a:lnTo>
                  <a:pt x="19916" y="12750"/>
                </a:lnTo>
                <a:lnTo>
                  <a:pt x="19679" y="12779"/>
                </a:lnTo>
                <a:lnTo>
                  <a:pt x="19464" y="12835"/>
                </a:lnTo>
                <a:lnTo>
                  <a:pt x="19261" y="12948"/>
                </a:lnTo>
                <a:lnTo>
                  <a:pt x="19182" y="13005"/>
                </a:lnTo>
                <a:lnTo>
                  <a:pt x="19092" y="13090"/>
                </a:lnTo>
                <a:lnTo>
                  <a:pt x="19024" y="13189"/>
                </a:lnTo>
                <a:lnTo>
                  <a:pt x="18945" y="13302"/>
                </a:lnTo>
                <a:lnTo>
                  <a:pt x="18809" y="13514"/>
                </a:lnTo>
                <a:lnTo>
                  <a:pt x="18662" y="13683"/>
                </a:lnTo>
                <a:lnTo>
                  <a:pt x="18504" y="13782"/>
                </a:lnTo>
                <a:lnTo>
                  <a:pt x="18335" y="13867"/>
                </a:lnTo>
                <a:lnTo>
                  <a:pt x="18176" y="13895"/>
                </a:lnTo>
                <a:lnTo>
                  <a:pt x="18007" y="13924"/>
                </a:lnTo>
                <a:lnTo>
                  <a:pt x="17838" y="13895"/>
                </a:lnTo>
                <a:lnTo>
                  <a:pt x="17679" y="13839"/>
                </a:lnTo>
                <a:lnTo>
                  <a:pt x="17533" y="13768"/>
                </a:lnTo>
                <a:lnTo>
                  <a:pt x="17374" y="13683"/>
                </a:lnTo>
                <a:lnTo>
                  <a:pt x="17250" y="13570"/>
                </a:lnTo>
                <a:lnTo>
                  <a:pt x="17137" y="13429"/>
                </a:lnTo>
                <a:lnTo>
                  <a:pt x="17058" y="13302"/>
                </a:lnTo>
                <a:lnTo>
                  <a:pt x="16968" y="13160"/>
                </a:lnTo>
                <a:lnTo>
                  <a:pt x="16923" y="13033"/>
                </a:lnTo>
                <a:lnTo>
                  <a:pt x="16923" y="12892"/>
                </a:lnTo>
                <a:lnTo>
                  <a:pt x="16923" y="12425"/>
                </a:lnTo>
                <a:lnTo>
                  <a:pt x="16923" y="11704"/>
                </a:lnTo>
                <a:lnTo>
                  <a:pt x="16923" y="10743"/>
                </a:lnTo>
                <a:lnTo>
                  <a:pt x="16923" y="9683"/>
                </a:lnTo>
                <a:lnTo>
                  <a:pt x="16923" y="8608"/>
                </a:lnTo>
                <a:lnTo>
                  <a:pt x="16923" y="7520"/>
                </a:lnTo>
                <a:lnTo>
                  <a:pt x="16923" y="6545"/>
                </a:lnTo>
                <a:lnTo>
                  <a:pt x="16923" y="5781"/>
                </a:lnTo>
                <a:lnTo>
                  <a:pt x="16708" y="5937"/>
                </a:lnTo>
                <a:lnTo>
                  <a:pt x="16448" y="6078"/>
                </a:lnTo>
                <a:lnTo>
                  <a:pt x="16188" y="6219"/>
                </a:lnTo>
                <a:lnTo>
                  <a:pt x="15883" y="6290"/>
                </a:lnTo>
                <a:lnTo>
                  <a:pt x="15578" y="6347"/>
                </a:lnTo>
                <a:lnTo>
                  <a:pt x="15251" y="6375"/>
                </a:lnTo>
                <a:lnTo>
                  <a:pt x="14900" y="6403"/>
                </a:lnTo>
                <a:lnTo>
                  <a:pt x="14584" y="6403"/>
                </a:lnTo>
                <a:lnTo>
                  <a:pt x="14234" y="6375"/>
                </a:lnTo>
                <a:lnTo>
                  <a:pt x="13884" y="6318"/>
                </a:lnTo>
                <a:lnTo>
                  <a:pt x="13556" y="6262"/>
                </a:lnTo>
                <a:lnTo>
                  <a:pt x="13240" y="6191"/>
                </a:lnTo>
                <a:lnTo>
                  <a:pt x="12935" y="6106"/>
                </a:lnTo>
                <a:lnTo>
                  <a:pt x="12652" y="5993"/>
                </a:lnTo>
                <a:lnTo>
                  <a:pt x="12392" y="5880"/>
                </a:lnTo>
                <a:lnTo>
                  <a:pt x="12155" y="5781"/>
                </a:lnTo>
                <a:lnTo>
                  <a:pt x="11974" y="5668"/>
                </a:lnTo>
                <a:lnTo>
                  <a:pt x="11828" y="5555"/>
                </a:lnTo>
                <a:lnTo>
                  <a:pt x="11692" y="5456"/>
                </a:lnTo>
                <a:lnTo>
                  <a:pt x="11590" y="5343"/>
                </a:lnTo>
                <a:lnTo>
                  <a:pt x="11500" y="5230"/>
                </a:lnTo>
                <a:lnTo>
                  <a:pt x="11432" y="5131"/>
                </a:lnTo>
                <a:lnTo>
                  <a:pt x="11410" y="4990"/>
                </a:lnTo>
                <a:lnTo>
                  <a:pt x="11387" y="4876"/>
                </a:lnTo>
                <a:lnTo>
                  <a:pt x="11387" y="4749"/>
                </a:lnTo>
                <a:lnTo>
                  <a:pt x="11410" y="4608"/>
                </a:lnTo>
                <a:lnTo>
                  <a:pt x="11477" y="4452"/>
                </a:lnTo>
                <a:lnTo>
                  <a:pt x="11545" y="4283"/>
                </a:lnTo>
                <a:lnTo>
                  <a:pt x="11737" y="3929"/>
                </a:lnTo>
                <a:lnTo>
                  <a:pt x="12020" y="3548"/>
                </a:lnTo>
                <a:lnTo>
                  <a:pt x="12178" y="3307"/>
                </a:lnTo>
                <a:lnTo>
                  <a:pt x="12279" y="3067"/>
                </a:lnTo>
                <a:lnTo>
                  <a:pt x="12370" y="2798"/>
                </a:lnTo>
                <a:lnTo>
                  <a:pt x="12438" y="2487"/>
                </a:lnTo>
                <a:lnTo>
                  <a:pt x="12471" y="2219"/>
                </a:lnTo>
                <a:lnTo>
                  <a:pt x="12471" y="1922"/>
                </a:lnTo>
                <a:lnTo>
                  <a:pt x="12438" y="1625"/>
                </a:lnTo>
                <a:lnTo>
                  <a:pt x="12370" y="1357"/>
                </a:lnTo>
                <a:lnTo>
                  <a:pt x="12279" y="1088"/>
                </a:lnTo>
                <a:lnTo>
                  <a:pt x="12133" y="834"/>
                </a:lnTo>
                <a:lnTo>
                  <a:pt x="12042" y="735"/>
                </a:lnTo>
                <a:lnTo>
                  <a:pt x="11952" y="621"/>
                </a:lnTo>
                <a:lnTo>
                  <a:pt x="11850" y="508"/>
                </a:lnTo>
                <a:lnTo>
                  <a:pt x="11737" y="424"/>
                </a:lnTo>
                <a:lnTo>
                  <a:pt x="11613" y="353"/>
                </a:lnTo>
                <a:lnTo>
                  <a:pt x="11477" y="268"/>
                </a:lnTo>
                <a:lnTo>
                  <a:pt x="11330" y="212"/>
                </a:lnTo>
                <a:lnTo>
                  <a:pt x="11172" y="155"/>
                </a:lnTo>
                <a:lnTo>
                  <a:pt x="11003" y="98"/>
                </a:lnTo>
                <a:lnTo>
                  <a:pt x="10833" y="70"/>
                </a:lnTo>
                <a:lnTo>
                  <a:pt x="10653" y="70"/>
                </a:lnTo>
                <a:lnTo>
                  <a:pt x="10438" y="70"/>
                </a:lnTo>
                <a:lnTo>
                  <a:pt x="10291" y="70"/>
                </a:lnTo>
                <a:lnTo>
                  <a:pt x="10110" y="98"/>
                </a:lnTo>
                <a:lnTo>
                  <a:pt x="9986" y="127"/>
                </a:lnTo>
                <a:lnTo>
                  <a:pt x="9828" y="183"/>
                </a:lnTo>
                <a:lnTo>
                  <a:pt x="9726" y="268"/>
                </a:lnTo>
                <a:lnTo>
                  <a:pt x="9591" y="325"/>
                </a:lnTo>
                <a:lnTo>
                  <a:pt x="9489" y="424"/>
                </a:lnTo>
                <a:lnTo>
                  <a:pt x="9399" y="508"/>
                </a:lnTo>
                <a:lnTo>
                  <a:pt x="9308" y="621"/>
                </a:lnTo>
                <a:lnTo>
                  <a:pt x="9218" y="735"/>
                </a:lnTo>
                <a:lnTo>
                  <a:pt x="9161" y="834"/>
                </a:lnTo>
                <a:lnTo>
                  <a:pt x="9094" y="975"/>
                </a:lnTo>
                <a:lnTo>
                  <a:pt x="9003" y="1243"/>
                </a:lnTo>
                <a:lnTo>
                  <a:pt x="8947" y="1540"/>
                </a:lnTo>
                <a:lnTo>
                  <a:pt x="8924" y="1837"/>
                </a:lnTo>
                <a:lnTo>
                  <a:pt x="8924" y="2162"/>
                </a:lnTo>
                <a:lnTo>
                  <a:pt x="8947" y="2487"/>
                </a:lnTo>
                <a:lnTo>
                  <a:pt x="9003" y="2798"/>
                </a:lnTo>
                <a:lnTo>
                  <a:pt x="9094" y="3124"/>
                </a:lnTo>
                <a:lnTo>
                  <a:pt x="9207" y="3420"/>
                </a:lnTo>
                <a:lnTo>
                  <a:pt x="9331" y="3689"/>
                </a:lnTo>
                <a:lnTo>
                  <a:pt x="9500" y="3929"/>
                </a:lnTo>
                <a:lnTo>
                  <a:pt x="9613" y="4127"/>
                </a:lnTo>
                <a:lnTo>
                  <a:pt x="9704" y="4311"/>
                </a:lnTo>
                <a:lnTo>
                  <a:pt x="9760" y="4509"/>
                </a:lnTo>
                <a:lnTo>
                  <a:pt x="9805" y="4693"/>
                </a:lnTo>
                <a:lnTo>
                  <a:pt x="9805" y="4876"/>
                </a:lnTo>
                <a:lnTo>
                  <a:pt x="9783" y="5074"/>
                </a:lnTo>
                <a:lnTo>
                  <a:pt x="9749" y="5258"/>
                </a:lnTo>
                <a:lnTo>
                  <a:pt x="9658" y="5428"/>
                </a:lnTo>
                <a:lnTo>
                  <a:pt x="9568" y="5555"/>
                </a:lnTo>
                <a:lnTo>
                  <a:pt x="9444" y="5668"/>
                </a:lnTo>
                <a:lnTo>
                  <a:pt x="9263" y="5753"/>
                </a:lnTo>
                <a:lnTo>
                  <a:pt x="9094" y="5809"/>
                </a:lnTo>
                <a:lnTo>
                  <a:pt x="8879" y="5809"/>
                </a:lnTo>
                <a:lnTo>
                  <a:pt x="8619" y="5781"/>
                </a:lnTo>
                <a:lnTo>
                  <a:pt x="8359" y="5696"/>
                </a:lnTo>
                <a:lnTo>
                  <a:pt x="8054" y="5555"/>
                </a:lnTo>
                <a:lnTo>
                  <a:pt x="7874" y="5484"/>
                </a:lnTo>
                <a:lnTo>
                  <a:pt x="7682" y="5428"/>
                </a:lnTo>
                <a:lnTo>
                  <a:pt x="7467" y="5371"/>
                </a:lnTo>
                <a:lnTo>
                  <a:pt x="7275" y="5343"/>
                </a:lnTo>
                <a:lnTo>
                  <a:pt x="6789" y="5343"/>
                </a:lnTo>
                <a:lnTo>
                  <a:pt x="6315" y="5371"/>
                </a:lnTo>
                <a:lnTo>
                  <a:pt x="5817" y="5428"/>
                </a:lnTo>
                <a:lnTo>
                  <a:pt x="5298" y="5541"/>
                </a:lnTo>
                <a:lnTo>
                  <a:pt x="4778" y="5640"/>
                </a:lnTo>
                <a:lnTo>
                  <a:pt x="4281" y="5781"/>
                </a:lnTo>
                <a:lnTo>
                  <a:pt x="4236" y="5937"/>
                </a:lnTo>
                <a:lnTo>
                  <a:pt x="4236" y="6234"/>
                </a:lnTo>
                <a:lnTo>
                  <a:pt x="4236" y="6587"/>
                </a:lnTo>
                <a:lnTo>
                  <a:pt x="4258" y="6997"/>
                </a:lnTo>
                <a:lnTo>
                  <a:pt x="4349" y="7972"/>
                </a:lnTo>
                <a:lnTo>
                  <a:pt x="4428" y="9061"/>
                </a:lnTo>
                <a:lnTo>
                  <a:pt x="4473" y="9612"/>
                </a:lnTo>
                <a:lnTo>
                  <a:pt x="4496" y="10149"/>
                </a:lnTo>
                <a:lnTo>
                  <a:pt x="4518" y="10672"/>
                </a:lnTo>
                <a:lnTo>
                  <a:pt x="4541" y="11125"/>
                </a:lnTo>
                <a:lnTo>
                  <a:pt x="4518" y="11563"/>
                </a:lnTo>
                <a:lnTo>
                  <a:pt x="4473" y="11916"/>
                </a:lnTo>
                <a:lnTo>
                  <a:pt x="4428" y="12072"/>
                </a:lnTo>
                <a:lnTo>
                  <a:pt x="4383" y="12213"/>
                </a:lnTo>
                <a:lnTo>
                  <a:pt x="4349" y="12326"/>
                </a:lnTo>
                <a:lnTo>
                  <a:pt x="4281" y="12397"/>
                </a:lnTo>
                <a:close/>
              </a:path>
            </a:pathLst>
          </a:custGeom>
          <a:solidFill>
            <a:srgbClr val="FF9900"/>
          </a:solidFill>
          <a:ln w="9525">
            <a:round/>
            <a:headEnd/>
            <a:tailEnd/>
          </a:ln>
          <a:effectLst/>
          <a:scene3d>
            <a:camera prst="legacyPerspectiveFront">
              <a:rot lat="0" lon="300000" rev="0"/>
            </a:camera>
            <a:lightRig rig="legacyFlat4" dir="b"/>
          </a:scene3d>
          <a:sp3d extrusionH="163500" prstMaterial="legacyMatte">
            <a:bevelT w="13500" h="13500" prst="angle"/>
            <a:bevelB w="13500" h="13500" prst="angle"/>
            <a:extrusionClr>
              <a:srgbClr val="FF9900"/>
            </a:extrusionClr>
            <a:contourClr>
              <a:srgbClr val="FF9900"/>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endParaRPr lang="fa-IR"/>
          </a:p>
        </p:txBody>
      </p:sp>
      <p:sp>
        <p:nvSpPr>
          <p:cNvPr id="28675" name="Puzzle2"/>
          <p:cNvSpPr>
            <a:spLocks noChangeAspect="1" noEditPoints="1" noChangeArrowheads="1"/>
          </p:cNvSpPr>
          <p:nvPr/>
        </p:nvSpPr>
        <p:spPr bwMode="blackWhite">
          <a:xfrm>
            <a:off x="1041400" y="5086350"/>
            <a:ext cx="1524000" cy="971550"/>
          </a:xfrm>
          <a:custGeom>
            <a:avLst/>
            <a:gdLst>
              <a:gd name="T0" fmla="*/ 49855543 w 21600"/>
              <a:gd name="T1" fmla="*/ 41324340 h 21600"/>
              <a:gd name="T2" fmla="*/ 50134308 w 21600"/>
              <a:gd name="T3" fmla="*/ 38726658 h 21600"/>
              <a:gd name="T4" fmla="*/ 46734307 w 21600"/>
              <a:gd name="T5" fmla="*/ 35335903 h 21600"/>
              <a:gd name="T6" fmla="*/ 45340411 w 21600"/>
              <a:gd name="T7" fmla="*/ 31870303 h 21600"/>
              <a:gd name="T8" fmla="*/ 49073999 w 21600"/>
              <a:gd name="T9" fmla="*/ 27536741 h 21600"/>
              <a:gd name="T10" fmla="*/ 56491293 w 21600"/>
              <a:gd name="T11" fmla="*/ 26067991 h 21600"/>
              <a:gd name="T12" fmla="*/ 62460082 w 21600"/>
              <a:gd name="T13" fmla="*/ 28817387 h 21600"/>
              <a:gd name="T14" fmla="*/ 63744404 w 21600"/>
              <a:gd name="T15" fmla="*/ 33452401 h 21600"/>
              <a:gd name="T16" fmla="*/ 59060009 w 21600"/>
              <a:gd name="T17" fmla="*/ 37935609 h 21600"/>
              <a:gd name="T18" fmla="*/ 57890198 w 21600"/>
              <a:gd name="T19" fmla="*/ 40345188 h 21600"/>
              <a:gd name="T20" fmla="*/ 60732670 w 21600"/>
              <a:gd name="T21" fmla="*/ 42493708 h 21600"/>
              <a:gd name="T22" fmla="*/ 69543859 w 21600"/>
              <a:gd name="T23" fmla="*/ 43887657 h 21600"/>
              <a:gd name="T24" fmla="*/ 80196972 w 21600"/>
              <a:gd name="T25" fmla="*/ 43359647 h 21600"/>
              <a:gd name="T26" fmla="*/ 85160132 w 21600"/>
              <a:gd name="T27" fmla="*/ 40911656 h 21600"/>
              <a:gd name="T28" fmla="*/ 84826616 w 21600"/>
              <a:gd name="T29" fmla="*/ 34921150 h 21600"/>
              <a:gd name="T30" fmla="*/ 83094195 w 21600"/>
              <a:gd name="T31" fmla="*/ 26444287 h 21600"/>
              <a:gd name="T32" fmla="*/ 86329943 w 21600"/>
              <a:gd name="T33" fmla="*/ 23205247 h 21600"/>
              <a:gd name="T34" fmla="*/ 91352864 w 21600"/>
              <a:gd name="T35" fmla="*/ 22037903 h 21600"/>
              <a:gd name="T36" fmla="*/ 95758494 w 21600"/>
              <a:gd name="T37" fmla="*/ 23996295 h 21600"/>
              <a:gd name="T38" fmla="*/ 101612700 w 21600"/>
              <a:gd name="T39" fmla="*/ 24712499 h 21600"/>
              <a:gd name="T40" fmla="*/ 106630611 w 21600"/>
              <a:gd name="T41" fmla="*/ 22414198 h 21600"/>
              <a:gd name="T42" fmla="*/ 106630611 w 21600"/>
              <a:gd name="T43" fmla="*/ 17704385 h 21600"/>
              <a:gd name="T44" fmla="*/ 101612700 w 21600"/>
              <a:gd name="T45" fmla="*/ 14803228 h 21600"/>
              <a:gd name="T46" fmla="*/ 95758494 w 21600"/>
              <a:gd name="T47" fmla="*/ 15181548 h 21600"/>
              <a:gd name="T48" fmla="*/ 90795334 w 21600"/>
              <a:gd name="T49" fmla="*/ 16763600 h 21600"/>
              <a:gd name="T50" fmla="*/ 85160132 w 21600"/>
              <a:gd name="T51" fmla="*/ 16122288 h 21600"/>
              <a:gd name="T52" fmla="*/ 82596426 w 21600"/>
              <a:gd name="T53" fmla="*/ 13146286 h 21600"/>
              <a:gd name="T54" fmla="*/ 84045002 w 21600"/>
              <a:gd name="T55" fmla="*/ 2373146 h 21600"/>
              <a:gd name="T56" fmla="*/ 74900296 w 21600"/>
              <a:gd name="T57" fmla="*/ 714179 h 21600"/>
              <a:gd name="T58" fmla="*/ 64580699 w 21600"/>
              <a:gd name="T59" fmla="*/ 36433 h 21600"/>
              <a:gd name="T60" fmla="*/ 61514214 w 21600"/>
              <a:gd name="T61" fmla="*/ 2447991 h 21600"/>
              <a:gd name="T62" fmla="*/ 61623716 w 21600"/>
              <a:gd name="T63" fmla="*/ 6554949 h 21600"/>
              <a:gd name="T64" fmla="*/ 65471816 w 21600"/>
              <a:gd name="T65" fmla="*/ 10623449 h 21600"/>
              <a:gd name="T66" fmla="*/ 64914216 w 21600"/>
              <a:gd name="T67" fmla="*/ 15029789 h 21600"/>
              <a:gd name="T68" fmla="*/ 58502479 w 21600"/>
              <a:gd name="T69" fmla="*/ 17779230 h 21600"/>
              <a:gd name="T70" fmla="*/ 53370057 w 21600"/>
              <a:gd name="T71" fmla="*/ 17479804 h 21600"/>
              <a:gd name="T72" fmla="*/ 49298013 w 21600"/>
              <a:gd name="T73" fmla="*/ 14954943 h 21600"/>
              <a:gd name="T74" fmla="*/ 48576159 w 21600"/>
              <a:gd name="T75" fmla="*/ 10095394 h 21600"/>
              <a:gd name="T76" fmla="*/ 51752218 w 21600"/>
              <a:gd name="T77" fmla="*/ 6779485 h 21600"/>
              <a:gd name="T78" fmla="*/ 51752218 w 21600"/>
              <a:gd name="T79" fmla="*/ 3803483 h 21600"/>
              <a:gd name="T80" fmla="*/ 45783429 w 21600"/>
              <a:gd name="T81" fmla="*/ 1355492 h 21600"/>
              <a:gd name="T82" fmla="*/ 30894020 w 21600"/>
              <a:gd name="T83" fmla="*/ 1054042 h 21600"/>
              <a:gd name="T84" fmla="*/ 25876109 w 21600"/>
              <a:gd name="T85" fmla="*/ 7194238 h 21600"/>
              <a:gd name="T86" fmla="*/ 26821906 w 21600"/>
              <a:gd name="T87" fmla="*/ 14501778 h 21600"/>
              <a:gd name="T88" fmla="*/ 25039743 w 21600"/>
              <a:gd name="T89" fmla="*/ 16686731 h 21600"/>
              <a:gd name="T90" fmla="*/ 20519672 w 21600"/>
              <a:gd name="T91" fmla="*/ 17779230 h 21600"/>
              <a:gd name="T92" fmla="*/ 16338056 w 21600"/>
              <a:gd name="T93" fmla="*/ 17178353 h 21600"/>
              <a:gd name="T94" fmla="*/ 12156511 w 21600"/>
              <a:gd name="T95" fmla="*/ 15256394 h 21600"/>
              <a:gd name="T96" fmla="*/ 5127413 w 21600"/>
              <a:gd name="T97" fmla="*/ 15594232 h 21600"/>
              <a:gd name="T98" fmla="*/ 1169882 w 21600"/>
              <a:gd name="T99" fmla="*/ 18495433 h 21600"/>
              <a:gd name="T100" fmla="*/ 388267 w 21600"/>
              <a:gd name="T101" fmla="*/ 21659583 h 21600"/>
              <a:gd name="T102" fmla="*/ 1672661 w 21600"/>
              <a:gd name="T103" fmla="*/ 24222901 h 21600"/>
              <a:gd name="T104" fmla="*/ 7138599 w 21600"/>
              <a:gd name="T105" fmla="*/ 26519132 h 21600"/>
              <a:gd name="T106" fmla="*/ 13047557 w 21600"/>
              <a:gd name="T107" fmla="*/ 25879843 h 21600"/>
              <a:gd name="T108" fmla="*/ 17119671 w 21600"/>
              <a:gd name="T109" fmla="*/ 24485894 h 21600"/>
              <a:gd name="T110" fmla="*/ 21803995 w 21600"/>
              <a:gd name="T111" fmla="*/ 25578393 h 21600"/>
              <a:gd name="T112" fmla="*/ 23531407 w 21600"/>
              <a:gd name="T113" fmla="*/ 28894257 h 21600"/>
              <a:gd name="T114" fmla="*/ 22973877 w 21600"/>
              <a:gd name="T115" fmla="*/ 39479249 h 21600"/>
              <a:gd name="T116" fmla="*/ 26319127 w 21600"/>
              <a:gd name="T117" fmla="*/ 42643444 h 21600"/>
              <a:gd name="T118" fmla="*/ 43329296 w 21600"/>
              <a:gd name="T119" fmla="*/ 42192302 h 2160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6542 w 21600"/>
              <a:gd name="T181" fmla="*/ 9180 h 21600"/>
              <a:gd name="T182" fmla="*/ 15685 w 21600"/>
              <a:gd name="T183" fmla="*/ 12569 h 2160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600" h="21600">
                <a:moveTo>
                  <a:pt x="9365" y="20836"/>
                </a:moveTo>
                <a:lnTo>
                  <a:pt x="9534" y="20836"/>
                </a:lnTo>
                <a:lnTo>
                  <a:pt x="9690" y="20762"/>
                </a:lnTo>
                <a:lnTo>
                  <a:pt x="9814" y="20687"/>
                </a:lnTo>
                <a:lnTo>
                  <a:pt x="9926" y="20575"/>
                </a:lnTo>
                <a:lnTo>
                  <a:pt x="10015" y="20426"/>
                </a:lnTo>
                <a:lnTo>
                  <a:pt x="10071" y="20296"/>
                </a:lnTo>
                <a:lnTo>
                  <a:pt x="10116" y="20110"/>
                </a:lnTo>
                <a:lnTo>
                  <a:pt x="10139" y="19905"/>
                </a:lnTo>
                <a:lnTo>
                  <a:pt x="10139" y="19682"/>
                </a:lnTo>
                <a:lnTo>
                  <a:pt x="10116" y="19440"/>
                </a:lnTo>
                <a:lnTo>
                  <a:pt x="10071" y="19142"/>
                </a:lnTo>
                <a:lnTo>
                  <a:pt x="10015" y="18900"/>
                </a:lnTo>
                <a:lnTo>
                  <a:pt x="9903" y="18620"/>
                </a:lnTo>
                <a:lnTo>
                  <a:pt x="9791" y="18285"/>
                </a:lnTo>
                <a:lnTo>
                  <a:pt x="9646" y="17968"/>
                </a:lnTo>
                <a:lnTo>
                  <a:pt x="9478" y="17652"/>
                </a:lnTo>
                <a:lnTo>
                  <a:pt x="9388" y="17466"/>
                </a:lnTo>
                <a:lnTo>
                  <a:pt x="9321" y="17298"/>
                </a:lnTo>
                <a:lnTo>
                  <a:pt x="9265" y="17112"/>
                </a:lnTo>
                <a:lnTo>
                  <a:pt x="9197" y="16926"/>
                </a:lnTo>
                <a:lnTo>
                  <a:pt x="9130" y="16535"/>
                </a:lnTo>
                <a:lnTo>
                  <a:pt x="9108" y="16144"/>
                </a:lnTo>
                <a:lnTo>
                  <a:pt x="9108" y="15753"/>
                </a:lnTo>
                <a:lnTo>
                  <a:pt x="9175" y="15362"/>
                </a:lnTo>
                <a:lnTo>
                  <a:pt x="9242" y="14971"/>
                </a:lnTo>
                <a:lnTo>
                  <a:pt x="9365" y="14580"/>
                </a:lnTo>
                <a:lnTo>
                  <a:pt x="9500" y="14244"/>
                </a:lnTo>
                <a:lnTo>
                  <a:pt x="9668" y="13891"/>
                </a:lnTo>
                <a:lnTo>
                  <a:pt x="9858" y="13611"/>
                </a:lnTo>
                <a:lnTo>
                  <a:pt x="10071" y="13351"/>
                </a:lnTo>
                <a:lnTo>
                  <a:pt x="10295" y="13146"/>
                </a:lnTo>
                <a:lnTo>
                  <a:pt x="10553" y="12997"/>
                </a:lnTo>
                <a:lnTo>
                  <a:pt x="10811" y="12885"/>
                </a:lnTo>
                <a:lnTo>
                  <a:pt x="11068" y="12866"/>
                </a:lnTo>
                <a:lnTo>
                  <a:pt x="11348" y="12885"/>
                </a:lnTo>
                <a:lnTo>
                  <a:pt x="11606" y="12997"/>
                </a:lnTo>
                <a:lnTo>
                  <a:pt x="11841" y="13183"/>
                </a:lnTo>
                <a:lnTo>
                  <a:pt x="12054" y="13388"/>
                </a:lnTo>
                <a:lnTo>
                  <a:pt x="12245" y="13648"/>
                </a:lnTo>
                <a:lnTo>
                  <a:pt x="12413" y="13928"/>
                </a:lnTo>
                <a:lnTo>
                  <a:pt x="12547" y="14244"/>
                </a:lnTo>
                <a:lnTo>
                  <a:pt x="12682" y="14617"/>
                </a:lnTo>
                <a:lnTo>
                  <a:pt x="12760" y="15008"/>
                </a:lnTo>
                <a:lnTo>
                  <a:pt x="12827" y="15399"/>
                </a:lnTo>
                <a:lnTo>
                  <a:pt x="12850" y="15753"/>
                </a:lnTo>
                <a:lnTo>
                  <a:pt x="12850" y="16144"/>
                </a:lnTo>
                <a:lnTo>
                  <a:pt x="12805" y="16535"/>
                </a:lnTo>
                <a:lnTo>
                  <a:pt x="12738" y="16888"/>
                </a:lnTo>
                <a:lnTo>
                  <a:pt x="12659" y="17224"/>
                </a:lnTo>
                <a:lnTo>
                  <a:pt x="12502" y="17503"/>
                </a:lnTo>
                <a:lnTo>
                  <a:pt x="12222" y="18043"/>
                </a:lnTo>
                <a:lnTo>
                  <a:pt x="11965" y="18546"/>
                </a:lnTo>
                <a:lnTo>
                  <a:pt x="11864" y="18751"/>
                </a:lnTo>
                <a:lnTo>
                  <a:pt x="11774" y="18974"/>
                </a:lnTo>
                <a:lnTo>
                  <a:pt x="11707" y="19179"/>
                </a:lnTo>
                <a:lnTo>
                  <a:pt x="11662" y="19365"/>
                </a:lnTo>
                <a:lnTo>
                  <a:pt x="11629" y="19570"/>
                </a:lnTo>
                <a:lnTo>
                  <a:pt x="11629" y="19756"/>
                </a:lnTo>
                <a:lnTo>
                  <a:pt x="11629" y="19942"/>
                </a:lnTo>
                <a:lnTo>
                  <a:pt x="11640" y="20110"/>
                </a:lnTo>
                <a:lnTo>
                  <a:pt x="11707" y="20296"/>
                </a:lnTo>
                <a:lnTo>
                  <a:pt x="11797" y="20464"/>
                </a:lnTo>
                <a:lnTo>
                  <a:pt x="11886" y="20650"/>
                </a:lnTo>
                <a:lnTo>
                  <a:pt x="12032" y="20836"/>
                </a:lnTo>
                <a:lnTo>
                  <a:pt x="12200" y="21004"/>
                </a:lnTo>
                <a:lnTo>
                  <a:pt x="12413" y="21190"/>
                </a:lnTo>
                <a:lnTo>
                  <a:pt x="12659" y="21320"/>
                </a:lnTo>
                <a:lnTo>
                  <a:pt x="12951" y="21432"/>
                </a:lnTo>
                <a:lnTo>
                  <a:pt x="13275" y="21544"/>
                </a:lnTo>
                <a:lnTo>
                  <a:pt x="13600" y="21655"/>
                </a:lnTo>
                <a:lnTo>
                  <a:pt x="13970" y="21693"/>
                </a:lnTo>
                <a:lnTo>
                  <a:pt x="14329" y="21730"/>
                </a:lnTo>
                <a:lnTo>
                  <a:pt x="14698" y="21730"/>
                </a:lnTo>
                <a:lnTo>
                  <a:pt x="15057" y="21730"/>
                </a:lnTo>
                <a:lnTo>
                  <a:pt x="15426" y="21655"/>
                </a:lnTo>
                <a:lnTo>
                  <a:pt x="15774" y="21581"/>
                </a:lnTo>
                <a:lnTo>
                  <a:pt x="16110" y="21432"/>
                </a:lnTo>
                <a:lnTo>
                  <a:pt x="16435" y="21302"/>
                </a:lnTo>
                <a:lnTo>
                  <a:pt x="16715" y="21078"/>
                </a:lnTo>
                <a:lnTo>
                  <a:pt x="16950" y="20836"/>
                </a:lnTo>
                <a:lnTo>
                  <a:pt x="17017" y="20650"/>
                </a:lnTo>
                <a:lnTo>
                  <a:pt x="17062" y="20426"/>
                </a:lnTo>
                <a:lnTo>
                  <a:pt x="17107" y="20222"/>
                </a:lnTo>
                <a:lnTo>
                  <a:pt x="17129" y="19980"/>
                </a:lnTo>
                <a:lnTo>
                  <a:pt x="17141" y="19477"/>
                </a:lnTo>
                <a:lnTo>
                  <a:pt x="17141" y="18974"/>
                </a:lnTo>
                <a:lnTo>
                  <a:pt x="17129" y="18397"/>
                </a:lnTo>
                <a:lnTo>
                  <a:pt x="17085" y="17820"/>
                </a:lnTo>
                <a:lnTo>
                  <a:pt x="17040" y="17261"/>
                </a:lnTo>
                <a:lnTo>
                  <a:pt x="16973" y="16646"/>
                </a:lnTo>
                <a:lnTo>
                  <a:pt x="16827" y="15511"/>
                </a:lnTo>
                <a:lnTo>
                  <a:pt x="16715" y="14393"/>
                </a:lnTo>
                <a:lnTo>
                  <a:pt x="16692" y="13928"/>
                </a:lnTo>
                <a:lnTo>
                  <a:pt x="16670" y="13462"/>
                </a:lnTo>
                <a:lnTo>
                  <a:pt x="16692" y="13071"/>
                </a:lnTo>
                <a:lnTo>
                  <a:pt x="16760" y="12755"/>
                </a:lnTo>
                <a:lnTo>
                  <a:pt x="16827" y="12419"/>
                </a:lnTo>
                <a:lnTo>
                  <a:pt x="16928" y="12140"/>
                </a:lnTo>
                <a:lnTo>
                  <a:pt x="17062" y="11898"/>
                </a:lnTo>
                <a:lnTo>
                  <a:pt x="17185" y="11675"/>
                </a:lnTo>
                <a:lnTo>
                  <a:pt x="17342" y="11470"/>
                </a:lnTo>
                <a:lnTo>
                  <a:pt x="17488" y="11284"/>
                </a:lnTo>
                <a:lnTo>
                  <a:pt x="17667" y="11135"/>
                </a:lnTo>
                <a:lnTo>
                  <a:pt x="17835" y="11042"/>
                </a:lnTo>
                <a:lnTo>
                  <a:pt x="18003" y="10930"/>
                </a:lnTo>
                <a:lnTo>
                  <a:pt x="18182" y="10893"/>
                </a:lnTo>
                <a:lnTo>
                  <a:pt x="18351" y="10893"/>
                </a:lnTo>
                <a:lnTo>
                  <a:pt x="18519" y="10967"/>
                </a:lnTo>
                <a:lnTo>
                  <a:pt x="18675" y="11042"/>
                </a:lnTo>
                <a:lnTo>
                  <a:pt x="18821" y="11172"/>
                </a:lnTo>
                <a:lnTo>
                  <a:pt x="18978" y="11358"/>
                </a:lnTo>
                <a:lnTo>
                  <a:pt x="19101" y="11600"/>
                </a:lnTo>
                <a:lnTo>
                  <a:pt x="19236" y="11861"/>
                </a:lnTo>
                <a:lnTo>
                  <a:pt x="19404" y="12028"/>
                </a:lnTo>
                <a:lnTo>
                  <a:pt x="19572" y="12177"/>
                </a:lnTo>
                <a:lnTo>
                  <a:pt x="19785" y="12289"/>
                </a:lnTo>
                <a:lnTo>
                  <a:pt x="19986" y="12289"/>
                </a:lnTo>
                <a:lnTo>
                  <a:pt x="20199" y="12289"/>
                </a:lnTo>
                <a:lnTo>
                  <a:pt x="20412" y="12215"/>
                </a:lnTo>
                <a:lnTo>
                  <a:pt x="20602" y="12103"/>
                </a:lnTo>
                <a:lnTo>
                  <a:pt x="20804" y="11973"/>
                </a:lnTo>
                <a:lnTo>
                  <a:pt x="20995" y="11786"/>
                </a:lnTo>
                <a:lnTo>
                  <a:pt x="21163" y="11563"/>
                </a:lnTo>
                <a:lnTo>
                  <a:pt x="21319" y="11321"/>
                </a:lnTo>
                <a:lnTo>
                  <a:pt x="21420" y="11079"/>
                </a:lnTo>
                <a:lnTo>
                  <a:pt x="21532" y="10744"/>
                </a:lnTo>
                <a:lnTo>
                  <a:pt x="21577" y="10427"/>
                </a:lnTo>
                <a:lnTo>
                  <a:pt x="21600" y="10111"/>
                </a:lnTo>
                <a:lnTo>
                  <a:pt x="21577" y="9608"/>
                </a:lnTo>
                <a:lnTo>
                  <a:pt x="21532" y="9142"/>
                </a:lnTo>
                <a:lnTo>
                  <a:pt x="21420" y="8751"/>
                </a:lnTo>
                <a:lnTo>
                  <a:pt x="21319" y="8397"/>
                </a:lnTo>
                <a:lnTo>
                  <a:pt x="21163" y="8062"/>
                </a:lnTo>
                <a:lnTo>
                  <a:pt x="20995" y="7820"/>
                </a:lnTo>
                <a:lnTo>
                  <a:pt x="20804" y="7597"/>
                </a:lnTo>
                <a:lnTo>
                  <a:pt x="20602" y="7429"/>
                </a:lnTo>
                <a:lnTo>
                  <a:pt x="20412" y="7317"/>
                </a:lnTo>
                <a:lnTo>
                  <a:pt x="20199" y="7206"/>
                </a:lnTo>
                <a:lnTo>
                  <a:pt x="19986" y="7168"/>
                </a:lnTo>
                <a:lnTo>
                  <a:pt x="19785" y="7206"/>
                </a:lnTo>
                <a:lnTo>
                  <a:pt x="19572" y="7243"/>
                </a:lnTo>
                <a:lnTo>
                  <a:pt x="19404" y="7355"/>
                </a:lnTo>
                <a:lnTo>
                  <a:pt x="19236" y="7504"/>
                </a:lnTo>
                <a:lnTo>
                  <a:pt x="19101" y="7708"/>
                </a:lnTo>
                <a:lnTo>
                  <a:pt x="18978" y="7895"/>
                </a:lnTo>
                <a:lnTo>
                  <a:pt x="18799" y="8025"/>
                </a:lnTo>
                <a:lnTo>
                  <a:pt x="18631" y="8174"/>
                </a:lnTo>
                <a:lnTo>
                  <a:pt x="18440" y="8248"/>
                </a:lnTo>
                <a:lnTo>
                  <a:pt x="18239" y="8286"/>
                </a:lnTo>
                <a:lnTo>
                  <a:pt x="18048" y="8323"/>
                </a:lnTo>
                <a:lnTo>
                  <a:pt x="17858" y="8323"/>
                </a:lnTo>
                <a:lnTo>
                  <a:pt x="17667" y="8248"/>
                </a:lnTo>
                <a:lnTo>
                  <a:pt x="17465" y="8174"/>
                </a:lnTo>
                <a:lnTo>
                  <a:pt x="17275" y="8062"/>
                </a:lnTo>
                <a:lnTo>
                  <a:pt x="17107" y="7969"/>
                </a:lnTo>
                <a:lnTo>
                  <a:pt x="16950" y="7783"/>
                </a:lnTo>
                <a:lnTo>
                  <a:pt x="16827" y="7597"/>
                </a:lnTo>
                <a:lnTo>
                  <a:pt x="16715" y="7429"/>
                </a:lnTo>
                <a:lnTo>
                  <a:pt x="16648" y="7168"/>
                </a:lnTo>
                <a:lnTo>
                  <a:pt x="16614" y="6926"/>
                </a:lnTo>
                <a:lnTo>
                  <a:pt x="16592" y="6498"/>
                </a:lnTo>
                <a:lnTo>
                  <a:pt x="16592" y="5772"/>
                </a:lnTo>
                <a:lnTo>
                  <a:pt x="16625" y="4915"/>
                </a:lnTo>
                <a:lnTo>
                  <a:pt x="16670" y="3928"/>
                </a:lnTo>
                <a:lnTo>
                  <a:pt x="16737" y="2960"/>
                </a:lnTo>
                <a:lnTo>
                  <a:pt x="16804" y="1992"/>
                </a:lnTo>
                <a:lnTo>
                  <a:pt x="16883" y="1173"/>
                </a:lnTo>
                <a:lnTo>
                  <a:pt x="16950" y="521"/>
                </a:lnTo>
                <a:lnTo>
                  <a:pt x="16928" y="521"/>
                </a:lnTo>
                <a:lnTo>
                  <a:pt x="16905" y="521"/>
                </a:lnTo>
                <a:lnTo>
                  <a:pt x="16244" y="484"/>
                </a:lnTo>
                <a:lnTo>
                  <a:pt x="15617" y="428"/>
                </a:lnTo>
                <a:lnTo>
                  <a:pt x="15046" y="353"/>
                </a:lnTo>
                <a:lnTo>
                  <a:pt x="14508" y="279"/>
                </a:lnTo>
                <a:lnTo>
                  <a:pt x="14026" y="167"/>
                </a:lnTo>
                <a:lnTo>
                  <a:pt x="13623" y="93"/>
                </a:lnTo>
                <a:lnTo>
                  <a:pt x="13320" y="18"/>
                </a:lnTo>
                <a:lnTo>
                  <a:pt x="13107" y="18"/>
                </a:lnTo>
                <a:lnTo>
                  <a:pt x="12973" y="18"/>
                </a:lnTo>
                <a:lnTo>
                  <a:pt x="12850" y="130"/>
                </a:lnTo>
                <a:lnTo>
                  <a:pt x="12715" y="279"/>
                </a:lnTo>
                <a:lnTo>
                  <a:pt x="12614" y="446"/>
                </a:lnTo>
                <a:lnTo>
                  <a:pt x="12502" y="670"/>
                </a:lnTo>
                <a:lnTo>
                  <a:pt x="12413" y="912"/>
                </a:lnTo>
                <a:lnTo>
                  <a:pt x="12357" y="1210"/>
                </a:lnTo>
                <a:lnTo>
                  <a:pt x="12312" y="1526"/>
                </a:lnTo>
                <a:lnTo>
                  <a:pt x="12267" y="1843"/>
                </a:lnTo>
                <a:lnTo>
                  <a:pt x="12245" y="2215"/>
                </a:lnTo>
                <a:lnTo>
                  <a:pt x="12267" y="2532"/>
                </a:lnTo>
                <a:lnTo>
                  <a:pt x="12312" y="2886"/>
                </a:lnTo>
                <a:lnTo>
                  <a:pt x="12379" y="3240"/>
                </a:lnTo>
                <a:lnTo>
                  <a:pt x="12458" y="3556"/>
                </a:lnTo>
                <a:lnTo>
                  <a:pt x="12570" y="3891"/>
                </a:lnTo>
                <a:lnTo>
                  <a:pt x="12738" y="4171"/>
                </a:lnTo>
                <a:lnTo>
                  <a:pt x="12917" y="4487"/>
                </a:lnTo>
                <a:lnTo>
                  <a:pt x="13040" y="4860"/>
                </a:lnTo>
                <a:lnTo>
                  <a:pt x="13152" y="5251"/>
                </a:lnTo>
                <a:lnTo>
                  <a:pt x="13208" y="5604"/>
                </a:lnTo>
                <a:lnTo>
                  <a:pt x="13253" y="5995"/>
                </a:lnTo>
                <a:lnTo>
                  <a:pt x="13231" y="6386"/>
                </a:lnTo>
                <a:lnTo>
                  <a:pt x="13208" y="6740"/>
                </a:lnTo>
                <a:lnTo>
                  <a:pt x="13130" y="7094"/>
                </a:lnTo>
                <a:lnTo>
                  <a:pt x="13040" y="7429"/>
                </a:lnTo>
                <a:lnTo>
                  <a:pt x="12895" y="7746"/>
                </a:lnTo>
                <a:lnTo>
                  <a:pt x="12715" y="8025"/>
                </a:lnTo>
                <a:lnTo>
                  <a:pt x="12525" y="8286"/>
                </a:lnTo>
                <a:lnTo>
                  <a:pt x="12312" y="8491"/>
                </a:lnTo>
                <a:lnTo>
                  <a:pt x="12054" y="8677"/>
                </a:lnTo>
                <a:lnTo>
                  <a:pt x="11752" y="8788"/>
                </a:lnTo>
                <a:lnTo>
                  <a:pt x="11449" y="8826"/>
                </a:lnTo>
                <a:lnTo>
                  <a:pt x="11281" y="8826"/>
                </a:lnTo>
                <a:lnTo>
                  <a:pt x="11124" y="8826"/>
                </a:lnTo>
                <a:lnTo>
                  <a:pt x="11001" y="8788"/>
                </a:lnTo>
                <a:lnTo>
                  <a:pt x="10844" y="8714"/>
                </a:lnTo>
                <a:lnTo>
                  <a:pt x="10721" y="8640"/>
                </a:lnTo>
                <a:lnTo>
                  <a:pt x="10609" y="8565"/>
                </a:lnTo>
                <a:lnTo>
                  <a:pt x="10486" y="8453"/>
                </a:lnTo>
                <a:lnTo>
                  <a:pt x="10374" y="8323"/>
                </a:lnTo>
                <a:lnTo>
                  <a:pt x="10183" y="8062"/>
                </a:lnTo>
                <a:lnTo>
                  <a:pt x="10038" y="7746"/>
                </a:lnTo>
                <a:lnTo>
                  <a:pt x="9903" y="7392"/>
                </a:lnTo>
                <a:lnTo>
                  <a:pt x="9791" y="7001"/>
                </a:lnTo>
                <a:lnTo>
                  <a:pt x="9735" y="6610"/>
                </a:lnTo>
                <a:lnTo>
                  <a:pt x="9690" y="6219"/>
                </a:lnTo>
                <a:lnTo>
                  <a:pt x="9668" y="5772"/>
                </a:lnTo>
                <a:lnTo>
                  <a:pt x="9690" y="5381"/>
                </a:lnTo>
                <a:lnTo>
                  <a:pt x="9758" y="4990"/>
                </a:lnTo>
                <a:lnTo>
                  <a:pt x="9836" y="4636"/>
                </a:lnTo>
                <a:lnTo>
                  <a:pt x="9948" y="4320"/>
                </a:lnTo>
                <a:lnTo>
                  <a:pt x="10071" y="4022"/>
                </a:lnTo>
                <a:lnTo>
                  <a:pt x="10206" y="3817"/>
                </a:lnTo>
                <a:lnTo>
                  <a:pt x="10318" y="3593"/>
                </a:lnTo>
                <a:lnTo>
                  <a:pt x="10396" y="3351"/>
                </a:lnTo>
                <a:lnTo>
                  <a:pt x="10463" y="3109"/>
                </a:lnTo>
                <a:lnTo>
                  <a:pt x="10508" y="2848"/>
                </a:lnTo>
                <a:lnTo>
                  <a:pt x="10531" y="2606"/>
                </a:lnTo>
                <a:lnTo>
                  <a:pt x="10508" y="2346"/>
                </a:lnTo>
                <a:lnTo>
                  <a:pt x="10463" y="2141"/>
                </a:lnTo>
                <a:lnTo>
                  <a:pt x="10396" y="1880"/>
                </a:lnTo>
                <a:lnTo>
                  <a:pt x="10295" y="1638"/>
                </a:lnTo>
                <a:lnTo>
                  <a:pt x="10161" y="1415"/>
                </a:lnTo>
                <a:lnTo>
                  <a:pt x="9970" y="1210"/>
                </a:lnTo>
                <a:lnTo>
                  <a:pt x="9758" y="986"/>
                </a:lnTo>
                <a:lnTo>
                  <a:pt x="9500" y="819"/>
                </a:lnTo>
                <a:lnTo>
                  <a:pt x="9197" y="670"/>
                </a:lnTo>
                <a:lnTo>
                  <a:pt x="8850" y="521"/>
                </a:lnTo>
                <a:lnTo>
                  <a:pt x="8480" y="446"/>
                </a:lnTo>
                <a:lnTo>
                  <a:pt x="8010" y="428"/>
                </a:lnTo>
                <a:lnTo>
                  <a:pt x="7427" y="428"/>
                </a:lnTo>
                <a:lnTo>
                  <a:pt x="6834" y="446"/>
                </a:lnTo>
                <a:lnTo>
                  <a:pt x="6206" y="521"/>
                </a:lnTo>
                <a:lnTo>
                  <a:pt x="5624" y="633"/>
                </a:lnTo>
                <a:lnTo>
                  <a:pt x="5131" y="744"/>
                </a:lnTo>
                <a:lnTo>
                  <a:pt x="4750" y="856"/>
                </a:lnTo>
                <a:lnTo>
                  <a:pt x="4873" y="1564"/>
                </a:lnTo>
                <a:lnTo>
                  <a:pt x="5052" y="2495"/>
                </a:lnTo>
                <a:lnTo>
                  <a:pt x="5198" y="3556"/>
                </a:lnTo>
                <a:lnTo>
                  <a:pt x="5321" y="4673"/>
                </a:lnTo>
                <a:lnTo>
                  <a:pt x="5366" y="5213"/>
                </a:lnTo>
                <a:lnTo>
                  <a:pt x="5411" y="5753"/>
                </a:lnTo>
                <a:lnTo>
                  <a:pt x="5433" y="6275"/>
                </a:lnTo>
                <a:lnTo>
                  <a:pt x="5433" y="6740"/>
                </a:lnTo>
                <a:lnTo>
                  <a:pt x="5388" y="7168"/>
                </a:lnTo>
                <a:lnTo>
                  <a:pt x="5343" y="7541"/>
                </a:lnTo>
                <a:lnTo>
                  <a:pt x="5310" y="7708"/>
                </a:lnTo>
                <a:lnTo>
                  <a:pt x="5265" y="7857"/>
                </a:lnTo>
                <a:lnTo>
                  <a:pt x="5220" y="7969"/>
                </a:lnTo>
                <a:lnTo>
                  <a:pt x="5153" y="8062"/>
                </a:lnTo>
                <a:lnTo>
                  <a:pt x="5030" y="8248"/>
                </a:lnTo>
                <a:lnTo>
                  <a:pt x="4873" y="8397"/>
                </a:lnTo>
                <a:lnTo>
                  <a:pt x="4750" y="8528"/>
                </a:lnTo>
                <a:lnTo>
                  <a:pt x="4593" y="8640"/>
                </a:lnTo>
                <a:lnTo>
                  <a:pt x="4447" y="8714"/>
                </a:lnTo>
                <a:lnTo>
                  <a:pt x="4290" y="8751"/>
                </a:lnTo>
                <a:lnTo>
                  <a:pt x="4122" y="8788"/>
                </a:lnTo>
                <a:lnTo>
                  <a:pt x="3977" y="8788"/>
                </a:lnTo>
                <a:lnTo>
                  <a:pt x="3820" y="8751"/>
                </a:lnTo>
                <a:lnTo>
                  <a:pt x="3697" y="8714"/>
                </a:lnTo>
                <a:lnTo>
                  <a:pt x="3540" y="8677"/>
                </a:lnTo>
                <a:lnTo>
                  <a:pt x="3417" y="8602"/>
                </a:lnTo>
                <a:lnTo>
                  <a:pt x="3282" y="8491"/>
                </a:lnTo>
                <a:lnTo>
                  <a:pt x="3159" y="8360"/>
                </a:lnTo>
                <a:lnTo>
                  <a:pt x="3047" y="8248"/>
                </a:lnTo>
                <a:lnTo>
                  <a:pt x="2957" y="8062"/>
                </a:lnTo>
                <a:lnTo>
                  <a:pt x="2812" y="7857"/>
                </a:lnTo>
                <a:lnTo>
                  <a:pt x="2643" y="7671"/>
                </a:lnTo>
                <a:lnTo>
                  <a:pt x="2442" y="7541"/>
                </a:lnTo>
                <a:lnTo>
                  <a:pt x="2207" y="7466"/>
                </a:lnTo>
                <a:lnTo>
                  <a:pt x="1994" y="7429"/>
                </a:lnTo>
                <a:lnTo>
                  <a:pt x="1736" y="7429"/>
                </a:lnTo>
                <a:lnTo>
                  <a:pt x="1501" y="7466"/>
                </a:lnTo>
                <a:lnTo>
                  <a:pt x="1265" y="7559"/>
                </a:lnTo>
                <a:lnTo>
                  <a:pt x="1030" y="7708"/>
                </a:lnTo>
                <a:lnTo>
                  <a:pt x="817" y="7932"/>
                </a:lnTo>
                <a:lnTo>
                  <a:pt x="593" y="8211"/>
                </a:lnTo>
                <a:lnTo>
                  <a:pt x="425" y="8528"/>
                </a:lnTo>
                <a:lnTo>
                  <a:pt x="358" y="8714"/>
                </a:lnTo>
                <a:lnTo>
                  <a:pt x="280" y="8919"/>
                </a:lnTo>
                <a:lnTo>
                  <a:pt x="235" y="9142"/>
                </a:lnTo>
                <a:lnTo>
                  <a:pt x="168" y="9347"/>
                </a:lnTo>
                <a:lnTo>
                  <a:pt x="123" y="9608"/>
                </a:lnTo>
                <a:lnTo>
                  <a:pt x="100" y="9887"/>
                </a:lnTo>
                <a:lnTo>
                  <a:pt x="78" y="10185"/>
                </a:lnTo>
                <a:lnTo>
                  <a:pt x="78" y="10464"/>
                </a:lnTo>
                <a:lnTo>
                  <a:pt x="78" y="10706"/>
                </a:lnTo>
                <a:lnTo>
                  <a:pt x="100" y="10967"/>
                </a:lnTo>
                <a:lnTo>
                  <a:pt x="123" y="11172"/>
                </a:lnTo>
                <a:lnTo>
                  <a:pt x="168" y="11395"/>
                </a:lnTo>
                <a:lnTo>
                  <a:pt x="212" y="11600"/>
                </a:lnTo>
                <a:lnTo>
                  <a:pt x="280" y="11786"/>
                </a:lnTo>
                <a:lnTo>
                  <a:pt x="336" y="11973"/>
                </a:lnTo>
                <a:lnTo>
                  <a:pt x="425" y="12140"/>
                </a:lnTo>
                <a:lnTo>
                  <a:pt x="582" y="12419"/>
                </a:lnTo>
                <a:lnTo>
                  <a:pt x="773" y="12680"/>
                </a:lnTo>
                <a:lnTo>
                  <a:pt x="985" y="12866"/>
                </a:lnTo>
                <a:lnTo>
                  <a:pt x="1198" y="12997"/>
                </a:lnTo>
                <a:lnTo>
                  <a:pt x="1434" y="13108"/>
                </a:lnTo>
                <a:lnTo>
                  <a:pt x="1646" y="13183"/>
                </a:lnTo>
                <a:lnTo>
                  <a:pt x="1893" y="13183"/>
                </a:lnTo>
                <a:lnTo>
                  <a:pt x="2106" y="13146"/>
                </a:lnTo>
                <a:lnTo>
                  <a:pt x="2296" y="13071"/>
                </a:lnTo>
                <a:lnTo>
                  <a:pt x="2464" y="12960"/>
                </a:lnTo>
                <a:lnTo>
                  <a:pt x="2621" y="12792"/>
                </a:lnTo>
                <a:lnTo>
                  <a:pt x="2722" y="12606"/>
                </a:lnTo>
                <a:lnTo>
                  <a:pt x="2834" y="12419"/>
                </a:lnTo>
                <a:lnTo>
                  <a:pt x="2957" y="12289"/>
                </a:lnTo>
                <a:lnTo>
                  <a:pt x="3114" y="12177"/>
                </a:lnTo>
                <a:lnTo>
                  <a:pt x="3260" y="12103"/>
                </a:lnTo>
                <a:lnTo>
                  <a:pt x="3439" y="12103"/>
                </a:lnTo>
                <a:lnTo>
                  <a:pt x="3607" y="12103"/>
                </a:lnTo>
                <a:lnTo>
                  <a:pt x="3753" y="12177"/>
                </a:lnTo>
                <a:lnTo>
                  <a:pt x="3932" y="12252"/>
                </a:lnTo>
                <a:lnTo>
                  <a:pt x="4100" y="12364"/>
                </a:lnTo>
                <a:lnTo>
                  <a:pt x="4257" y="12494"/>
                </a:lnTo>
                <a:lnTo>
                  <a:pt x="4380" y="12643"/>
                </a:lnTo>
                <a:lnTo>
                  <a:pt x="4514" y="12829"/>
                </a:lnTo>
                <a:lnTo>
                  <a:pt x="4593" y="13034"/>
                </a:lnTo>
                <a:lnTo>
                  <a:pt x="4682" y="13257"/>
                </a:lnTo>
                <a:lnTo>
                  <a:pt x="4727" y="13462"/>
                </a:lnTo>
                <a:lnTo>
                  <a:pt x="4750" y="13686"/>
                </a:lnTo>
                <a:lnTo>
                  <a:pt x="4727" y="14282"/>
                </a:lnTo>
                <a:lnTo>
                  <a:pt x="4682" y="15045"/>
                </a:lnTo>
                <a:lnTo>
                  <a:pt x="4638" y="15976"/>
                </a:lnTo>
                <a:lnTo>
                  <a:pt x="4615" y="16926"/>
                </a:lnTo>
                <a:lnTo>
                  <a:pt x="4593" y="17968"/>
                </a:lnTo>
                <a:lnTo>
                  <a:pt x="4593" y="19011"/>
                </a:lnTo>
                <a:lnTo>
                  <a:pt x="4615" y="19514"/>
                </a:lnTo>
                <a:lnTo>
                  <a:pt x="4638" y="19980"/>
                </a:lnTo>
                <a:lnTo>
                  <a:pt x="4682" y="20426"/>
                </a:lnTo>
                <a:lnTo>
                  <a:pt x="4750" y="20836"/>
                </a:lnTo>
                <a:lnTo>
                  <a:pt x="4873" y="20929"/>
                </a:lnTo>
                <a:lnTo>
                  <a:pt x="5063" y="21004"/>
                </a:lnTo>
                <a:lnTo>
                  <a:pt x="5287" y="21078"/>
                </a:lnTo>
                <a:lnTo>
                  <a:pt x="5500" y="21115"/>
                </a:lnTo>
                <a:lnTo>
                  <a:pt x="6060" y="21115"/>
                </a:lnTo>
                <a:lnTo>
                  <a:pt x="6654" y="21078"/>
                </a:lnTo>
                <a:lnTo>
                  <a:pt x="7326" y="21004"/>
                </a:lnTo>
                <a:lnTo>
                  <a:pt x="8010" y="20929"/>
                </a:lnTo>
                <a:lnTo>
                  <a:pt x="8704" y="20855"/>
                </a:lnTo>
                <a:lnTo>
                  <a:pt x="9365" y="20836"/>
                </a:lnTo>
                <a:close/>
              </a:path>
            </a:pathLst>
          </a:custGeom>
          <a:solidFill>
            <a:srgbClr val="FF6600"/>
          </a:solidFill>
          <a:ln w="9525">
            <a:round/>
            <a:headEnd/>
            <a:tailEnd/>
          </a:ln>
          <a:effectLst/>
          <a:scene3d>
            <a:camera prst="legacyPerspectiveFront">
              <a:rot lat="0" lon="300000" rev="0"/>
            </a:camera>
            <a:lightRig rig="legacyFlat4" dir="b"/>
          </a:scene3d>
          <a:sp3d extrusionH="227000" prstMaterial="legacyMatte">
            <a:bevelT w="13500" h="13500" prst="angle"/>
            <a:bevelB w="13500" h="13500" prst="angle"/>
            <a:extrusionClr>
              <a:srgbClr val="FF6600"/>
            </a:extrusionClr>
            <a:contourClr>
              <a:srgbClr val="FF6600"/>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flatTx/>
          </a:bodyPr>
          <a:lstStyle/>
          <a:p>
            <a:endParaRPr lang="fa-IR"/>
          </a:p>
        </p:txBody>
      </p:sp>
      <p:sp>
        <p:nvSpPr>
          <p:cNvPr id="28676" name="Puzzle3"/>
          <p:cNvSpPr>
            <a:spLocks noChangeAspect="1" noEditPoints="1" noChangeArrowheads="1"/>
          </p:cNvSpPr>
          <p:nvPr/>
        </p:nvSpPr>
        <p:spPr bwMode="blackWhite">
          <a:xfrm>
            <a:off x="7380288" y="3068638"/>
            <a:ext cx="963612" cy="1360487"/>
          </a:xfrm>
          <a:custGeom>
            <a:avLst/>
            <a:gdLst>
              <a:gd name="T0" fmla="*/ 16938604 w 21600"/>
              <a:gd name="T1" fmla="*/ 83310681 h 21600"/>
              <a:gd name="T2" fmla="*/ 18646204 w 21600"/>
              <a:gd name="T3" fmla="*/ 80255947 h 21600"/>
              <a:gd name="T4" fmla="*/ 17151535 w 21600"/>
              <a:gd name="T5" fmla="*/ 75804761 h 21600"/>
              <a:gd name="T6" fmla="*/ 15834019 w 21600"/>
              <a:gd name="T7" fmla="*/ 69131950 h 21600"/>
              <a:gd name="T8" fmla="*/ 17079889 w 21600"/>
              <a:gd name="T9" fmla="*/ 64577657 h 21600"/>
              <a:gd name="T10" fmla="*/ 19179582 w 21600"/>
              <a:gd name="T11" fmla="*/ 62867789 h 21600"/>
              <a:gd name="T12" fmla="*/ 22417630 w 21600"/>
              <a:gd name="T13" fmla="*/ 62661512 h 21600"/>
              <a:gd name="T14" fmla="*/ 25086479 w 21600"/>
              <a:gd name="T15" fmla="*/ 64161134 h 21600"/>
              <a:gd name="T16" fmla="*/ 26901549 w 21600"/>
              <a:gd name="T17" fmla="*/ 68251287 h 21600"/>
              <a:gd name="T18" fmla="*/ 26083594 w 21600"/>
              <a:gd name="T19" fmla="*/ 74408309 h 21600"/>
              <a:gd name="T20" fmla="*/ 23627677 w 21600"/>
              <a:gd name="T21" fmla="*/ 79633083 h 21600"/>
              <a:gd name="T22" fmla="*/ 24517278 w 21600"/>
              <a:gd name="T23" fmla="*/ 82223677 h 21600"/>
              <a:gd name="T24" fmla="*/ 28503643 w 21600"/>
              <a:gd name="T25" fmla="*/ 84603963 h 21600"/>
              <a:gd name="T26" fmla="*/ 34695162 w 21600"/>
              <a:gd name="T27" fmla="*/ 85742552 h 21600"/>
              <a:gd name="T28" fmla="*/ 40317481 w 21600"/>
              <a:gd name="T29" fmla="*/ 84135854 h 21600"/>
              <a:gd name="T30" fmla="*/ 40532420 w 21600"/>
              <a:gd name="T31" fmla="*/ 75495313 h 21600"/>
              <a:gd name="T32" fmla="*/ 40994151 w 21600"/>
              <a:gd name="T33" fmla="*/ 62970960 h 21600"/>
              <a:gd name="T34" fmla="*/ 38930326 w 21600"/>
              <a:gd name="T35" fmla="*/ 59868608 h 21600"/>
              <a:gd name="T36" fmla="*/ 35869386 w 21600"/>
              <a:gd name="T37" fmla="*/ 59400500 h 21600"/>
              <a:gd name="T38" fmla="*/ 33200538 w 21600"/>
              <a:gd name="T39" fmla="*/ 61887924 h 21600"/>
              <a:gd name="T40" fmla="*/ 29108666 w 21600"/>
              <a:gd name="T41" fmla="*/ 61265060 h 21600"/>
              <a:gd name="T42" fmla="*/ 26652750 w 21600"/>
              <a:gd name="T43" fmla="*/ 57797771 h 21600"/>
              <a:gd name="T44" fmla="*/ 26226887 w 21600"/>
              <a:gd name="T45" fmla="*/ 53814693 h 21600"/>
              <a:gd name="T46" fmla="*/ 27044841 w 21600"/>
              <a:gd name="T47" fmla="*/ 49776125 h 21600"/>
              <a:gd name="T48" fmla="*/ 30746628 w 21600"/>
              <a:gd name="T49" fmla="*/ 46257251 h 21600"/>
              <a:gd name="T50" fmla="*/ 34910101 w 21600"/>
              <a:gd name="T51" fmla="*/ 47395840 h 21600"/>
              <a:gd name="T52" fmla="*/ 37222726 w 21600"/>
              <a:gd name="T53" fmla="*/ 49673018 h 21600"/>
              <a:gd name="T54" fmla="*/ 40032904 w 21600"/>
              <a:gd name="T55" fmla="*/ 49673018 h 21600"/>
              <a:gd name="T56" fmla="*/ 42488776 w 21600"/>
              <a:gd name="T57" fmla="*/ 47657671 h 21600"/>
              <a:gd name="T58" fmla="*/ 43201269 w 21600"/>
              <a:gd name="T59" fmla="*/ 42897037 h 21600"/>
              <a:gd name="T60" fmla="*/ 41493713 w 21600"/>
              <a:gd name="T61" fmla="*/ 29908543 h 21600"/>
              <a:gd name="T62" fmla="*/ 35194724 w 21600"/>
              <a:gd name="T63" fmla="*/ 28615199 h 21600"/>
              <a:gd name="T64" fmla="*/ 27257773 w 21600"/>
              <a:gd name="T65" fmla="*/ 27111672 h 21600"/>
              <a:gd name="T66" fmla="*/ 23699323 w 21600"/>
              <a:gd name="T67" fmla="*/ 23334934 h 21600"/>
              <a:gd name="T68" fmla="*/ 23307231 w 21600"/>
              <a:gd name="T69" fmla="*/ 17852298 h 21600"/>
              <a:gd name="T70" fmla="*/ 25265594 w 21600"/>
              <a:gd name="T71" fmla="*/ 13813730 h 21600"/>
              <a:gd name="T72" fmla="*/ 26581103 w 21600"/>
              <a:gd name="T73" fmla="*/ 7553474 h 21600"/>
              <a:gd name="T74" fmla="*/ 25193948 w 21600"/>
              <a:gd name="T75" fmla="*/ 2586626 h 21600"/>
              <a:gd name="T76" fmla="*/ 22596746 w 21600"/>
              <a:gd name="T77" fmla="*/ 567310 h 21600"/>
              <a:gd name="T78" fmla="*/ 19002429 w 21600"/>
              <a:gd name="T79" fmla="*/ 567310 h 21600"/>
              <a:gd name="T80" fmla="*/ 16405227 w 21600"/>
              <a:gd name="T81" fmla="*/ 2170040 h 21600"/>
              <a:gd name="T82" fmla="*/ 14554333 w 21600"/>
              <a:gd name="T83" fmla="*/ 6466470 h 21600"/>
              <a:gd name="T84" fmla="*/ 15515625 w 21600"/>
              <a:gd name="T85" fmla="*/ 12778248 h 21600"/>
              <a:gd name="T86" fmla="*/ 17543627 w 21600"/>
              <a:gd name="T87" fmla="*/ 18161746 h 21600"/>
              <a:gd name="T88" fmla="*/ 16120649 w 21600"/>
              <a:gd name="T89" fmla="*/ 23747490 h 21600"/>
              <a:gd name="T90" fmla="*/ 11208815 w 21600"/>
              <a:gd name="T91" fmla="*/ 27008501 h 21600"/>
              <a:gd name="T92" fmla="*/ 2917648 w 21600"/>
              <a:gd name="T93" fmla="*/ 27008501 h 21600"/>
              <a:gd name="T94" fmla="*/ 105462 w 21600"/>
              <a:gd name="T95" fmla="*/ 39116332 h 21600"/>
              <a:gd name="T96" fmla="*/ 817955 w 21600"/>
              <a:gd name="T97" fmla="*/ 46673837 h 21600"/>
              <a:gd name="T98" fmla="*/ 4091871 w 21600"/>
              <a:gd name="T99" fmla="*/ 48586014 h 21600"/>
              <a:gd name="T100" fmla="*/ 7578675 w 21600"/>
              <a:gd name="T101" fmla="*/ 47447425 h 21600"/>
              <a:gd name="T102" fmla="*/ 10852546 w 21600"/>
              <a:gd name="T103" fmla="*/ 45483663 h 21600"/>
              <a:gd name="T104" fmla="*/ 14554333 w 21600"/>
              <a:gd name="T105" fmla="*/ 47967118 h 21600"/>
              <a:gd name="T106" fmla="*/ 15905665 w 21600"/>
              <a:gd name="T107" fmla="*/ 54536759 h 21600"/>
              <a:gd name="T108" fmla="*/ 13449793 w 21600"/>
              <a:gd name="T109" fmla="*/ 58781604 h 21600"/>
              <a:gd name="T110" fmla="*/ 9537037 w 21600"/>
              <a:gd name="T111" fmla="*/ 59400500 h 21600"/>
              <a:gd name="T112" fmla="*/ 6689073 w 21600"/>
              <a:gd name="T113" fmla="*/ 56195042 h 21600"/>
              <a:gd name="T114" fmla="*/ 3451025 w 21600"/>
              <a:gd name="T115" fmla="*/ 56504489 h 21600"/>
              <a:gd name="T116" fmla="*/ 817955 w 21600"/>
              <a:gd name="T117" fmla="*/ 60074949 h 21600"/>
              <a:gd name="T118" fmla="*/ 817955 w 21600"/>
              <a:gd name="T119" fmla="*/ 68612257 h 21600"/>
              <a:gd name="T120" fmla="*/ 1813063 w 21600"/>
              <a:gd name="T121" fmla="*/ 79633083 h 21600"/>
              <a:gd name="T122" fmla="*/ 2774355 w 21600"/>
              <a:gd name="T123" fmla="*/ 83048850 h 21600"/>
              <a:gd name="T124" fmla="*/ 11244638 w 21600"/>
              <a:gd name="T125" fmla="*/ 81961846 h 216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1054 w 21600"/>
              <a:gd name="T190" fmla="*/ 7565 h 21600"/>
              <a:gd name="T191" fmla="*/ 19866 w 21600"/>
              <a:gd name="T192" fmla="*/ 11296 h 2160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1600" h="21600">
                <a:moveTo>
                  <a:pt x="6580" y="20830"/>
                </a:moveTo>
                <a:lnTo>
                  <a:pt x="7062" y="20960"/>
                </a:lnTo>
                <a:lnTo>
                  <a:pt x="7474" y="21026"/>
                </a:lnTo>
                <a:lnTo>
                  <a:pt x="7885" y="21052"/>
                </a:lnTo>
                <a:lnTo>
                  <a:pt x="8207" y="21052"/>
                </a:lnTo>
                <a:lnTo>
                  <a:pt x="8511" y="21000"/>
                </a:lnTo>
                <a:lnTo>
                  <a:pt x="8779" y="20934"/>
                </a:lnTo>
                <a:lnTo>
                  <a:pt x="8994" y="20830"/>
                </a:lnTo>
                <a:lnTo>
                  <a:pt x="9119" y="20700"/>
                </a:lnTo>
                <a:lnTo>
                  <a:pt x="9262" y="20556"/>
                </a:lnTo>
                <a:lnTo>
                  <a:pt x="9333" y="20400"/>
                </a:lnTo>
                <a:lnTo>
                  <a:pt x="9369" y="20230"/>
                </a:lnTo>
                <a:lnTo>
                  <a:pt x="9369" y="20034"/>
                </a:lnTo>
                <a:lnTo>
                  <a:pt x="9298" y="19852"/>
                </a:lnTo>
                <a:lnTo>
                  <a:pt x="9190" y="19682"/>
                </a:lnTo>
                <a:lnTo>
                  <a:pt x="9065" y="19500"/>
                </a:lnTo>
                <a:lnTo>
                  <a:pt x="8886" y="19330"/>
                </a:lnTo>
                <a:lnTo>
                  <a:pt x="8618" y="19108"/>
                </a:lnTo>
                <a:lnTo>
                  <a:pt x="8403" y="18847"/>
                </a:lnTo>
                <a:lnTo>
                  <a:pt x="8243" y="18573"/>
                </a:lnTo>
                <a:lnTo>
                  <a:pt x="8100" y="18300"/>
                </a:lnTo>
                <a:lnTo>
                  <a:pt x="7992" y="18000"/>
                </a:lnTo>
                <a:lnTo>
                  <a:pt x="7956" y="17700"/>
                </a:lnTo>
                <a:lnTo>
                  <a:pt x="7956" y="17426"/>
                </a:lnTo>
                <a:lnTo>
                  <a:pt x="7992" y="17126"/>
                </a:lnTo>
                <a:lnTo>
                  <a:pt x="8100" y="16878"/>
                </a:lnTo>
                <a:lnTo>
                  <a:pt x="8243" y="16630"/>
                </a:lnTo>
                <a:lnTo>
                  <a:pt x="8332" y="16500"/>
                </a:lnTo>
                <a:lnTo>
                  <a:pt x="8439" y="16369"/>
                </a:lnTo>
                <a:lnTo>
                  <a:pt x="8582" y="16278"/>
                </a:lnTo>
                <a:lnTo>
                  <a:pt x="8707" y="16173"/>
                </a:lnTo>
                <a:lnTo>
                  <a:pt x="8850" y="16095"/>
                </a:lnTo>
                <a:lnTo>
                  <a:pt x="9029" y="16017"/>
                </a:lnTo>
                <a:lnTo>
                  <a:pt x="9226" y="15952"/>
                </a:lnTo>
                <a:lnTo>
                  <a:pt x="9405" y="15873"/>
                </a:lnTo>
                <a:lnTo>
                  <a:pt x="9637" y="15847"/>
                </a:lnTo>
                <a:lnTo>
                  <a:pt x="9852" y="15795"/>
                </a:lnTo>
                <a:lnTo>
                  <a:pt x="10120" y="15769"/>
                </a:lnTo>
                <a:lnTo>
                  <a:pt x="10370" y="15769"/>
                </a:lnTo>
                <a:lnTo>
                  <a:pt x="10710" y="15769"/>
                </a:lnTo>
                <a:lnTo>
                  <a:pt x="10978" y="15769"/>
                </a:lnTo>
                <a:lnTo>
                  <a:pt x="11264" y="15795"/>
                </a:lnTo>
                <a:lnTo>
                  <a:pt x="11533" y="15847"/>
                </a:lnTo>
                <a:lnTo>
                  <a:pt x="11765" y="15900"/>
                </a:lnTo>
                <a:lnTo>
                  <a:pt x="12015" y="15952"/>
                </a:lnTo>
                <a:lnTo>
                  <a:pt x="12212" y="16017"/>
                </a:lnTo>
                <a:lnTo>
                  <a:pt x="12427" y="16095"/>
                </a:lnTo>
                <a:lnTo>
                  <a:pt x="12605" y="16173"/>
                </a:lnTo>
                <a:lnTo>
                  <a:pt x="12766" y="16278"/>
                </a:lnTo>
                <a:lnTo>
                  <a:pt x="12909" y="16369"/>
                </a:lnTo>
                <a:lnTo>
                  <a:pt x="13035" y="16473"/>
                </a:lnTo>
                <a:lnTo>
                  <a:pt x="13249" y="16695"/>
                </a:lnTo>
                <a:lnTo>
                  <a:pt x="13428" y="16943"/>
                </a:lnTo>
                <a:lnTo>
                  <a:pt x="13517" y="17204"/>
                </a:lnTo>
                <a:lnTo>
                  <a:pt x="13589" y="17478"/>
                </a:lnTo>
                <a:lnTo>
                  <a:pt x="13589" y="17752"/>
                </a:lnTo>
                <a:lnTo>
                  <a:pt x="13517" y="18026"/>
                </a:lnTo>
                <a:lnTo>
                  <a:pt x="13428" y="18273"/>
                </a:lnTo>
                <a:lnTo>
                  <a:pt x="13285" y="18521"/>
                </a:lnTo>
                <a:lnTo>
                  <a:pt x="13106" y="18756"/>
                </a:lnTo>
                <a:lnTo>
                  <a:pt x="12874" y="18978"/>
                </a:lnTo>
                <a:lnTo>
                  <a:pt x="12427" y="19356"/>
                </a:lnTo>
                <a:lnTo>
                  <a:pt x="12123" y="19682"/>
                </a:lnTo>
                <a:lnTo>
                  <a:pt x="12015" y="19800"/>
                </a:lnTo>
                <a:lnTo>
                  <a:pt x="11908" y="19956"/>
                </a:lnTo>
                <a:lnTo>
                  <a:pt x="11872" y="20073"/>
                </a:lnTo>
                <a:lnTo>
                  <a:pt x="11872" y="20204"/>
                </a:lnTo>
                <a:lnTo>
                  <a:pt x="11872" y="20334"/>
                </a:lnTo>
                <a:lnTo>
                  <a:pt x="11944" y="20426"/>
                </a:lnTo>
                <a:lnTo>
                  <a:pt x="12051" y="20530"/>
                </a:lnTo>
                <a:lnTo>
                  <a:pt x="12176" y="20634"/>
                </a:lnTo>
                <a:lnTo>
                  <a:pt x="12319" y="20726"/>
                </a:lnTo>
                <a:lnTo>
                  <a:pt x="12534" y="20830"/>
                </a:lnTo>
                <a:lnTo>
                  <a:pt x="12766" y="20934"/>
                </a:lnTo>
                <a:lnTo>
                  <a:pt x="13070" y="21026"/>
                </a:lnTo>
                <a:lnTo>
                  <a:pt x="13428" y="21130"/>
                </a:lnTo>
                <a:lnTo>
                  <a:pt x="13875" y="21234"/>
                </a:lnTo>
                <a:lnTo>
                  <a:pt x="14322" y="21326"/>
                </a:lnTo>
                <a:lnTo>
                  <a:pt x="14787" y="21404"/>
                </a:lnTo>
                <a:lnTo>
                  <a:pt x="15305" y="21482"/>
                </a:lnTo>
                <a:lnTo>
                  <a:pt x="15824" y="21534"/>
                </a:lnTo>
                <a:lnTo>
                  <a:pt x="16378" y="21586"/>
                </a:lnTo>
                <a:lnTo>
                  <a:pt x="16897" y="21613"/>
                </a:lnTo>
                <a:lnTo>
                  <a:pt x="17433" y="21613"/>
                </a:lnTo>
                <a:lnTo>
                  <a:pt x="17988" y="21613"/>
                </a:lnTo>
                <a:lnTo>
                  <a:pt x="18506" y="21586"/>
                </a:lnTo>
                <a:lnTo>
                  <a:pt x="18989" y="21508"/>
                </a:lnTo>
                <a:lnTo>
                  <a:pt x="19436" y="21430"/>
                </a:lnTo>
                <a:lnTo>
                  <a:pt x="19883" y="21326"/>
                </a:lnTo>
                <a:lnTo>
                  <a:pt x="20258" y="21208"/>
                </a:lnTo>
                <a:lnTo>
                  <a:pt x="20598" y="21026"/>
                </a:lnTo>
                <a:lnTo>
                  <a:pt x="20527" y="20726"/>
                </a:lnTo>
                <a:lnTo>
                  <a:pt x="20455" y="20426"/>
                </a:lnTo>
                <a:lnTo>
                  <a:pt x="20401" y="20100"/>
                </a:lnTo>
                <a:lnTo>
                  <a:pt x="20401" y="19747"/>
                </a:lnTo>
                <a:lnTo>
                  <a:pt x="20366" y="19030"/>
                </a:lnTo>
                <a:lnTo>
                  <a:pt x="20401" y="18300"/>
                </a:lnTo>
                <a:lnTo>
                  <a:pt x="20455" y="17595"/>
                </a:lnTo>
                <a:lnTo>
                  <a:pt x="20527" y="16969"/>
                </a:lnTo>
                <a:lnTo>
                  <a:pt x="20598" y="16447"/>
                </a:lnTo>
                <a:lnTo>
                  <a:pt x="20598" y="16017"/>
                </a:lnTo>
                <a:lnTo>
                  <a:pt x="20598" y="15873"/>
                </a:lnTo>
                <a:lnTo>
                  <a:pt x="20491" y="15717"/>
                </a:lnTo>
                <a:lnTo>
                  <a:pt x="20401" y="15573"/>
                </a:lnTo>
                <a:lnTo>
                  <a:pt x="20223" y="15417"/>
                </a:lnTo>
                <a:lnTo>
                  <a:pt x="20044" y="15300"/>
                </a:lnTo>
                <a:lnTo>
                  <a:pt x="19811" y="15195"/>
                </a:lnTo>
                <a:lnTo>
                  <a:pt x="19561" y="15091"/>
                </a:lnTo>
                <a:lnTo>
                  <a:pt x="19329" y="15026"/>
                </a:lnTo>
                <a:lnTo>
                  <a:pt x="19060" y="14973"/>
                </a:lnTo>
                <a:lnTo>
                  <a:pt x="18774" y="14921"/>
                </a:lnTo>
                <a:lnTo>
                  <a:pt x="18542" y="14921"/>
                </a:lnTo>
                <a:lnTo>
                  <a:pt x="18256" y="14921"/>
                </a:lnTo>
                <a:lnTo>
                  <a:pt x="18023" y="14973"/>
                </a:lnTo>
                <a:lnTo>
                  <a:pt x="17791" y="15052"/>
                </a:lnTo>
                <a:lnTo>
                  <a:pt x="17576" y="15143"/>
                </a:lnTo>
                <a:lnTo>
                  <a:pt x="17398" y="15273"/>
                </a:lnTo>
                <a:lnTo>
                  <a:pt x="17201" y="15391"/>
                </a:lnTo>
                <a:lnTo>
                  <a:pt x="16950" y="15521"/>
                </a:lnTo>
                <a:lnTo>
                  <a:pt x="16682" y="15600"/>
                </a:lnTo>
                <a:lnTo>
                  <a:pt x="16378" y="15652"/>
                </a:lnTo>
                <a:lnTo>
                  <a:pt x="16039" y="15678"/>
                </a:lnTo>
                <a:lnTo>
                  <a:pt x="15681" y="15652"/>
                </a:lnTo>
                <a:lnTo>
                  <a:pt x="15305" y="15626"/>
                </a:lnTo>
                <a:lnTo>
                  <a:pt x="14966" y="15547"/>
                </a:lnTo>
                <a:lnTo>
                  <a:pt x="14626" y="15443"/>
                </a:lnTo>
                <a:lnTo>
                  <a:pt x="14286" y="15300"/>
                </a:lnTo>
                <a:lnTo>
                  <a:pt x="13964" y="15143"/>
                </a:lnTo>
                <a:lnTo>
                  <a:pt x="13696" y="14947"/>
                </a:lnTo>
                <a:lnTo>
                  <a:pt x="13589" y="14817"/>
                </a:lnTo>
                <a:lnTo>
                  <a:pt x="13482" y="14700"/>
                </a:lnTo>
                <a:lnTo>
                  <a:pt x="13392" y="14569"/>
                </a:lnTo>
                <a:lnTo>
                  <a:pt x="13321" y="14426"/>
                </a:lnTo>
                <a:lnTo>
                  <a:pt x="13249" y="14269"/>
                </a:lnTo>
                <a:lnTo>
                  <a:pt x="13213" y="14126"/>
                </a:lnTo>
                <a:lnTo>
                  <a:pt x="13178" y="13943"/>
                </a:lnTo>
                <a:lnTo>
                  <a:pt x="13178" y="13773"/>
                </a:lnTo>
                <a:lnTo>
                  <a:pt x="13178" y="13565"/>
                </a:lnTo>
                <a:lnTo>
                  <a:pt x="13213" y="13369"/>
                </a:lnTo>
                <a:lnTo>
                  <a:pt x="13249" y="13173"/>
                </a:lnTo>
                <a:lnTo>
                  <a:pt x="13321" y="12991"/>
                </a:lnTo>
                <a:lnTo>
                  <a:pt x="13392" y="12847"/>
                </a:lnTo>
                <a:lnTo>
                  <a:pt x="13482" y="12691"/>
                </a:lnTo>
                <a:lnTo>
                  <a:pt x="13589" y="12547"/>
                </a:lnTo>
                <a:lnTo>
                  <a:pt x="13732" y="12417"/>
                </a:lnTo>
                <a:lnTo>
                  <a:pt x="14000" y="12195"/>
                </a:lnTo>
                <a:lnTo>
                  <a:pt x="14340" y="11986"/>
                </a:lnTo>
                <a:lnTo>
                  <a:pt x="14698" y="11843"/>
                </a:lnTo>
                <a:lnTo>
                  <a:pt x="15073" y="11739"/>
                </a:lnTo>
                <a:lnTo>
                  <a:pt x="15449" y="11660"/>
                </a:lnTo>
                <a:lnTo>
                  <a:pt x="15824" y="11621"/>
                </a:lnTo>
                <a:lnTo>
                  <a:pt x="16200" y="11621"/>
                </a:lnTo>
                <a:lnTo>
                  <a:pt x="16575" y="11660"/>
                </a:lnTo>
                <a:lnTo>
                  <a:pt x="16933" y="11713"/>
                </a:lnTo>
                <a:lnTo>
                  <a:pt x="17272" y="11817"/>
                </a:lnTo>
                <a:lnTo>
                  <a:pt x="17541" y="11947"/>
                </a:lnTo>
                <a:lnTo>
                  <a:pt x="17791" y="12091"/>
                </a:lnTo>
                <a:lnTo>
                  <a:pt x="17916" y="12195"/>
                </a:lnTo>
                <a:lnTo>
                  <a:pt x="18095" y="12286"/>
                </a:lnTo>
                <a:lnTo>
                  <a:pt x="18292" y="12391"/>
                </a:lnTo>
                <a:lnTo>
                  <a:pt x="18470" y="12443"/>
                </a:lnTo>
                <a:lnTo>
                  <a:pt x="18703" y="12521"/>
                </a:lnTo>
                <a:lnTo>
                  <a:pt x="18917" y="12547"/>
                </a:lnTo>
                <a:lnTo>
                  <a:pt x="19150" y="12573"/>
                </a:lnTo>
                <a:lnTo>
                  <a:pt x="19400" y="12586"/>
                </a:lnTo>
                <a:lnTo>
                  <a:pt x="19633" y="12586"/>
                </a:lnTo>
                <a:lnTo>
                  <a:pt x="19883" y="12573"/>
                </a:lnTo>
                <a:lnTo>
                  <a:pt x="20115" y="12521"/>
                </a:lnTo>
                <a:lnTo>
                  <a:pt x="20366" y="12469"/>
                </a:lnTo>
                <a:lnTo>
                  <a:pt x="20598" y="12417"/>
                </a:lnTo>
                <a:lnTo>
                  <a:pt x="20849" y="12313"/>
                </a:lnTo>
                <a:lnTo>
                  <a:pt x="21045" y="12221"/>
                </a:lnTo>
                <a:lnTo>
                  <a:pt x="21296" y="12091"/>
                </a:lnTo>
                <a:lnTo>
                  <a:pt x="21349" y="12013"/>
                </a:lnTo>
                <a:lnTo>
                  <a:pt x="21456" y="11947"/>
                </a:lnTo>
                <a:lnTo>
                  <a:pt x="21528" y="11843"/>
                </a:lnTo>
                <a:lnTo>
                  <a:pt x="21564" y="11713"/>
                </a:lnTo>
                <a:lnTo>
                  <a:pt x="21671" y="11465"/>
                </a:lnTo>
                <a:lnTo>
                  <a:pt x="21707" y="11165"/>
                </a:lnTo>
                <a:lnTo>
                  <a:pt x="21707" y="10813"/>
                </a:lnTo>
                <a:lnTo>
                  <a:pt x="21707" y="10460"/>
                </a:lnTo>
                <a:lnTo>
                  <a:pt x="21635" y="10082"/>
                </a:lnTo>
                <a:lnTo>
                  <a:pt x="21564" y="9717"/>
                </a:lnTo>
                <a:lnTo>
                  <a:pt x="21349" y="8908"/>
                </a:lnTo>
                <a:lnTo>
                  <a:pt x="21117" y="8191"/>
                </a:lnTo>
                <a:lnTo>
                  <a:pt x="20849" y="7539"/>
                </a:lnTo>
                <a:lnTo>
                  <a:pt x="20598" y="7030"/>
                </a:lnTo>
                <a:lnTo>
                  <a:pt x="20044" y="7108"/>
                </a:lnTo>
                <a:lnTo>
                  <a:pt x="19472" y="7160"/>
                </a:lnTo>
                <a:lnTo>
                  <a:pt x="18882" y="7213"/>
                </a:lnTo>
                <a:lnTo>
                  <a:pt x="18256" y="7213"/>
                </a:lnTo>
                <a:lnTo>
                  <a:pt x="17684" y="7213"/>
                </a:lnTo>
                <a:lnTo>
                  <a:pt x="17094" y="7186"/>
                </a:lnTo>
                <a:lnTo>
                  <a:pt x="16503" y="7160"/>
                </a:lnTo>
                <a:lnTo>
                  <a:pt x="16003" y="7108"/>
                </a:lnTo>
                <a:lnTo>
                  <a:pt x="15001" y="7004"/>
                </a:lnTo>
                <a:lnTo>
                  <a:pt x="14215" y="6913"/>
                </a:lnTo>
                <a:lnTo>
                  <a:pt x="13696" y="6834"/>
                </a:lnTo>
                <a:lnTo>
                  <a:pt x="13517" y="6808"/>
                </a:lnTo>
                <a:lnTo>
                  <a:pt x="13070" y="6652"/>
                </a:lnTo>
                <a:lnTo>
                  <a:pt x="12695" y="6482"/>
                </a:lnTo>
                <a:lnTo>
                  <a:pt x="12355" y="6313"/>
                </a:lnTo>
                <a:lnTo>
                  <a:pt x="12123" y="6104"/>
                </a:lnTo>
                <a:lnTo>
                  <a:pt x="11908" y="5882"/>
                </a:lnTo>
                <a:lnTo>
                  <a:pt x="11765" y="5660"/>
                </a:lnTo>
                <a:lnTo>
                  <a:pt x="11676" y="5426"/>
                </a:lnTo>
                <a:lnTo>
                  <a:pt x="11604" y="5204"/>
                </a:lnTo>
                <a:lnTo>
                  <a:pt x="11604" y="4956"/>
                </a:lnTo>
                <a:lnTo>
                  <a:pt x="11640" y="4734"/>
                </a:lnTo>
                <a:lnTo>
                  <a:pt x="11711" y="4500"/>
                </a:lnTo>
                <a:lnTo>
                  <a:pt x="11801" y="4304"/>
                </a:lnTo>
                <a:lnTo>
                  <a:pt x="11908" y="4108"/>
                </a:lnTo>
                <a:lnTo>
                  <a:pt x="12087" y="3926"/>
                </a:lnTo>
                <a:lnTo>
                  <a:pt x="12284" y="3756"/>
                </a:lnTo>
                <a:lnTo>
                  <a:pt x="12498" y="3626"/>
                </a:lnTo>
                <a:lnTo>
                  <a:pt x="12695" y="3482"/>
                </a:lnTo>
                <a:lnTo>
                  <a:pt x="12874" y="3273"/>
                </a:lnTo>
                <a:lnTo>
                  <a:pt x="13035" y="3052"/>
                </a:lnTo>
                <a:lnTo>
                  <a:pt x="13178" y="2778"/>
                </a:lnTo>
                <a:lnTo>
                  <a:pt x="13285" y="2504"/>
                </a:lnTo>
                <a:lnTo>
                  <a:pt x="13321" y="2204"/>
                </a:lnTo>
                <a:lnTo>
                  <a:pt x="13356" y="1904"/>
                </a:lnTo>
                <a:lnTo>
                  <a:pt x="13285" y="1604"/>
                </a:lnTo>
                <a:lnTo>
                  <a:pt x="13178" y="1304"/>
                </a:lnTo>
                <a:lnTo>
                  <a:pt x="13035" y="1017"/>
                </a:lnTo>
                <a:lnTo>
                  <a:pt x="12945" y="900"/>
                </a:lnTo>
                <a:lnTo>
                  <a:pt x="12802" y="769"/>
                </a:lnTo>
                <a:lnTo>
                  <a:pt x="12659" y="652"/>
                </a:lnTo>
                <a:lnTo>
                  <a:pt x="12498" y="547"/>
                </a:lnTo>
                <a:lnTo>
                  <a:pt x="12319" y="443"/>
                </a:lnTo>
                <a:lnTo>
                  <a:pt x="12123" y="352"/>
                </a:lnTo>
                <a:lnTo>
                  <a:pt x="11872" y="273"/>
                </a:lnTo>
                <a:lnTo>
                  <a:pt x="11640" y="221"/>
                </a:lnTo>
                <a:lnTo>
                  <a:pt x="11354" y="143"/>
                </a:lnTo>
                <a:lnTo>
                  <a:pt x="11086" y="117"/>
                </a:lnTo>
                <a:lnTo>
                  <a:pt x="10782" y="91"/>
                </a:lnTo>
                <a:lnTo>
                  <a:pt x="10424" y="91"/>
                </a:lnTo>
                <a:lnTo>
                  <a:pt x="10120" y="91"/>
                </a:lnTo>
                <a:lnTo>
                  <a:pt x="9816" y="117"/>
                </a:lnTo>
                <a:lnTo>
                  <a:pt x="9548" y="143"/>
                </a:lnTo>
                <a:lnTo>
                  <a:pt x="9298" y="195"/>
                </a:lnTo>
                <a:lnTo>
                  <a:pt x="9065" y="247"/>
                </a:lnTo>
                <a:lnTo>
                  <a:pt x="8815" y="300"/>
                </a:lnTo>
                <a:lnTo>
                  <a:pt x="8618" y="378"/>
                </a:lnTo>
                <a:lnTo>
                  <a:pt x="8403" y="469"/>
                </a:lnTo>
                <a:lnTo>
                  <a:pt x="8243" y="547"/>
                </a:lnTo>
                <a:lnTo>
                  <a:pt x="8064" y="652"/>
                </a:lnTo>
                <a:lnTo>
                  <a:pt x="7921" y="743"/>
                </a:lnTo>
                <a:lnTo>
                  <a:pt x="7796" y="873"/>
                </a:lnTo>
                <a:lnTo>
                  <a:pt x="7581" y="1095"/>
                </a:lnTo>
                <a:lnTo>
                  <a:pt x="7402" y="1369"/>
                </a:lnTo>
                <a:lnTo>
                  <a:pt x="7313" y="1630"/>
                </a:lnTo>
                <a:lnTo>
                  <a:pt x="7277" y="1930"/>
                </a:lnTo>
                <a:lnTo>
                  <a:pt x="7277" y="2204"/>
                </a:lnTo>
                <a:lnTo>
                  <a:pt x="7313" y="2478"/>
                </a:lnTo>
                <a:lnTo>
                  <a:pt x="7402" y="2752"/>
                </a:lnTo>
                <a:lnTo>
                  <a:pt x="7581" y="3000"/>
                </a:lnTo>
                <a:lnTo>
                  <a:pt x="7796" y="3221"/>
                </a:lnTo>
                <a:lnTo>
                  <a:pt x="8028" y="3456"/>
                </a:lnTo>
                <a:lnTo>
                  <a:pt x="8260" y="3652"/>
                </a:lnTo>
                <a:lnTo>
                  <a:pt x="8475" y="3873"/>
                </a:lnTo>
                <a:lnTo>
                  <a:pt x="8654" y="4108"/>
                </a:lnTo>
                <a:lnTo>
                  <a:pt x="8743" y="4330"/>
                </a:lnTo>
                <a:lnTo>
                  <a:pt x="8815" y="4578"/>
                </a:lnTo>
                <a:lnTo>
                  <a:pt x="8815" y="4826"/>
                </a:lnTo>
                <a:lnTo>
                  <a:pt x="8779" y="5073"/>
                </a:lnTo>
                <a:lnTo>
                  <a:pt x="8690" y="5308"/>
                </a:lnTo>
                <a:lnTo>
                  <a:pt x="8547" y="5556"/>
                </a:lnTo>
                <a:lnTo>
                  <a:pt x="8332" y="5778"/>
                </a:lnTo>
                <a:lnTo>
                  <a:pt x="8100" y="5986"/>
                </a:lnTo>
                <a:lnTo>
                  <a:pt x="7796" y="6208"/>
                </a:lnTo>
                <a:lnTo>
                  <a:pt x="7438" y="6378"/>
                </a:lnTo>
                <a:lnTo>
                  <a:pt x="7027" y="6534"/>
                </a:lnTo>
                <a:lnTo>
                  <a:pt x="6544" y="6678"/>
                </a:lnTo>
                <a:lnTo>
                  <a:pt x="6043" y="6808"/>
                </a:lnTo>
                <a:lnTo>
                  <a:pt x="5632" y="6808"/>
                </a:lnTo>
                <a:lnTo>
                  <a:pt x="5078" y="6808"/>
                </a:lnTo>
                <a:lnTo>
                  <a:pt x="4488" y="6808"/>
                </a:lnTo>
                <a:lnTo>
                  <a:pt x="3808" y="6808"/>
                </a:lnTo>
                <a:lnTo>
                  <a:pt x="3075" y="6808"/>
                </a:lnTo>
                <a:lnTo>
                  <a:pt x="2288" y="6808"/>
                </a:lnTo>
                <a:lnTo>
                  <a:pt x="1466" y="6808"/>
                </a:lnTo>
                <a:lnTo>
                  <a:pt x="607" y="6808"/>
                </a:lnTo>
                <a:lnTo>
                  <a:pt x="500" y="7239"/>
                </a:lnTo>
                <a:lnTo>
                  <a:pt x="375" y="7839"/>
                </a:lnTo>
                <a:lnTo>
                  <a:pt x="268" y="8491"/>
                </a:lnTo>
                <a:lnTo>
                  <a:pt x="160" y="9182"/>
                </a:lnTo>
                <a:lnTo>
                  <a:pt x="53" y="9860"/>
                </a:lnTo>
                <a:lnTo>
                  <a:pt x="17" y="10486"/>
                </a:lnTo>
                <a:lnTo>
                  <a:pt x="17" y="10969"/>
                </a:lnTo>
                <a:lnTo>
                  <a:pt x="17" y="11295"/>
                </a:lnTo>
                <a:lnTo>
                  <a:pt x="125" y="11465"/>
                </a:lnTo>
                <a:lnTo>
                  <a:pt x="232" y="11634"/>
                </a:lnTo>
                <a:lnTo>
                  <a:pt x="411" y="11765"/>
                </a:lnTo>
                <a:lnTo>
                  <a:pt x="607" y="11895"/>
                </a:lnTo>
                <a:lnTo>
                  <a:pt x="858" y="12013"/>
                </a:lnTo>
                <a:lnTo>
                  <a:pt x="1126" y="12091"/>
                </a:lnTo>
                <a:lnTo>
                  <a:pt x="1430" y="12169"/>
                </a:lnTo>
                <a:lnTo>
                  <a:pt x="1716" y="12221"/>
                </a:lnTo>
                <a:lnTo>
                  <a:pt x="2056" y="12247"/>
                </a:lnTo>
                <a:lnTo>
                  <a:pt x="2360" y="12260"/>
                </a:lnTo>
                <a:lnTo>
                  <a:pt x="2664" y="12247"/>
                </a:lnTo>
                <a:lnTo>
                  <a:pt x="2986" y="12221"/>
                </a:lnTo>
                <a:lnTo>
                  <a:pt x="3290" y="12169"/>
                </a:lnTo>
                <a:lnTo>
                  <a:pt x="3558" y="12065"/>
                </a:lnTo>
                <a:lnTo>
                  <a:pt x="3808" y="11960"/>
                </a:lnTo>
                <a:lnTo>
                  <a:pt x="4041" y="11843"/>
                </a:lnTo>
                <a:lnTo>
                  <a:pt x="4255" y="11686"/>
                </a:lnTo>
                <a:lnTo>
                  <a:pt x="4523" y="11595"/>
                </a:lnTo>
                <a:lnTo>
                  <a:pt x="4792" y="11517"/>
                </a:lnTo>
                <a:lnTo>
                  <a:pt x="5113" y="11491"/>
                </a:lnTo>
                <a:lnTo>
                  <a:pt x="5453" y="11465"/>
                </a:lnTo>
                <a:lnTo>
                  <a:pt x="5757" y="11491"/>
                </a:lnTo>
                <a:lnTo>
                  <a:pt x="6097" y="11543"/>
                </a:lnTo>
                <a:lnTo>
                  <a:pt x="6454" y="11634"/>
                </a:lnTo>
                <a:lnTo>
                  <a:pt x="6758" y="11765"/>
                </a:lnTo>
                <a:lnTo>
                  <a:pt x="7062" y="11921"/>
                </a:lnTo>
                <a:lnTo>
                  <a:pt x="7313" y="12091"/>
                </a:lnTo>
                <a:lnTo>
                  <a:pt x="7545" y="12313"/>
                </a:lnTo>
                <a:lnTo>
                  <a:pt x="7760" y="12573"/>
                </a:lnTo>
                <a:lnTo>
                  <a:pt x="7885" y="12847"/>
                </a:lnTo>
                <a:lnTo>
                  <a:pt x="7992" y="13173"/>
                </a:lnTo>
                <a:lnTo>
                  <a:pt x="8028" y="13500"/>
                </a:lnTo>
                <a:lnTo>
                  <a:pt x="7992" y="13747"/>
                </a:lnTo>
                <a:lnTo>
                  <a:pt x="7885" y="13969"/>
                </a:lnTo>
                <a:lnTo>
                  <a:pt x="7760" y="14191"/>
                </a:lnTo>
                <a:lnTo>
                  <a:pt x="7545" y="14373"/>
                </a:lnTo>
                <a:lnTo>
                  <a:pt x="7313" y="14543"/>
                </a:lnTo>
                <a:lnTo>
                  <a:pt x="7062" y="14700"/>
                </a:lnTo>
                <a:lnTo>
                  <a:pt x="6758" y="14817"/>
                </a:lnTo>
                <a:lnTo>
                  <a:pt x="6454" y="14921"/>
                </a:lnTo>
                <a:lnTo>
                  <a:pt x="6097" y="15000"/>
                </a:lnTo>
                <a:lnTo>
                  <a:pt x="5757" y="15052"/>
                </a:lnTo>
                <a:lnTo>
                  <a:pt x="5453" y="15052"/>
                </a:lnTo>
                <a:lnTo>
                  <a:pt x="5113" y="15026"/>
                </a:lnTo>
                <a:lnTo>
                  <a:pt x="4792" y="14973"/>
                </a:lnTo>
                <a:lnTo>
                  <a:pt x="4523" y="14869"/>
                </a:lnTo>
                <a:lnTo>
                  <a:pt x="4255" y="14752"/>
                </a:lnTo>
                <a:lnTo>
                  <a:pt x="4041" y="14569"/>
                </a:lnTo>
                <a:lnTo>
                  <a:pt x="3844" y="14400"/>
                </a:lnTo>
                <a:lnTo>
                  <a:pt x="3594" y="14269"/>
                </a:lnTo>
                <a:lnTo>
                  <a:pt x="3361" y="14165"/>
                </a:lnTo>
                <a:lnTo>
                  <a:pt x="3111" y="14100"/>
                </a:lnTo>
                <a:lnTo>
                  <a:pt x="2843" y="14073"/>
                </a:lnTo>
                <a:lnTo>
                  <a:pt x="2574" y="14073"/>
                </a:lnTo>
                <a:lnTo>
                  <a:pt x="2288" y="14100"/>
                </a:lnTo>
                <a:lnTo>
                  <a:pt x="2020" y="14139"/>
                </a:lnTo>
                <a:lnTo>
                  <a:pt x="1734" y="14243"/>
                </a:lnTo>
                <a:lnTo>
                  <a:pt x="1466" y="14347"/>
                </a:lnTo>
                <a:lnTo>
                  <a:pt x="1233" y="14465"/>
                </a:lnTo>
                <a:lnTo>
                  <a:pt x="983" y="14621"/>
                </a:lnTo>
                <a:lnTo>
                  <a:pt x="786" y="14765"/>
                </a:lnTo>
                <a:lnTo>
                  <a:pt x="572" y="14947"/>
                </a:lnTo>
                <a:lnTo>
                  <a:pt x="411" y="15143"/>
                </a:lnTo>
                <a:lnTo>
                  <a:pt x="303" y="15378"/>
                </a:lnTo>
                <a:lnTo>
                  <a:pt x="196" y="15600"/>
                </a:lnTo>
                <a:lnTo>
                  <a:pt x="160" y="15873"/>
                </a:lnTo>
                <a:lnTo>
                  <a:pt x="196" y="16200"/>
                </a:lnTo>
                <a:lnTo>
                  <a:pt x="232" y="16526"/>
                </a:lnTo>
                <a:lnTo>
                  <a:pt x="411" y="17295"/>
                </a:lnTo>
                <a:lnTo>
                  <a:pt x="607" y="18104"/>
                </a:lnTo>
                <a:lnTo>
                  <a:pt x="715" y="18508"/>
                </a:lnTo>
                <a:lnTo>
                  <a:pt x="822" y="18926"/>
                </a:lnTo>
                <a:lnTo>
                  <a:pt x="876" y="19330"/>
                </a:lnTo>
                <a:lnTo>
                  <a:pt x="911" y="19734"/>
                </a:lnTo>
                <a:lnTo>
                  <a:pt x="911" y="20073"/>
                </a:lnTo>
                <a:lnTo>
                  <a:pt x="876" y="20426"/>
                </a:lnTo>
                <a:lnTo>
                  <a:pt x="858" y="20608"/>
                </a:lnTo>
                <a:lnTo>
                  <a:pt x="786" y="20752"/>
                </a:lnTo>
                <a:lnTo>
                  <a:pt x="715" y="20908"/>
                </a:lnTo>
                <a:lnTo>
                  <a:pt x="607" y="21026"/>
                </a:lnTo>
                <a:lnTo>
                  <a:pt x="1394" y="20934"/>
                </a:lnTo>
                <a:lnTo>
                  <a:pt x="2217" y="20804"/>
                </a:lnTo>
                <a:lnTo>
                  <a:pt x="3039" y="20726"/>
                </a:lnTo>
                <a:lnTo>
                  <a:pt x="3844" y="20660"/>
                </a:lnTo>
                <a:lnTo>
                  <a:pt x="4595" y="20634"/>
                </a:lnTo>
                <a:lnTo>
                  <a:pt x="5310" y="20634"/>
                </a:lnTo>
                <a:lnTo>
                  <a:pt x="5650" y="20660"/>
                </a:lnTo>
                <a:lnTo>
                  <a:pt x="6007" y="20700"/>
                </a:lnTo>
                <a:lnTo>
                  <a:pt x="6276" y="20752"/>
                </a:lnTo>
                <a:lnTo>
                  <a:pt x="6580" y="20830"/>
                </a:lnTo>
                <a:close/>
              </a:path>
            </a:pathLst>
          </a:custGeom>
          <a:solidFill>
            <a:srgbClr val="FFFF99"/>
          </a:solidFill>
          <a:ln w="9525">
            <a:round/>
            <a:headEnd/>
            <a:tailEnd/>
          </a:ln>
          <a:effectLst/>
          <a:scene3d>
            <a:camera prst="legacyPerspectiveFront">
              <a:rot lat="0" lon="300000" rev="0"/>
            </a:camera>
            <a:lightRig rig="legacyFlat4" dir="b"/>
          </a:scene3d>
          <a:sp3d extrusionH="227000" prstMaterial="legacyMatte">
            <a:bevelT w="13500" h="13500" prst="angle"/>
            <a:bevelB w="13500" h="13500" prst="angle"/>
            <a:extrusionClr>
              <a:srgbClr val="FFFF99"/>
            </a:extrusionClr>
            <a:contourClr>
              <a:srgbClr val="FFFF99"/>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chorCtr="1">
            <a:flatTx/>
          </a:bodyPr>
          <a:lstStyle/>
          <a:p>
            <a:endParaRPr lang="fa-IR"/>
          </a:p>
        </p:txBody>
      </p:sp>
      <p:sp>
        <p:nvSpPr>
          <p:cNvPr id="28677" name="Puzzle4"/>
          <p:cNvSpPr>
            <a:spLocks noChangeAspect="1" noEditPoints="1" noChangeArrowheads="1"/>
          </p:cNvSpPr>
          <p:nvPr/>
        </p:nvSpPr>
        <p:spPr bwMode="blackWhite">
          <a:xfrm>
            <a:off x="1763713" y="2205038"/>
            <a:ext cx="904875" cy="1614487"/>
          </a:xfrm>
          <a:custGeom>
            <a:avLst/>
            <a:gdLst>
              <a:gd name="T0" fmla="*/ 8216768 w 21600"/>
              <a:gd name="T1" fmla="*/ 57191857 h 21600"/>
              <a:gd name="T2" fmla="*/ 12291805 w 21600"/>
              <a:gd name="T3" fmla="*/ 58488006 h 21600"/>
              <a:gd name="T4" fmla="*/ 14380223 w 21600"/>
              <a:gd name="T5" fmla="*/ 63354114 h 21600"/>
              <a:gd name="T6" fmla="*/ 14380223 w 21600"/>
              <a:gd name="T7" fmla="*/ 68521893 h 21600"/>
              <a:gd name="T8" fmla="*/ 11861822 w 21600"/>
              <a:gd name="T9" fmla="*/ 74063918 h 21600"/>
              <a:gd name="T10" fmla="*/ 8350153 w 21600"/>
              <a:gd name="T11" fmla="*/ 74309754 h 21600"/>
              <a:gd name="T12" fmla="*/ 5665062 w 21600"/>
              <a:gd name="T13" fmla="*/ 70432519 h 21600"/>
              <a:gd name="T14" fmla="*/ 2881650 w 21600"/>
              <a:gd name="T15" fmla="*/ 68767654 h 21600"/>
              <a:gd name="T16" fmla="*/ 926617 w 21600"/>
              <a:gd name="T17" fmla="*/ 71723062 h 21600"/>
              <a:gd name="T18" fmla="*/ 198318 w 21600"/>
              <a:gd name="T19" fmla="*/ 87299049 h 21600"/>
              <a:gd name="T20" fmla="*/ 1921686 w 21600"/>
              <a:gd name="T21" fmla="*/ 94321619 h 21600"/>
              <a:gd name="T22" fmla="*/ 11861822 w 21600"/>
              <a:gd name="T23" fmla="*/ 93332746 h 21600"/>
              <a:gd name="T24" fmla="*/ 16798585 w 21600"/>
              <a:gd name="T25" fmla="*/ 96539596 h 21600"/>
              <a:gd name="T26" fmla="*/ 17827001 w 21600"/>
              <a:gd name="T27" fmla="*/ 101277143 h 21600"/>
              <a:gd name="T28" fmla="*/ 16168524 w 21600"/>
              <a:gd name="T29" fmla="*/ 106143252 h 21600"/>
              <a:gd name="T30" fmla="*/ 15540265 w 21600"/>
              <a:gd name="T31" fmla="*/ 113713327 h 21600"/>
              <a:gd name="T32" fmla="*/ 17760308 w 21600"/>
              <a:gd name="T33" fmla="*/ 119808539 h 21600"/>
              <a:gd name="T34" fmla="*/ 20178629 w 21600"/>
              <a:gd name="T35" fmla="*/ 121043173 h 21600"/>
              <a:gd name="T36" fmla="*/ 24387052 w 21600"/>
              <a:gd name="T37" fmla="*/ 118395041 h 21600"/>
              <a:gd name="T38" fmla="*/ 25977076 w 21600"/>
              <a:gd name="T39" fmla="*/ 111685352 h 21600"/>
              <a:gd name="T40" fmla="*/ 23988697 w 21600"/>
              <a:gd name="T41" fmla="*/ 104724222 h 21600"/>
              <a:gd name="T42" fmla="*/ 23028734 w 21600"/>
              <a:gd name="T43" fmla="*/ 97953019 h 21600"/>
              <a:gd name="T44" fmla="*/ 24387052 w 21600"/>
              <a:gd name="T45" fmla="*/ 92779635 h 21600"/>
              <a:gd name="T46" fmla="*/ 28263771 w 21600"/>
              <a:gd name="T47" fmla="*/ 92410919 h 21600"/>
              <a:gd name="T48" fmla="*/ 37045666 w 21600"/>
              <a:gd name="T49" fmla="*/ 92165083 h 21600"/>
              <a:gd name="T50" fmla="*/ 37938937 w 21600"/>
              <a:gd name="T51" fmla="*/ 82377106 h 21600"/>
              <a:gd name="T52" fmla="*/ 37475608 w 21600"/>
              <a:gd name="T53" fmla="*/ 72896330 h 21600"/>
              <a:gd name="T54" fmla="*/ 36217329 w 21600"/>
              <a:gd name="T55" fmla="*/ 67231350 h 21600"/>
              <a:gd name="T56" fmla="*/ 34028872 w 21600"/>
              <a:gd name="T57" fmla="*/ 66058081 h 21600"/>
              <a:gd name="T58" fmla="*/ 29920488 w 21600"/>
              <a:gd name="T59" fmla="*/ 68276057 h 21600"/>
              <a:gd name="T60" fmla="*/ 27237115 w 21600"/>
              <a:gd name="T61" fmla="*/ 67907341 h 21600"/>
              <a:gd name="T62" fmla="*/ 25017113 w 21600"/>
              <a:gd name="T63" fmla="*/ 64152986 h 21600"/>
              <a:gd name="T64" fmla="*/ 24685409 w 21600"/>
              <a:gd name="T65" fmla="*/ 57873454 h 21600"/>
              <a:gd name="T66" fmla="*/ 26938799 w 21600"/>
              <a:gd name="T67" fmla="*/ 52945905 h 21600"/>
              <a:gd name="T68" fmla="*/ 29290469 w 21600"/>
              <a:gd name="T69" fmla="*/ 52208473 h 21600"/>
              <a:gd name="T70" fmla="*/ 33333919 w 21600"/>
              <a:gd name="T71" fmla="*/ 55901313 h 21600"/>
              <a:gd name="T72" fmla="*/ 35818932 w 21600"/>
              <a:gd name="T73" fmla="*/ 56454425 h 21600"/>
              <a:gd name="T74" fmla="*/ 37344024 w 21600"/>
              <a:gd name="T75" fmla="*/ 53867732 h 21600"/>
              <a:gd name="T76" fmla="*/ 37475608 w 21600"/>
              <a:gd name="T77" fmla="*/ 43096413 h 21600"/>
              <a:gd name="T78" fmla="*/ 36780655 w 21600"/>
              <a:gd name="T79" fmla="*/ 27151785 h 21600"/>
              <a:gd name="T80" fmla="*/ 32405501 w 21600"/>
              <a:gd name="T81" fmla="*/ 29056879 h 21600"/>
              <a:gd name="T82" fmla="*/ 26043769 w 21600"/>
              <a:gd name="T83" fmla="*/ 28811044 h 21600"/>
              <a:gd name="T84" fmla="*/ 21902039 w 21600"/>
              <a:gd name="T85" fmla="*/ 25732680 h 21600"/>
              <a:gd name="T86" fmla="*/ 21140352 w 21600"/>
              <a:gd name="T87" fmla="*/ 22162721 h 21600"/>
              <a:gd name="T88" fmla="*/ 22928695 w 21600"/>
              <a:gd name="T89" fmla="*/ 17235247 h 21600"/>
              <a:gd name="T90" fmla="*/ 24752102 w 21600"/>
              <a:gd name="T91" fmla="*/ 9665097 h 21600"/>
              <a:gd name="T92" fmla="*/ 22995387 w 21600"/>
              <a:gd name="T93" fmla="*/ 2581086 h 21600"/>
              <a:gd name="T94" fmla="*/ 18720272 w 21600"/>
              <a:gd name="T95" fmla="*/ 61440 h 21600"/>
              <a:gd name="T96" fmla="*/ 14843553 w 21600"/>
              <a:gd name="T97" fmla="*/ 4553227 h 21600"/>
              <a:gd name="T98" fmla="*/ 13750204 w 21600"/>
              <a:gd name="T99" fmla="*/ 12251789 h 21600"/>
              <a:gd name="T100" fmla="*/ 15275254 w 21600"/>
              <a:gd name="T101" fmla="*/ 16866456 h 21600"/>
              <a:gd name="T102" fmla="*/ 16731893 w 21600"/>
              <a:gd name="T103" fmla="*/ 22531511 h 21600"/>
              <a:gd name="T104" fmla="*/ 15805276 w 21600"/>
              <a:gd name="T105" fmla="*/ 25855636 h 21600"/>
              <a:gd name="T106" fmla="*/ 8415086 w 21600"/>
              <a:gd name="T107" fmla="*/ 26900343 h 21600"/>
              <a:gd name="T108" fmla="*/ 1224975 w 21600"/>
              <a:gd name="T109" fmla="*/ 26654508 h 21600"/>
              <a:gd name="T110" fmla="*/ 794991 w 21600"/>
              <a:gd name="T111" fmla="*/ 48079797 h 21600"/>
              <a:gd name="T112" fmla="*/ 1158282 w 21600"/>
              <a:gd name="T113" fmla="*/ 59163997 h 21600"/>
              <a:gd name="T114" fmla="*/ 3445018 w 21600"/>
              <a:gd name="T115" fmla="*/ 61812130 h 21600"/>
              <a:gd name="T116" fmla="*/ 6328428 w 21600"/>
              <a:gd name="T117" fmla="*/ 60147265 h 2160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1548 w 21600"/>
              <a:gd name="T178" fmla="*/ 5444 h 21600"/>
              <a:gd name="T179" fmla="*/ 20203 w 21600"/>
              <a:gd name="T180" fmla="*/ 9103 h 2160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FFFF99"/>
          </a:solidFill>
          <a:ln w="9525">
            <a:round/>
            <a:headEnd/>
            <a:tailEnd/>
          </a:ln>
          <a:effectLst/>
          <a:scene3d>
            <a:camera prst="legacyPerspectiveFront">
              <a:rot lat="0" lon="300000" rev="0"/>
            </a:camera>
            <a:lightRig rig="legacyFlat4" dir="b"/>
          </a:scene3d>
          <a:sp3d extrusionH="227000" prstMaterial="legacyMatte">
            <a:bevelT w="13500" h="13500" prst="angle"/>
            <a:bevelB w="13500" h="13500" prst="angle"/>
            <a:extrusionClr>
              <a:srgbClr val="FFFF99"/>
            </a:extrusionClr>
            <a:contourClr>
              <a:srgbClr val="FFFF99"/>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endParaRPr lang="fa-IR"/>
          </a:p>
        </p:txBody>
      </p:sp>
      <p:sp>
        <p:nvSpPr>
          <p:cNvPr id="28678" name="Puzzle5"/>
          <p:cNvSpPr>
            <a:spLocks noChangeAspect="1" noEditPoints="1" noChangeArrowheads="1"/>
          </p:cNvSpPr>
          <p:nvPr/>
        </p:nvSpPr>
        <p:spPr bwMode="blackWhite">
          <a:xfrm>
            <a:off x="582613" y="2219325"/>
            <a:ext cx="1524000" cy="1236663"/>
          </a:xfrm>
          <a:custGeom>
            <a:avLst/>
            <a:gdLst>
              <a:gd name="T0" fmla="*/ 4880 w 21600"/>
              <a:gd name="T1" fmla="*/ 6714 h 21600"/>
              <a:gd name="T2" fmla="*/ 16494 w 21600"/>
              <a:gd name="T3" fmla="*/ 13712 h 21600"/>
            </a:gdLst>
            <a:ahLst/>
            <a:cxnLst/>
            <a:rect l="T0" t="T1" r="T2" b="T3"/>
            <a:pathLst>
              <a:path w="21600" h="21600">
                <a:moveTo>
                  <a:pt x="4281" y="12397"/>
                </a:moveTo>
                <a:lnTo>
                  <a:pt x="4168" y="12510"/>
                </a:lnTo>
                <a:lnTo>
                  <a:pt x="4044" y="12623"/>
                </a:lnTo>
                <a:lnTo>
                  <a:pt x="3931" y="12680"/>
                </a:lnTo>
                <a:lnTo>
                  <a:pt x="3807" y="12736"/>
                </a:lnTo>
                <a:lnTo>
                  <a:pt x="3671" y="12736"/>
                </a:lnTo>
                <a:lnTo>
                  <a:pt x="3558" y="12736"/>
                </a:lnTo>
                <a:lnTo>
                  <a:pt x="3434" y="12708"/>
                </a:lnTo>
                <a:lnTo>
                  <a:pt x="3321" y="12651"/>
                </a:lnTo>
                <a:lnTo>
                  <a:pt x="3061" y="12538"/>
                </a:lnTo>
                <a:lnTo>
                  <a:pt x="2824" y="12383"/>
                </a:lnTo>
                <a:lnTo>
                  <a:pt x="2564" y="12185"/>
                </a:lnTo>
                <a:lnTo>
                  <a:pt x="2327" y="12029"/>
                </a:lnTo>
                <a:lnTo>
                  <a:pt x="2067" y="11860"/>
                </a:lnTo>
                <a:lnTo>
                  <a:pt x="1807" y="11718"/>
                </a:lnTo>
                <a:lnTo>
                  <a:pt x="1671" y="11704"/>
                </a:lnTo>
                <a:lnTo>
                  <a:pt x="1547" y="11676"/>
                </a:lnTo>
                <a:lnTo>
                  <a:pt x="1412" y="11676"/>
                </a:lnTo>
                <a:lnTo>
                  <a:pt x="1287" y="11676"/>
                </a:lnTo>
                <a:lnTo>
                  <a:pt x="1152" y="11704"/>
                </a:lnTo>
                <a:lnTo>
                  <a:pt x="1005" y="11775"/>
                </a:lnTo>
                <a:lnTo>
                  <a:pt x="869" y="11860"/>
                </a:lnTo>
                <a:lnTo>
                  <a:pt x="745" y="12001"/>
                </a:lnTo>
                <a:lnTo>
                  <a:pt x="587" y="12128"/>
                </a:lnTo>
                <a:lnTo>
                  <a:pt x="463" y="12326"/>
                </a:lnTo>
                <a:lnTo>
                  <a:pt x="305" y="12567"/>
                </a:lnTo>
                <a:lnTo>
                  <a:pt x="180" y="12835"/>
                </a:lnTo>
                <a:lnTo>
                  <a:pt x="112" y="13005"/>
                </a:lnTo>
                <a:lnTo>
                  <a:pt x="67" y="13189"/>
                </a:lnTo>
                <a:lnTo>
                  <a:pt x="45" y="13429"/>
                </a:lnTo>
                <a:lnTo>
                  <a:pt x="45" y="13683"/>
                </a:lnTo>
                <a:lnTo>
                  <a:pt x="67" y="13924"/>
                </a:lnTo>
                <a:lnTo>
                  <a:pt x="135" y="14192"/>
                </a:lnTo>
                <a:lnTo>
                  <a:pt x="225" y="14447"/>
                </a:lnTo>
                <a:lnTo>
                  <a:pt x="327" y="14687"/>
                </a:lnTo>
                <a:lnTo>
                  <a:pt x="485" y="14899"/>
                </a:lnTo>
                <a:lnTo>
                  <a:pt x="655" y="15097"/>
                </a:lnTo>
                <a:lnTo>
                  <a:pt x="768" y="15168"/>
                </a:lnTo>
                <a:lnTo>
                  <a:pt x="869" y="15252"/>
                </a:lnTo>
                <a:lnTo>
                  <a:pt x="982" y="15309"/>
                </a:lnTo>
                <a:lnTo>
                  <a:pt x="1118" y="15365"/>
                </a:lnTo>
                <a:lnTo>
                  <a:pt x="1242" y="15394"/>
                </a:lnTo>
                <a:lnTo>
                  <a:pt x="1389" y="15422"/>
                </a:lnTo>
                <a:lnTo>
                  <a:pt x="1547" y="15422"/>
                </a:lnTo>
                <a:lnTo>
                  <a:pt x="1717" y="15422"/>
                </a:lnTo>
                <a:lnTo>
                  <a:pt x="1897" y="15394"/>
                </a:lnTo>
                <a:lnTo>
                  <a:pt x="2067" y="15365"/>
                </a:lnTo>
                <a:lnTo>
                  <a:pt x="2259" y="15281"/>
                </a:lnTo>
                <a:lnTo>
                  <a:pt x="2462" y="15196"/>
                </a:lnTo>
                <a:lnTo>
                  <a:pt x="2779" y="15069"/>
                </a:lnTo>
                <a:lnTo>
                  <a:pt x="3038" y="14956"/>
                </a:lnTo>
                <a:lnTo>
                  <a:pt x="3298" y="14871"/>
                </a:lnTo>
                <a:lnTo>
                  <a:pt x="3547" y="14842"/>
                </a:lnTo>
                <a:lnTo>
                  <a:pt x="3648" y="14871"/>
                </a:lnTo>
                <a:lnTo>
                  <a:pt x="3761" y="14899"/>
                </a:lnTo>
                <a:lnTo>
                  <a:pt x="3841" y="14956"/>
                </a:lnTo>
                <a:lnTo>
                  <a:pt x="3953" y="15040"/>
                </a:lnTo>
                <a:lnTo>
                  <a:pt x="4044" y="15139"/>
                </a:lnTo>
                <a:lnTo>
                  <a:pt x="4123" y="15281"/>
                </a:lnTo>
                <a:lnTo>
                  <a:pt x="4213" y="15450"/>
                </a:lnTo>
                <a:lnTo>
                  <a:pt x="4281" y="15662"/>
                </a:lnTo>
                <a:lnTo>
                  <a:pt x="4360" y="15903"/>
                </a:lnTo>
                <a:lnTo>
                  <a:pt x="4428" y="16171"/>
                </a:lnTo>
                <a:lnTo>
                  <a:pt x="4473" y="16482"/>
                </a:lnTo>
                <a:lnTo>
                  <a:pt x="4541" y="16779"/>
                </a:lnTo>
                <a:lnTo>
                  <a:pt x="4586" y="17132"/>
                </a:lnTo>
                <a:lnTo>
                  <a:pt x="4609" y="17486"/>
                </a:lnTo>
                <a:lnTo>
                  <a:pt x="4620" y="17868"/>
                </a:lnTo>
                <a:lnTo>
                  <a:pt x="4620" y="18235"/>
                </a:lnTo>
                <a:lnTo>
                  <a:pt x="4620" y="18617"/>
                </a:lnTo>
                <a:lnTo>
                  <a:pt x="4620" y="19027"/>
                </a:lnTo>
                <a:lnTo>
                  <a:pt x="4586" y="19408"/>
                </a:lnTo>
                <a:lnTo>
                  <a:pt x="4541" y="19790"/>
                </a:lnTo>
                <a:lnTo>
                  <a:pt x="4496" y="20172"/>
                </a:lnTo>
                <a:lnTo>
                  <a:pt x="4405" y="20525"/>
                </a:lnTo>
                <a:lnTo>
                  <a:pt x="4326" y="20879"/>
                </a:lnTo>
                <a:lnTo>
                  <a:pt x="4236" y="21204"/>
                </a:lnTo>
                <a:lnTo>
                  <a:pt x="4778" y="21204"/>
                </a:lnTo>
                <a:lnTo>
                  <a:pt x="5298" y="21204"/>
                </a:lnTo>
                <a:lnTo>
                  <a:pt x="5817" y="21204"/>
                </a:lnTo>
                <a:lnTo>
                  <a:pt x="6269" y="21204"/>
                </a:lnTo>
                <a:lnTo>
                  <a:pt x="6710" y="21204"/>
                </a:lnTo>
                <a:lnTo>
                  <a:pt x="7094" y="21204"/>
                </a:lnTo>
                <a:lnTo>
                  <a:pt x="7444" y="21204"/>
                </a:lnTo>
                <a:lnTo>
                  <a:pt x="7704" y="21204"/>
                </a:lnTo>
                <a:lnTo>
                  <a:pt x="8054" y="21062"/>
                </a:lnTo>
                <a:lnTo>
                  <a:pt x="8337" y="20935"/>
                </a:lnTo>
                <a:lnTo>
                  <a:pt x="8597" y="20737"/>
                </a:lnTo>
                <a:lnTo>
                  <a:pt x="8834" y="20553"/>
                </a:lnTo>
                <a:lnTo>
                  <a:pt x="9003" y="20327"/>
                </a:lnTo>
                <a:lnTo>
                  <a:pt x="9184" y="20087"/>
                </a:lnTo>
                <a:lnTo>
                  <a:pt x="9286" y="19847"/>
                </a:lnTo>
                <a:lnTo>
                  <a:pt x="9376" y="19592"/>
                </a:lnTo>
                <a:lnTo>
                  <a:pt x="9444" y="19324"/>
                </a:lnTo>
                <a:lnTo>
                  <a:pt x="9466" y="19055"/>
                </a:lnTo>
                <a:lnTo>
                  <a:pt x="9466" y="18786"/>
                </a:lnTo>
                <a:lnTo>
                  <a:pt x="9421" y="18546"/>
                </a:lnTo>
                <a:lnTo>
                  <a:pt x="9353" y="18263"/>
                </a:lnTo>
                <a:lnTo>
                  <a:pt x="9241" y="18023"/>
                </a:lnTo>
                <a:lnTo>
                  <a:pt x="9139" y="17783"/>
                </a:lnTo>
                <a:lnTo>
                  <a:pt x="8958" y="17557"/>
                </a:lnTo>
                <a:lnTo>
                  <a:pt x="8811" y="17316"/>
                </a:lnTo>
                <a:lnTo>
                  <a:pt x="8676" y="17076"/>
                </a:lnTo>
                <a:lnTo>
                  <a:pt x="8597" y="16807"/>
                </a:lnTo>
                <a:lnTo>
                  <a:pt x="8506" y="16510"/>
                </a:lnTo>
                <a:lnTo>
                  <a:pt x="8484" y="16200"/>
                </a:lnTo>
                <a:lnTo>
                  <a:pt x="8484" y="15903"/>
                </a:lnTo>
                <a:lnTo>
                  <a:pt x="8506" y="15606"/>
                </a:lnTo>
                <a:lnTo>
                  <a:pt x="8574" y="15309"/>
                </a:lnTo>
                <a:lnTo>
                  <a:pt x="8676" y="15040"/>
                </a:lnTo>
                <a:lnTo>
                  <a:pt x="8811" y="14772"/>
                </a:lnTo>
                <a:lnTo>
                  <a:pt x="8902" y="14659"/>
                </a:lnTo>
                <a:lnTo>
                  <a:pt x="9003" y="14517"/>
                </a:lnTo>
                <a:lnTo>
                  <a:pt x="9094" y="14418"/>
                </a:lnTo>
                <a:lnTo>
                  <a:pt x="9218" y="14334"/>
                </a:lnTo>
                <a:lnTo>
                  <a:pt x="9331" y="14249"/>
                </a:lnTo>
                <a:lnTo>
                  <a:pt x="9466" y="14164"/>
                </a:lnTo>
                <a:lnTo>
                  <a:pt x="9613" y="14093"/>
                </a:lnTo>
                <a:lnTo>
                  <a:pt x="9760" y="14037"/>
                </a:lnTo>
                <a:lnTo>
                  <a:pt x="9918" y="13980"/>
                </a:lnTo>
                <a:lnTo>
                  <a:pt x="10088" y="13952"/>
                </a:lnTo>
                <a:lnTo>
                  <a:pt x="10291" y="13924"/>
                </a:lnTo>
                <a:lnTo>
                  <a:pt x="10483" y="13924"/>
                </a:lnTo>
                <a:lnTo>
                  <a:pt x="10698" y="13924"/>
                </a:lnTo>
                <a:lnTo>
                  <a:pt x="10890" y="13952"/>
                </a:lnTo>
                <a:lnTo>
                  <a:pt x="11071" y="14008"/>
                </a:lnTo>
                <a:lnTo>
                  <a:pt x="11240" y="14065"/>
                </a:lnTo>
                <a:lnTo>
                  <a:pt x="11387" y="14136"/>
                </a:lnTo>
                <a:lnTo>
                  <a:pt x="11545" y="14220"/>
                </a:lnTo>
                <a:lnTo>
                  <a:pt x="11669" y="14305"/>
                </a:lnTo>
                <a:lnTo>
                  <a:pt x="11782" y="14418"/>
                </a:lnTo>
                <a:lnTo>
                  <a:pt x="11895" y="14517"/>
                </a:lnTo>
                <a:lnTo>
                  <a:pt x="11974" y="14659"/>
                </a:lnTo>
                <a:lnTo>
                  <a:pt x="12065" y="14800"/>
                </a:lnTo>
                <a:lnTo>
                  <a:pt x="12133" y="14927"/>
                </a:lnTo>
                <a:lnTo>
                  <a:pt x="12234" y="15252"/>
                </a:lnTo>
                <a:lnTo>
                  <a:pt x="12302" y="15549"/>
                </a:lnTo>
                <a:lnTo>
                  <a:pt x="12325" y="15874"/>
                </a:lnTo>
                <a:lnTo>
                  <a:pt x="12325" y="16200"/>
                </a:lnTo>
                <a:lnTo>
                  <a:pt x="12279" y="16525"/>
                </a:lnTo>
                <a:lnTo>
                  <a:pt x="12212" y="16850"/>
                </a:lnTo>
                <a:lnTo>
                  <a:pt x="12133" y="17132"/>
                </a:lnTo>
                <a:lnTo>
                  <a:pt x="12042" y="17373"/>
                </a:lnTo>
                <a:lnTo>
                  <a:pt x="11918" y="17585"/>
                </a:lnTo>
                <a:lnTo>
                  <a:pt x="11782" y="17754"/>
                </a:lnTo>
                <a:lnTo>
                  <a:pt x="11647" y="17882"/>
                </a:lnTo>
                <a:lnTo>
                  <a:pt x="11523" y="18080"/>
                </a:lnTo>
                <a:lnTo>
                  <a:pt x="11432" y="18263"/>
                </a:lnTo>
                <a:lnTo>
                  <a:pt x="11353" y="18490"/>
                </a:lnTo>
                <a:lnTo>
                  <a:pt x="11285" y="18702"/>
                </a:lnTo>
                <a:lnTo>
                  <a:pt x="11240" y="18942"/>
                </a:lnTo>
                <a:lnTo>
                  <a:pt x="11217" y="19196"/>
                </a:lnTo>
                <a:lnTo>
                  <a:pt x="11217" y="19465"/>
                </a:lnTo>
                <a:lnTo>
                  <a:pt x="11263" y="19705"/>
                </a:lnTo>
                <a:lnTo>
                  <a:pt x="11330" y="19946"/>
                </a:lnTo>
                <a:lnTo>
                  <a:pt x="11410" y="20200"/>
                </a:lnTo>
                <a:lnTo>
                  <a:pt x="11545" y="20440"/>
                </a:lnTo>
                <a:lnTo>
                  <a:pt x="11715" y="20652"/>
                </a:lnTo>
                <a:lnTo>
                  <a:pt x="11918" y="20850"/>
                </a:lnTo>
                <a:lnTo>
                  <a:pt x="12155" y="21034"/>
                </a:lnTo>
                <a:lnTo>
                  <a:pt x="12438" y="21204"/>
                </a:lnTo>
                <a:lnTo>
                  <a:pt x="12562" y="21232"/>
                </a:lnTo>
                <a:lnTo>
                  <a:pt x="12889" y="21317"/>
                </a:lnTo>
                <a:lnTo>
                  <a:pt x="13364" y="21416"/>
                </a:lnTo>
                <a:lnTo>
                  <a:pt x="13997" y="21529"/>
                </a:lnTo>
                <a:lnTo>
                  <a:pt x="14347" y="21585"/>
                </a:lnTo>
                <a:lnTo>
                  <a:pt x="14686" y="21614"/>
                </a:lnTo>
                <a:lnTo>
                  <a:pt x="15058" y="21642"/>
                </a:lnTo>
                <a:lnTo>
                  <a:pt x="15443" y="21642"/>
                </a:lnTo>
                <a:lnTo>
                  <a:pt x="15815" y="21642"/>
                </a:lnTo>
                <a:lnTo>
                  <a:pt x="16211" y="21614"/>
                </a:lnTo>
                <a:lnTo>
                  <a:pt x="16550" y="21529"/>
                </a:lnTo>
                <a:lnTo>
                  <a:pt x="16923" y="21444"/>
                </a:lnTo>
                <a:lnTo>
                  <a:pt x="16855" y="21232"/>
                </a:lnTo>
                <a:lnTo>
                  <a:pt x="16810" y="20978"/>
                </a:lnTo>
                <a:lnTo>
                  <a:pt x="16776" y="20709"/>
                </a:lnTo>
                <a:lnTo>
                  <a:pt x="16753" y="20412"/>
                </a:lnTo>
                <a:lnTo>
                  <a:pt x="16730" y="19762"/>
                </a:lnTo>
                <a:lnTo>
                  <a:pt x="16730" y="19055"/>
                </a:lnTo>
                <a:lnTo>
                  <a:pt x="16753" y="18348"/>
                </a:lnTo>
                <a:lnTo>
                  <a:pt x="16787" y="17641"/>
                </a:lnTo>
                <a:lnTo>
                  <a:pt x="16855" y="16991"/>
                </a:lnTo>
                <a:lnTo>
                  <a:pt x="16923" y="16426"/>
                </a:lnTo>
                <a:lnTo>
                  <a:pt x="16968" y="16171"/>
                </a:lnTo>
                <a:lnTo>
                  <a:pt x="17035" y="15987"/>
                </a:lnTo>
                <a:lnTo>
                  <a:pt x="17115" y="15832"/>
                </a:lnTo>
                <a:lnTo>
                  <a:pt x="17228" y="15691"/>
                </a:lnTo>
                <a:lnTo>
                  <a:pt x="17352" y="15606"/>
                </a:lnTo>
                <a:lnTo>
                  <a:pt x="17487" y="15549"/>
                </a:lnTo>
                <a:lnTo>
                  <a:pt x="17634" y="15493"/>
                </a:lnTo>
                <a:lnTo>
                  <a:pt x="17792" y="15493"/>
                </a:lnTo>
                <a:lnTo>
                  <a:pt x="17939" y="15521"/>
                </a:lnTo>
                <a:lnTo>
                  <a:pt x="18097" y="15578"/>
                </a:lnTo>
                <a:lnTo>
                  <a:pt x="18267" y="15662"/>
                </a:lnTo>
                <a:lnTo>
                  <a:pt x="18414" y="15775"/>
                </a:lnTo>
                <a:lnTo>
                  <a:pt x="18594" y="15874"/>
                </a:lnTo>
                <a:lnTo>
                  <a:pt x="18741" y="16016"/>
                </a:lnTo>
                <a:lnTo>
                  <a:pt x="18900" y="16171"/>
                </a:lnTo>
                <a:lnTo>
                  <a:pt x="19024" y="16369"/>
                </a:lnTo>
                <a:lnTo>
                  <a:pt x="19159" y="16525"/>
                </a:lnTo>
                <a:lnTo>
                  <a:pt x="19329" y="16666"/>
                </a:lnTo>
                <a:lnTo>
                  <a:pt x="19498" y="16779"/>
                </a:lnTo>
                <a:lnTo>
                  <a:pt x="19702" y="16850"/>
                </a:lnTo>
                <a:lnTo>
                  <a:pt x="19894" y="16878"/>
                </a:lnTo>
                <a:lnTo>
                  <a:pt x="20086" y="16906"/>
                </a:lnTo>
                <a:lnTo>
                  <a:pt x="20300" y="16878"/>
                </a:lnTo>
                <a:lnTo>
                  <a:pt x="20504" y="16836"/>
                </a:lnTo>
                <a:lnTo>
                  <a:pt x="20696" y="16751"/>
                </a:lnTo>
                <a:lnTo>
                  <a:pt x="20888" y="16609"/>
                </a:lnTo>
                <a:lnTo>
                  <a:pt x="21069" y="16454"/>
                </a:lnTo>
                <a:lnTo>
                  <a:pt x="21215" y="16256"/>
                </a:lnTo>
                <a:lnTo>
                  <a:pt x="21374" y="16044"/>
                </a:lnTo>
                <a:lnTo>
                  <a:pt x="21475" y="15775"/>
                </a:lnTo>
                <a:lnTo>
                  <a:pt x="21566" y="15479"/>
                </a:lnTo>
                <a:lnTo>
                  <a:pt x="21633" y="15125"/>
                </a:lnTo>
                <a:lnTo>
                  <a:pt x="21633" y="14927"/>
                </a:lnTo>
                <a:lnTo>
                  <a:pt x="21633" y="14772"/>
                </a:lnTo>
                <a:lnTo>
                  <a:pt x="21633" y="14574"/>
                </a:lnTo>
                <a:lnTo>
                  <a:pt x="21611" y="14418"/>
                </a:lnTo>
                <a:lnTo>
                  <a:pt x="21566" y="14249"/>
                </a:lnTo>
                <a:lnTo>
                  <a:pt x="21520" y="14093"/>
                </a:lnTo>
                <a:lnTo>
                  <a:pt x="21453" y="13952"/>
                </a:lnTo>
                <a:lnTo>
                  <a:pt x="21385" y="13810"/>
                </a:lnTo>
                <a:lnTo>
                  <a:pt x="21238" y="13542"/>
                </a:lnTo>
                <a:lnTo>
                  <a:pt x="21069" y="13330"/>
                </a:lnTo>
                <a:lnTo>
                  <a:pt x="20843" y="13132"/>
                </a:lnTo>
                <a:lnTo>
                  <a:pt x="20628" y="13005"/>
                </a:lnTo>
                <a:lnTo>
                  <a:pt x="20391" y="12863"/>
                </a:lnTo>
                <a:lnTo>
                  <a:pt x="20153" y="12807"/>
                </a:lnTo>
                <a:lnTo>
                  <a:pt x="19916" y="12750"/>
                </a:lnTo>
                <a:lnTo>
                  <a:pt x="19679" y="12779"/>
                </a:lnTo>
                <a:lnTo>
                  <a:pt x="19464" y="12835"/>
                </a:lnTo>
                <a:lnTo>
                  <a:pt x="19261" y="12948"/>
                </a:lnTo>
                <a:lnTo>
                  <a:pt x="19182" y="13005"/>
                </a:lnTo>
                <a:lnTo>
                  <a:pt x="19092" y="13090"/>
                </a:lnTo>
                <a:lnTo>
                  <a:pt x="19024" y="13189"/>
                </a:lnTo>
                <a:lnTo>
                  <a:pt x="18945" y="13302"/>
                </a:lnTo>
                <a:lnTo>
                  <a:pt x="18809" y="13514"/>
                </a:lnTo>
                <a:lnTo>
                  <a:pt x="18662" y="13683"/>
                </a:lnTo>
                <a:lnTo>
                  <a:pt x="18504" y="13782"/>
                </a:lnTo>
                <a:lnTo>
                  <a:pt x="18335" y="13867"/>
                </a:lnTo>
                <a:lnTo>
                  <a:pt x="18176" y="13895"/>
                </a:lnTo>
                <a:lnTo>
                  <a:pt x="18007" y="13924"/>
                </a:lnTo>
                <a:lnTo>
                  <a:pt x="17838" y="13895"/>
                </a:lnTo>
                <a:lnTo>
                  <a:pt x="17679" y="13839"/>
                </a:lnTo>
                <a:lnTo>
                  <a:pt x="17533" y="13768"/>
                </a:lnTo>
                <a:lnTo>
                  <a:pt x="17374" y="13683"/>
                </a:lnTo>
                <a:lnTo>
                  <a:pt x="17250" y="13570"/>
                </a:lnTo>
                <a:lnTo>
                  <a:pt x="17137" y="13429"/>
                </a:lnTo>
                <a:lnTo>
                  <a:pt x="17058" y="13302"/>
                </a:lnTo>
                <a:lnTo>
                  <a:pt x="16968" y="13160"/>
                </a:lnTo>
                <a:lnTo>
                  <a:pt x="16923" y="13033"/>
                </a:lnTo>
                <a:lnTo>
                  <a:pt x="16923" y="12892"/>
                </a:lnTo>
                <a:lnTo>
                  <a:pt x="16923" y="12425"/>
                </a:lnTo>
                <a:lnTo>
                  <a:pt x="16923" y="11704"/>
                </a:lnTo>
                <a:lnTo>
                  <a:pt x="16923" y="10743"/>
                </a:lnTo>
                <a:lnTo>
                  <a:pt x="16923" y="9683"/>
                </a:lnTo>
                <a:lnTo>
                  <a:pt x="16923" y="8608"/>
                </a:lnTo>
                <a:lnTo>
                  <a:pt x="16923" y="7520"/>
                </a:lnTo>
                <a:lnTo>
                  <a:pt x="16923" y="6545"/>
                </a:lnTo>
                <a:lnTo>
                  <a:pt x="16923" y="5781"/>
                </a:lnTo>
                <a:lnTo>
                  <a:pt x="16708" y="5937"/>
                </a:lnTo>
                <a:lnTo>
                  <a:pt x="16448" y="6078"/>
                </a:lnTo>
                <a:lnTo>
                  <a:pt x="16188" y="6219"/>
                </a:lnTo>
                <a:lnTo>
                  <a:pt x="15883" y="6290"/>
                </a:lnTo>
                <a:lnTo>
                  <a:pt x="15578" y="6347"/>
                </a:lnTo>
                <a:lnTo>
                  <a:pt x="15251" y="6375"/>
                </a:lnTo>
                <a:lnTo>
                  <a:pt x="14900" y="6403"/>
                </a:lnTo>
                <a:lnTo>
                  <a:pt x="14584" y="6403"/>
                </a:lnTo>
                <a:lnTo>
                  <a:pt x="14234" y="6375"/>
                </a:lnTo>
                <a:lnTo>
                  <a:pt x="13884" y="6318"/>
                </a:lnTo>
                <a:lnTo>
                  <a:pt x="13556" y="6262"/>
                </a:lnTo>
                <a:lnTo>
                  <a:pt x="13240" y="6191"/>
                </a:lnTo>
                <a:lnTo>
                  <a:pt x="12935" y="6106"/>
                </a:lnTo>
                <a:lnTo>
                  <a:pt x="12652" y="5993"/>
                </a:lnTo>
                <a:lnTo>
                  <a:pt x="12392" y="5880"/>
                </a:lnTo>
                <a:lnTo>
                  <a:pt x="12155" y="5781"/>
                </a:lnTo>
                <a:lnTo>
                  <a:pt x="11974" y="5668"/>
                </a:lnTo>
                <a:lnTo>
                  <a:pt x="11828" y="5555"/>
                </a:lnTo>
                <a:lnTo>
                  <a:pt x="11692" y="5456"/>
                </a:lnTo>
                <a:lnTo>
                  <a:pt x="11590" y="5343"/>
                </a:lnTo>
                <a:lnTo>
                  <a:pt x="11500" y="5230"/>
                </a:lnTo>
                <a:lnTo>
                  <a:pt x="11432" y="5131"/>
                </a:lnTo>
                <a:lnTo>
                  <a:pt x="11410" y="4990"/>
                </a:lnTo>
                <a:lnTo>
                  <a:pt x="11387" y="4876"/>
                </a:lnTo>
                <a:lnTo>
                  <a:pt x="11387" y="4749"/>
                </a:lnTo>
                <a:lnTo>
                  <a:pt x="11410" y="4608"/>
                </a:lnTo>
                <a:lnTo>
                  <a:pt x="11477" y="4452"/>
                </a:lnTo>
                <a:lnTo>
                  <a:pt x="11545" y="4283"/>
                </a:lnTo>
                <a:lnTo>
                  <a:pt x="11737" y="3929"/>
                </a:lnTo>
                <a:lnTo>
                  <a:pt x="12020" y="3548"/>
                </a:lnTo>
                <a:lnTo>
                  <a:pt x="12178" y="3307"/>
                </a:lnTo>
                <a:lnTo>
                  <a:pt x="12279" y="3067"/>
                </a:lnTo>
                <a:lnTo>
                  <a:pt x="12370" y="2798"/>
                </a:lnTo>
                <a:lnTo>
                  <a:pt x="12438" y="2487"/>
                </a:lnTo>
                <a:lnTo>
                  <a:pt x="12471" y="2219"/>
                </a:lnTo>
                <a:lnTo>
                  <a:pt x="12471" y="1922"/>
                </a:lnTo>
                <a:lnTo>
                  <a:pt x="12438" y="1625"/>
                </a:lnTo>
                <a:lnTo>
                  <a:pt x="12370" y="1357"/>
                </a:lnTo>
                <a:lnTo>
                  <a:pt x="12279" y="1088"/>
                </a:lnTo>
                <a:lnTo>
                  <a:pt x="12133" y="834"/>
                </a:lnTo>
                <a:lnTo>
                  <a:pt x="12042" y="735"/>
                </a:lnTo>
                <a:lnTo>
                  <a:pt x="11952" y="621"/>
                </a:lnTo>
                <a:lnTo>
                  <a:pt x="11850" y="508"/>
                </a:lnTo>
                <a:lnTo>
                  <a:pt x="11737" y="424"/>
                </a:lnTo>
                <a:lnTo>
                  <a:pt x="11613" y="353"/>
                </a:lnTo>
                <a:lnTo>
                  <a:pt x="11477" y="268"/>
                </a:lnTo>
                <a:lnTo>
                  <a:pt x="11330" y="212"/>
                </a:lnTo>
                <a:lnTo>
                  <a:pt x="11172" y="155"/>
                </a:lnTo>
                <a:lnTo>
                  <a:pt x="11003" y="98"/>
                </a:lnTo>
                <a:lnTo>
                  <a:pt x="10833" y="70"/>
                </a:lnTo>
                <a:lnTo>
                  <a:pt x="10653" y="70"/>
                </a:lnTo>
                <a:lnTo>
                  <a:pt x="10438" y="70"/>
                </a:lnTo>
                <a:lnTo>
                  <a:pt x="10291" y="70"/>
                </a:lnTo>
                <a:lnTo>
                  <a:pt x="10110" y="98"/>
                </a:lnTo>
                <a:lnTo>
                  <a:pt x="9986" y="127"/>
                </a:lnTo>
                <a:lnTo>
                  <a:pt x="9828" y="183"/>
                </a:lnTo>
                <a:lnTo>
                  <a:pt x="9726" y="268"/>
                </a:lnTo>
                <a:lnTo>
                  <a:pt x="9591" y="325"/>
                </a:lnTo>
                <a:lnTo>
                  <a:pt x="9489" y="424"/>
                </a:lnTo>
                <a:lnTo>
                  <a:pt x="9399" y="508"/>
                </a:lnTo>
                <a:lnTo>
                  <a:pt x="9308" y="621"/>
                </a:lnTo>
                <a:lnTo>
                  <a:pt x="9218" y="735"/>
                </a:lnTo>
                <a:lnTo>
                  <a:pt x="9161" y="834"/>
                </a:lnTo>
                <a:lnTo>
                  <a:pt x="9094" y="975"/>
                </a:lnTo>
                <a:lnTo>
                  <a:pt x="9003" y="1243"/>
                </a:lnTo>
                <a:lnTo>
                  <a:pt x="8947" y="1540"/>
                </a:lnTo>
                <a:lnTo>
                  <a:pt x="8924" y="1837"/>
                </a:lnTo>
                <a:lnTo>
                  <a:pt x="8924" y="2162"/>
                </a:lnTo>
                <a:lnTo>
                  <a:pt x="8947" y="2487"/>
                </a:lnTo>
                <a:lnTo>
                  <a:pt x="9003" y="2798"/>
                </a:lnTo>
                <a:lnTo>
                  <a:pt x="9094" y="3124"/>
                </a:lnTo>
                <a:lnTo>
                  <a:pt x="9207" y="3420"/>
                </a:lnTo>
                <a:lnTo>
                  <a:pt x="9331" y="3689"/>
                </a:lnTo>
                <a:lnTo>
                  <a:pt x="9500" y="3929"/>
                </a:lnTo>
                <a:lnTo>
                  <a:pt x="9613" y="4127"/>
                </a:lnTo>
                <a:lnTo>
                  <a:pt x="9704" y="4311"/>
                </a:lnTo>
                <a:lnTo>
                  <a:pt x="9760" y="4509"/>
                </a:lnTo>
                <a:lnTo>
                  <a:pt x="9805" y="4693"/>
                </a:lnTo>
                <a:lnTo>
                  <a:pt x="9805" y="4876"/>
                </a:lnTo>
                <a:lnTo>
                  <a:pt x="9783" y="5074"/>
                </a:lnTo>
                <a:lnTo>
                  <a:pt x="9749" y="5258"/>
                </a:lnTo>
                <a:lnTo>
                  <a:pt x="9658" y="5428"/>
                </a:lnTo>
                <a:lnTo>
                  <a:pt x="9568" y="5555"/>
                </a:lnTo>
                <a:lnTo>
                  <a:pt x="9444" y="5668"/>
                </a:lnTo>
                <a:lnTo>
                  <a:pt x="9263" y="5753"/>
                </a:lnTo>
                <a:lnTo>
                  <a:pt x="9094" y="5809"/>
                </a:lnTo>
                <a:lnTo>
                  <a:pt x="8879" y="5809"/>
                </a:lnTo>
                <a:lnTo>
                  <a:pt x="8619" y="5781"/>
                </a:lnTo>
                <a:lnTo>
                  <a:pt x="8359" y="5696"/>
                </a:lnTo>
                <a:lnTo>
                  <a:pt x="8054" y="5555"/>
                </a:lnTo>
                <a:lnTo>
                  <a:pt x="7874" y="5484"/>
                </a:lnTo>
                <a:lnTo>
                  <a:pt x="7682" y="5428"/>
                </a:lnTo>
                <a:lnTo>
                  <a:pt x="7467" y="5371"/>
                </a:lnTo>
                <a:lnTo>
                  <a:pt x="7275" y="5343"/>
                </a:lnTo>
                <a:lnTo>
                  <a:pt x="6789" y="5343"/>
                </a:lnTo>
                <a:lnTo>
                  <a:pt x="6315" y="5371"/>
                </a:lnTo>
                <a:lnTo>
                  <a:pt x="5817" y="5428"/>
                </a:lnTo>
                <a:lnTo>
                  <a:pt x="5298" y="5541"/>
                </a:lnTo>
                <a:lnTo>
                  <a:pt x="4778" y="5640"/>
                </a:lnTo>
                <a:lnTo>
                  <a:pt x="4281" y="5781"/>
                </a:lnTo>
                <a:lnTo>
                  <a:pt x="4236" y="5937"/>
                </a:lnTo>
                <a:lnTo>
                  <a:pt x="4236" y="6234"/>
                </a:lnTo>
                <a:lnTo>
                  <a:pt x="4236" y="6587"/>
                </a:lnTo>
                <a:lnTo>
                  <a:pt x="4258" y="6997"/>
                </a:lnTo>
                <a:lnTo>
                  <a:pt x="4349" y="7972"/>
                </a:lnTo>
                <a:lnTo>
                  <a:pt x="4428" y="9061"/>
                </a:lnTo>
                <a:lnTo>
                  <a:pt x="4473" y="9612"/>
                </a:lnTo>
                <a:lnTo>
                  <a:pt x="4496" y="10149"/>
                </a:lnTo>
                <a:lnTo>
                  <a:pt x="4518" y="10672"/>
                </a:lnTo>
                <a:lnTo>
                  <a:pt x="4541" y="11125"/>
                </a:lnTo>
                <a:lnTo>
                  <a:pt x="4518" y="11563"/>
                </a:lnTo>
                <a:lnTo>
                  <a:pt x="4473" y="11916"/>
                </a:lnTo>
                <a:lnTo>
                  <a:pt x="4428" y="12072"/>
                </a:lnTo>
                <a:lnTo>
                  <a:pt x="4383" y="12213"/>
                </a:lnTo>
                <a:lnTo>
                  <a:pt x="4349" y="12326"/>
                </a:lnTo>
                <a:lnTo>
                  <a:pt x="4281" y="12397"/>
                </a:lnTo>
                <a:close/>
              </a:path>
            </a:pathLst>
          </a:custGeom>
          <a:solidFill>
            <a:srgbClr val="FF6600"/>
          </a:solidFill>
          <a:ln w="9525">
            <a:miter lim="800000"/>
            <a:headEnd/>
            <a:tailEnd/>
          </a:ln>
          <a:effectLst/>
          <a:scene3d>
            <a:camera prst="legacyPerspectiveFront">
              <a:rot lat="0" lon="300000" rev="0"/>
            </a:camera>
            <a:lightRig rig="legacyFlat4" dir="b"/>
          </a:scene3d>
          <a:sp3d extrusionH="227000" prstMaterial="legacyMatte">
            <a:bevelT w="13500" h="13500" prst="angle"/>
            <a:bevelB w="13500" h="13500" prst="angle"/>
            <a:extrusionClr>
              <a:srgbClr val="FF6600"/>
            </a:extrusionClr>
            <a:contourClr>
              <a:srgbClr val="FF6600"/>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rtl="0">
              <a:spcBef>
                <a:spcPct val="0"/>
              </a:spcBef>
              <a:buFontTx/>
              <a:buNone/>
            </a:pPr>
            <a:endParaRPr lang="en-US" altLang="fa-IR" sz="4400">
              <a:cs typeface="Times New Roman" panose="02020603050405020304" pitchFamily="18" charset="0"/>
            </a:endParaRPr>
          </a:p>
          <a:p>
            <a:pPr algn="l" rtl="0">
              <a:spcBef>
                <a:spcPct val="0"/>
              </a:spcBef>
              <a:buFontTx/>
              <a:buNone/>
            </a:pPr>
            <a:endParaRPr lang="en-US" altLang="fa-IR" sz="2400" b="0">
              <a:cs typeface="Arial" panose="020B0604020202020204" pitchFamily="34" charset="0"/>
            </a:endParaRPr>
          </a:p>
        </p:txBody>
      </p:sp>
      <p:sp>
        <p:nvSpPr>
          <p:cNvPr id="28679" name="Puzzle3"/>
          <p:cNvSpPr>
            <a:spLocks noChangeAspect="1" noEditPoints="1" noChangeArrowheads="1"/>
          </p:cNvSpPr>
          <p:nvPr/>
        </p:nvSpPr>
        <p:spPr bwMode="blackWhite">
          <a:xfrm>
            <a:off x="458788" y="4692650"/>
            <a:ext cx="963612" cy="1360488"/>
          </a:xfrm>
          <a:custGeom>
            <a:avLst/>
            <a:gdLst>
              <a:gd name="T0" fmla="*/ 16938604 w 21600"/>
              <a:gd name="T1" fmla="*/ 83310805 h 21600"/>
              <a:gd name="T2" fmla="*/ 18646204 w 21600"/>
              <a:gd name="T3" fmla="*/ 80256069 h 21600"/>
              <a:gd name="T4" fmla="*/ 17151535 w 21600"/>
              <a:gd name="T5" fmla="*/ 75804880 h 21600"/>
              <a:gd name="T6" fmla="*/ 15834019 w 21600"/>
              <a:gd name="T7" fmla="*/ 69132064 h 21600"/>
              <a:gd name="T8" fmla="*/ 17079889 w 21600"/>
              <a:gd name="T9" fmla="*/ 64577767 h 21600"/>
              <a:gd name="T10" fmla="*/ 19179582 w 21600"/>
              <a:gd name="T11" fmla="*/ 62867899 h 21600"/>
              <a:gd name="T12" fmla="*/ 22417630 w 21600"/>
              <a:gd name="T13" fmla="*/ 62661621 h 21600"/>
              <a:gd name="T14" fmla="*/ 25086479 w 21600"/>
              <a:gd name="T15" fmla="*/ 64161181 h 21600"/>
              <a:gd name="T16" fmla="*/ 26901549 w 21600"/>
              <a:gd name="T17" fmla="*/ 68251337 h 21600"/>
              <a:gd name="T18" fmla="*/ 26083594 w 21600"/>
              <a:gd name="T19" fmla="*/ 74408427 h 21600"/>
              <a:gd name="T20" fmla="*/ 23627677 w 21600"/>
              <a:gd name="T21" fmla="*/ 79633205 h 21600"/>
              <a:gd name="T22" fmla="*/ 24517278 w 21600"/>
              <a:gd name="T23" fmla="*/ 82223801 h 21600"/>
              <a:gd name="T24" fmla="*/ 28503643 w 21600"/>
              <a:gd name="T25" fmla="*/ 84604088 h 21600"/>
              <a:gd name="T26" fmla="*/ 34695162 w 21600"/>
              <a:gd name="T27" fmla="*/ 85742678 h 21600"/>
              <a:gd name="T28" fmla="*/ 40317481 w 21600"/>
              <a:gd name="T29" fmla="*/ 84135979 h 21600"/>
              <a:gd name="T30" fmla="*/ 40532420 w 21600"/>
              <a:gd name="T31" fmla="*/ 75495432 h 21600"/>
              <a:gd name="T32" fmla="*/ 40994151 w 21600"/>
              <a:gd name="T33" fmla="*/ 62971069 h 21600"/>
              <a:gd name="T34" fmla="*/ 38930326 w 21600"/>
              <a:gd name="T35" fmla="*/ 59868715 h 21600"/>
              <a:gd name="T36" fmla="*/ 35869386 w 21600"/>
              <a:gd name="T37" fmla="*/ 59400607 h 21600"/>
              <a:gd name="T38" fmla="*/ 33200538 w 21600"/>
              <a:gd name="T39" fmla="*/ 61888032 h 21600"/>
              <a:gd name="T40" fmla="*/ 29108666 w 21600"/>
              <a:gd name="T41" fmla="*/ 61265168 h 21600"/>
              <a:gd name="T42" fmla="*/ 26652750 w 21600"/>
              <a:gd name="T43" fmla="*/ 57797876 h 21600"/>
              <a:gd name="T44" fmla="*/ 26226887 w 21600"/>
              <a:gd name="T45" fmla="*/ 53814796 h 21600"/>
              <a:gd name="T46" fmla="*/ 27044841 w 21600"/>
              <a:gd name="T47" fmla="*/ 49776225 h 21600"/>
              <a:gd name="T48" fmla="*/ 30746628 w 21600"/>
              <a:gd name="T49" fmla="*/ 46257348 h 21600"/>
              <a:gd name="T50" fmla="*/ 34910101 w 21600"/>
              <a:gd name="T51" fmla="*/ 47395875 h 21600"/>
              <a:gd name="T52" fmla="*/ 37222726 w 21600"/>
              <a:gd name="T53" fmla="*/ 49673055 h 21600"/>
              <a:gd name="T54" fmla="*/ 40032904 w 21600"/>
              <a:gd name="T55" fmla="*/ 49673055 h 21600"/>
              <a:gd name="T56" fmla="*/ 42488776 w 21600"/>
              <a:gd name="T57" fmla="*/ 47657706 h 21600"/>
              <a:gd name="T58" fmla="*/ 43201269 w 21600"/>
              <a:gd name="T59" fmla="*/ 42897131 h 21600"/>
              <a:gd name="T60" fmla="*/ 41493713 w 21600"/>
              <a:gd name="T61" fmla="*/ 29908565 h 21600"/>
              <a:gd name="T62" fmla="*/ 35194724 w 21600"/>
              <a:gd name="T63" fmla="*/ 28615283 h 21600"/>
              <a:gd name="T64" fmla="*/ 27257773 w 21600"/>
              <a:gd name="T65" fmla="*/ 27111691 h 21600"/>
              <a:gd name="T66" fmla="*/ 23699323 w 21600"/>
              <a:gd name="T67" fmla="*/ 23334952 h 21600"/>
              <a:gd name="T68" fmla="*/ 23307231 w 21600"/>
              <a:gd name="T69" fmla="*/ 17852311 h 21600"/>
              <a:gd name="T70" fmla="*/ 25265594 w 21600"/>
              <a:gd name="T71" fmla="*/ 13813740 h 21600"/>
              <a:gd name="T72" fmla="*/ 26581103 w 21600"/>
              <a:gd name="T73" fmla="*/ 7553480 h 21600"/>
              <a:gd name="T74" fmla="*/ 25193948 w 21600"/>
              <a:gd name="T75" fmla="*/ 2586628 h 21600"/>
              <a:gd name="T76" fmla="*/ 22596746 w 21600"/>
              <a:gd name="T77" fmla="*/ 567311 h 21600"/>
              <a:gd name="T78" fmla="*/ 19002429 w 21600"/>
              <a:gd name="T79" fmla="*/ 567311 h 21600"/>
              <a:gd name="T80" fmla="*/ 16405227 w 21600"/>
              <a:gd name="T81" fmla="*/ 2170041 h 21600"/>
              <a:gd name="T82" fmla="*/ 14554333 w 21600"/>
              <a:gd name="T83" fmla="*/ 6466475 h 21600"/>
              <a:gd name="T84" fmla="*/ 15515625 w 21600"/>
              <a:gd name="T85" fmla="*/ 12778258 h 21600"/>
              <a:gd name="T86" fmla="*/ 17543627 w 21600"/>
              <a:gd name="T87" fmla="*/ 18161759 h 21600"/>
              <a:gd name="T88" fmla="*/ 16120649 w 21600"/>
              <a:gd name="T89" fmla="*/ 23747570 h 21600"/>
              <a:gd name="T90" fmla="*/ 11208815 w 21600"/>
              <a:gd name="T91" fmla="*/ 27008584 h 21600"/>
              <a:gd name="T92" fmla="*/ 2917648 w 21600"/>
              <a:gd name="T93" fmla="*/ 27008584 h 21600"/>
              <a:gd name="T94" fmla="*/ 105462 w 21600"/>
              <a:gd name="T95" fmla="*/ 39116423 h 21600"/>
              <a:gd name="T96" fmla="*/ 817955 w 21600"/>
              <a:gd name="T97" fmla="*/ 46673871 h 21600"/>
              <a:gd name="T98" fmla="*/ 4091871 w 21600"/>
              <a:gd name="T99" fmla="*/ 48586050 h 21600"/>
              <a:gd name="T100" fmla="*/ 7578675 w 21600"/>
              <a:gd name="T101" fmla="*/ 47447460 h 21600"/>
              <a:gd name="T102" fmla="*/ 10852546 w 21600"/>
              <a:gd name="T103" fmla="*/ 45483696 h 21600"/>
              <a:gd name="T104" fmla="*/ 14554333 w 21600"/>
              <a:gd name="T105" fmla="*/ 47967154 h 21600"/>
              <a:gd name="T106" fmla="*/ 15905665 w 21600"/>
              <a:gd name="T107" fmla="*/ 54536799 h 21600"/>
              <a:gd name="T108" fmla="*/ 13449793 w 21600"/>
              <a:gd name="T109" fmla="*/ 58781711 h 21600"/>
              <a:gd name="T110" fmla="*/ 9537037 w 21600"/>
              <a:gd name="T111" fmla="*/ 59400607 h 21600"/>
              <a:gd name="T112" fmla="*/ 6689073 w 21600"/>
              <a:gd name="T113" fmla="*/ 56195083 h 21600"/>
              <a:gd name="T114" fmla="*/ 3451025 w 21600"/>
              <a:gd name="T115" fmla="*/ 56504531 h 21600"/>
              <a:gd name="T116" fmla="*/ 817955 w 21600"/>
              <a:gd name="T117" fmla="*/ 60074993 h 21600"/>
              <a:gd name="T118" fmla="*/ 817955 w 21600"/>
              <a:gd name="T119" fmla="*/ 68612370 h 21600"/>
              <a:gd name="T120" fmla="*/ 1813063 w 21600"/>
              <a:gd name="T121" fmla="*/ 79633205 h 21600"/>
              <a:gd name="T122" fmla="*/ 2774355 w 21600"/>
              <a:gd name="T123" fmla="*/ 83048974 h 21600"/>
              <a:gd name="T124" fmla="*/ 11244638 w 21600"/>
              <a:gd name="T125" fmla="*/ 81961970 h 216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1054 w 21600"/>
              <a:gd name="T190" fmla="*/ 7565 h 21600"/>
              <a:gd name="T191" fmla="*/ 19866 w 21600"/>
              <a:gd name="T192" fmla="*/ 11296 h 2160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1600" h="21600">
                <a:moveTo>
                  <a:pt x="6580" y="20830"/>
                </a:moveTo>
                <a:lnTo>
                  <a:pt x="7062" y="20960"/>
                </a:lnTo>
                <a:lnTo>
                  <a:pt x="7474" y="21026"/>
                </a:lnTo>
                <a:lnTo>
                  <a:pt x="7885" y="21052"/>
                </a:lnTo>
                <a:lnTo>
                  <a:pt x="8207" y="21052"/>
                </a:lnTo>
                <a:lnTo>
                  <a:pt x="8511" y="21000"/>
                </a:lnTo>
                <a:lnTo>
                  <a:pt x="8779" y="20934"/>
                </a:lnTo>
                <a:lnTo>
                  <a:pt x="8994" y="20830"/>
                </a:lnTo>
                <a:lnTo>
                  <a:pt x="9119" y="20700"/>
                </a:lnTo>
                <a:lnTo>
                  <a:pt x="9262" y="20556"/>
                </a:lnTo>
                <a:lnTo>
                  <a:pt x="9333" y="20400"/>
                </a:lnTo>
                <a:lnTo>
                  <a:pt x="9369" y="20230"/>
                </a:lnTo>
                <a:lnTo>
                  <a:pt x="9369" y="20034"/>
                </a:lnTo>
                <a:lnTo>
                  <a:pt x="9298" y="19852"/>
                </a:lnTo>
                <a:lnTo>
                  <a:pt x="9190" y="19682"/>
                </a:lnTo>
                <a:lnTo>
                  <a:pt x="9065" y="19500"/>
                </a:lnTo>
                <a:lnTo>
                  <a:pt x="8886" y="19330"/>
                </a:lnTo>
                <a:lnTo>
                  <a:pt x="8618" y="19108"/>
                </a:lnTo>
                <a:lnTo>
                  <a:pt x="8403" y="18847"/>
                </a:lnTo>
                <a:lnTo>
                  <a:pt x="8243" y="18573"/>
                </a:lnTo>
                <a:lnTo>
                  <a:pt x="8100" y="18300"/>
                </a:lnTo>
                <a:lnTo>
                  <a:pt x="7992" y="18000"/>
                </a:lnTo>
                <a:lnTo>
                  <a:pt x="7956" y="17700"/>
                </a:lnTo>
                <a:lnTo>
                  <a:pt x="7956" y="17426"/>
                </a:lnTo>
                <a:lnTo>
                  <a:pt x="7992" y="17126"/>
                </a:lnTo>
                <a:lnTo>
                  <a:pt x="8100" y="16878"/>
                </a:lnTo>
                <a:lnTo>
                  <a:pt x="8243" y="16630"/>
                </a:lnTo>
                <a:lnTo>
                  <a:pt x="8332" y="16500"/>
                </a:lnTo>
                <a:lnTo>
                  <a:pt x="8439" y="16369"/>
                </a:lnTo>
                <a:lnTo>
                  <a:pt x="8582" y="16278"/>
                </a:lnTo>
                <a:lnTo>
                  <a:pt x="8707" y="16173"/>
                </a:lnTo>
                <a:lnTo>
                  <a:pt x="8850" y="16095"/>
                </a:lnTo>
                <a:lnTo>
                  <a:pt x="9029" y="16017"/>
                </a:lnTo>
                <a:lnTo>
                  <a:pt x="9226" y="15952"/>
                </a:lnTo>
                <a:lnTo>
                  <a:pt x="9405" y="15873"/>
                </a:lnTo>
                <a:lnTo>
                  <a:pt x="9637" y="15847"/>
                </a:lnTo>
                <a:lnTo>
                  <a:pt x="9852" y="15795"/>
                </a:lnTo>
                <a:lnTo>
                  <a:pt x="10120" y="15769"/>
                </a:lnTo>
                <a:lnTo>
                  <a:pt x="10370" y="15769"/>
                </a:lnTo>
                <a:lnTo>
                  <a:pt x="10710" y="15769"/>
                </a:lnTo>
                <a:lnTo>
                  <a:pt x="10978" y="15769"/>
                </a:lnTo>
                <a:lnTo>
                  <a:pt x="11264" y="15795"/>
                </a:lnTo>
                <a:lnTo>
                  <a:pt x="11533" y="15847"/>
                </a:lnTo>
                <a:lnTo>
                  <a:pt x="11765" y="15900"/>
                </a:lnTo>
                <a:lnTo>
                  <a:pt x="12015" y="15952"/>
                </a:lnTo>
                <a:lnTo>
                  <a:pt x="12212" y="16017"/>
                </a:lnTo>
                <a:lnTo>
                  <a:pt x="12427" y="16095"/>
                </a:lnTo>
                <a:lnTo>
                  <a:pt x="12605" y="16173"/>
                </a:lnTo>
                <a:lnTo>
                  <a:pt x="12766" y="16278"/>
                </a:lnTo>
                <a:lnTo>
                  <a:pt x="12909" y="16369"/>
                </a:lnTo>
                <a:lnTo>
                  <a:pt x="13035" y="16473"/>
                </a:lnTo>
                <a:lnTo>
                  <a:pt x="13249" y="16695"/>
                </a:lnTo>
                <a:lnTo>
                  <a:pt x="13428" y="16943"/>
                </a:lnTo>
                <a:lnTo>
                  <a:pt x="13517" y="17204"/>
                </a:lnTo>
                <a:lnTo>
                  <a:pt x="13589" y="17478"/>
                </a:lnTo>
                <a:lnTo>
                  <a:pt x="13589" y="17752"/>
                </a:lnTo>
                <a:lnTo>
                  <a:pt x="13517" y="18026"/>
                </a:lnTo>
                <a:lnTo>
                  <a:pt x="13428" y="18273"/>
                </a:lnTo>
                <a:lnTo>
                  <a:pt x="13285" y="18521"/>
                </a:lnTo>
                <a:lnTo>
                  <a:pt x="13106" y="18756"/>
                </a:lnTo>
                <a:lnTo>
                  <a:pt x="12874" y="18978"/>
                </a:lnTo>
                <a:lnTo>
                  <a:pt x="12427" y="19356"/>
                </a:lnTo>
                <a:lnTo>
                  <a:pt x="12123" y="19682"/>
                </a:lnTo>
                <a:lnTo>
                  <a:pt x="12015" y="19800"/>
                </a:lnTo>
                <a:lnTo>
                  <a:pt x="11908" y="19956"/>
                </a:lnTo>
                <a:lnTo>
                  <a:pt x="11872" y="20073"/>
                </a:lnTo>
                <a:lnTo>
                  <a:pt x="11872" y="20204"/>
                </a:lnTo>
                <a:lnTo>
                  <a:pt x="11872" y="20334"/>
                </a:lnTo>
                <a:lnTo>
                  <a:pt x="11944" y="20426"/>
                </a:lnTo>
                <a:lnTo>
                  <a:pt x="12051" y="20530"/>
                </a:lnTo>
                <a:lnTo>
                  <a:pt x="12176" y="20634"/>
                </a:lnTo>
                <a:lnTo>
                  <a:pt x="12319" y="20726"/>
                </a:lnTo>
                <a:lnTo>
                  <a:pt x="12534" y="20830"/>
                </a:lnTo>
                <a:lnTo>
                  <a:pt x="12766" y="20934"/>
                </a:lnTo>
                <a:lnTo>
                  <a:pt x="13070" y="21026"/>
                </a:lnTo>
                <a:lnTo>
                  <a:pt x="13428" y="21130"/>
                </a:lnTo>
                <a:lnTo>
                  <a:pt x="13875" y="21234"/>
                </a:lnTo>
                <a:lnTo>
                  <a:pt x="14322" y="21326"/>
                </a:lnTo>
                <a:lnTo>
                  <a:pt x="14787" y="21404"/>
                </a:lnTo>
                <a:lnTo>
                  <a:pt x="15305" y="21482"/>
                </a:lnTo>
                <a:lnTo>
                  <a:pt x="15824" y="21534"/>
                </a:lnTo>
                <a:lnTo>
                  <a:pt x="16378" y="21586"/>
                </a:lnTo>
                <a:lnTo>
                  <a:pt x="16897" y="21613"/>
                </a:lnTo>
                <a:lnTo>
                  <a:pt x="17433" y="21613"/>
                </a:lnTo>
                <a:lnTo>
                  <a:pt x="17988" y="21613"/>
                </a:lnTo>
                <a:lnTo>
                  <a:pt x="18506" y="21586"/>
                </a:lnTo>
                <a:lnTo>
                  <a:pt x="18989" y="21508"/>
                </a:lnTo>
                <a:lnTo>
                  <a:pt x="19436" y="21430"/>
                </a:lnTo>
                <a:lnTo>
                  <a:pt x="19883" y="21326"/>
                </a:lnTo>
                <a:lnTo>
                  <a:pt x="20258" y="21208"/>
                </a:lnTo>
                <a:lnTo>
                  <a:pt x="20598" y="21026"/>
                </a:lnTo>
                <a:lnTo>
                  <a:pt x="20527" y="20726"/>
                </a:lnTo>
                <a:lnTo>
                  <a:pt x="20455" y="20426"/>
                </a:lnTo>
                <a:lnTo>
                  <a:pt x="20401" y="20100"/>
                </a:lnTo>
                <a:lnTo>
                  <a:pt x="20401" y="19747"/>
                </a:lnTo>
                <a:lnTo>
                  <a:pt x="20366" y="19030"/>
                </a:lnTo>
                <a:lnTo>
                  <a:pt x="20401" y="18300"/>
                </a:lnTo>
                <a:lnTo>
                  <a:pt x="20455" y="17595"/>
                </a:lnTo>
                <a:lnTo>
                  <a:pt x="20527" y="16969"/>
                </a:lnTo>
                <a:lnTo>
                  <a:pt x="20598" y="16447"/>
                </a:lnTo>
                <a:lnTo>
                  <a:pt x="20598" y="16017"/>
                </a:lnTo>
                <a:lnTo>
                  <a:pt x="20598" y="15873"/>
                </a:lnTo>
                <a:lnTo>
                  <a:pt x="20491" y="15717"/>
                </a:lnTo>
                <a:lnTo>
                  <a:pt x="20401" y="15573"/>
                </a:lnTo>
                <a:lnTo>
                  <a:pt x="20223" y="15417"/>
                </a:lnTo>
                <a:lnTo>
                  <a:pt x="20044" y="15300"/>
                </a:lnTo>
                <a:lnTo>
                  <a:pt x="19811" y="15195"/>
                </a:lnTo>
                <a:lnTo>
                  <a:pt x="19561" y="15091"/>
                </a:lnTo>
                <a:lnTo>
                  <a:pt x="19329" y="15026"/>
                </a:lnTo>
                <a:lnTo>
                  <a:pt x="19060" y="14973"/>
                </a:lnTo>
                <a:lnTo>
                  <a:pt x="18774" y="14921"/>
                </a:lnTo>
                <a:lnTo>
                  <a:pt x="18542" y="14921"/>
                </a:lnTo>
                <a:lnTo>
                  <a:pt x="18256" y="14921"/>
                </a:lnTo>
                <a:lnTo>
                  <a:pt x="18023" y="14973"/>
                </a:lnTo>
                <a:lnTo>
                  <a:pt x="17791" y="15052"/>
                </a:lnTo>
                <a:lnTo>
                  <a:pt x="17576" y="15143"/>
                </a:lnTo>
                <a:lnTo>
                  <a:pt x="17398" y="15273"/>
                </a:lnTo>
                <a:lnTo>
                  <a:pt x="17201" y="15391"/>
                </a:lnTo>
                <a:lnTo>
                  <a:pt x="16950" y="15521"/>
                </a:lnTo>
                <a:lnTo>
                  <a:pt x="16682" y="15600"/>
                </a:lnTo>
                <a:lnTo>
                  <a:pt x="16378" y="15652"/>
                </a:lnTo>
                <a:lnTo>
                  <a:pt x="16039" y="15678"/>
                </a:lnTo>
                <a:lnTo>
                  <a:pt x="15681" y="15652"/>
                </a:lnTo>
                <a:lnTo>
                  <a:pt x="15305" y="15626"/>
                </a:lnTo>
                <a:lnTo>
                  <a:pt x="14966" y="15547"/>
                </a:lnTo>
                <a:lnTo>
                  <a:pt x="14626" y="15443"/>
                </a:lnTo>
                <a:lnTo>
                  <a:pt x="14286" y="15300"/>
                </a:lnTo>
                <a:lnTo>
                  <a:pt x="13964" y="15143"/>
                </a:lnTo>
                <a:lnTo>
                  <a:pt x="13696" y="14947"/>
                </a:lnTo>
                <a:lnTo>
                  <a:pt x="13589" y="14817"/>
                </a:lnTo>
                <a:lnTo>
                  <a:pt x="13482" y="14700"/>
                </a:lnTo>
                <a:lnTo>
                  <a:pt x="13392" y="14569"/>
                </a:lnTo>
                <a:lnTo>
                  <a:pt x="13321" y="14426"/>
                </a:lnTo>
                <a:lnTo>
                  <a:pt x="13249" y="14269"/>
                </a:lnTo>
                <a:lnTo>
                  <a:pt x="13213" y="14126"/>
                </a:lnTo>
                <a:lnTo>
                  <a:pt x="13178" y="13943"/>
                </a:lnTo>
                <a:lnTo>
                  <a:pt x="13178" y="13773"/>
                </a:lnTo>
                <a:lnTo>
                  <a:pt x="13178" y="13565"/>
                </a:lnTo>
                <a:lnTo>
                  <a:pt x="13213" y="13369"/>
                </a:lnTo>
                <a:lnTo>
                  <a:pt x="13249" y="13173"/>
                </a:lnTo>
                <a:lnTo>
                  <a:pt x="13321" y="12991"/>
                </a:lnTo>
                <a:lnTo>
                  <a:pt x="13392" y="12847"/>
                </a:lnTo>
                <a:lnTo>
                  <a:pt x="13482" y="12691"/>
                </a:lnTo>
                <a:lnTo>
                  <a:pt x="13589" y="12547"/>
                </a:lnTo>
                <a:lnTo>
                  <a:pt x="13732" y="12417"/>
                </a:lnTo>
                <a:lnTo>
                  <a:pt x="14000" y="12195"/>
                </a:lnTo>
                <a:lnTo>
                  <a:pt x="14340" y="11986"/>
                </a:lnTo>
                <a:lnTo>
                  <a:pt x="14698" y="11843"/>
                </a:lnTo>
                <a:lnTo>
                  <a:pt x="15073" y="11739"/>
                </a:lnTo>
                <a:lnTo>
                  <a:pt x="15449" y="11660"/>
                </a:lnTo>
                <a:lnTo>
                  <a:pt x="15824" y="11621"/>
                </a:lnTo>
                <a:lnTo>
                  <a:pt x="16200" y="11621"/>
                </a:lnTo>
                <a:lnTo>
                  <a:pt x="16575" y="11660"/>
                </a:lnTo>
                <a:lnTo>
                  <a:pt x="16933" y="11713"/>
                </a:lnTo>
                <a:lnTo>
                  <a:pt x="17272" y="11817"/>
                </a:lnTo>
                <a:lnTo>
                  <a:pt x="17541" y="11947"/>
                </a:lnTo>
                <a:lnTo>
                  <a:pt x="17791" y="12091"/>
                </a:lnTo>
                <a:lnTo>
                  <a:pt x="17916" y="12195"/>
                </a:lnTo>
                <a:lnTo>
                  <a:pt x="18095" y="12286"/>
                </a:lnTo>
                <a:lnTo>
                  <a:pt x="18292" y="12391"/>
                </a:lnTo>
                <a:lnTo>
                  <a:pt x="18470" y="12443"/>
                </a:lnTo>
                <a:lnTo>
                  <a:pt x="18703" y="12521"/>
                </a:lnTo>
                <a:lnTo>
                  <a:pt x="18917" y="12547"/>
                </a:lnTo>
                <a:lnTo>
                  <a:pt x="19150" y="12573"/>
                </a:lnTo>
                <a:lnTo>
                  <a:pt x="19400" y="12586"/>
                </a:lnTo>
                <a:lnTo>
                  <a:pt x="19633" y="12586"/>
                </a:lnTo>
                <a:lnTo>
                  <a:pt x="19883" y="12573"/>
                </a:lnTo>
                <a:lnTo>
                  <a:pt x="20115" y="12521"/>
                </a:lnTo>
                <a:lnTo>
                  <a:pt x="20366" y="12469"/>
                </a:lnTo>
                <a:lnTo>
                  <a:pt x="20598" y="12417"/>
                </a:lnTo>
                <a:lnTo>
                  <a:pt x="20849" y="12313"/>
                </a:lnTo>
                <a:lnTo>
                  <a:pt x="21045" y="12221"/>
                </a:lnTo>
                <a:lnTo>
                  <a:pt x="21296" y="12091"/>
                </a:lnTo>
                <a:lnTo>
                  <a:pt x="21349" y="12013"/>
                </a:lnTo>
                <a:lnTo>
                  <a:pt x="21456" y="11947"/>
                </a:lnTo>
                <a:lnTo>
                  <a:pt x="21528" y="11843"/>
                </a:lnTo>
                <a:lnTo>
                  <a:pt x="21564" y="11713"/>
                </a:lnTo>
                <a:lnTo>
                  <a:pt x="21671" y="11465"/>
                </a:lnTo>
                <a:lnTo>
                  <a:pt x="21707" y="11165"/>
                </a:lnTo>
                <a:lnTo>
                  <a:pt x="21707" y="10813"/>
                </a:lnTo>
                <a:lnTo>
                  <a:pt x="21707" y="10460"/>
                </a:lnTo>
                <a:lnTo>
                  <a:pt x="21635" y="10082"/>
                </a:lnTo>
                <a:lnTo>
                  <a:pt x="21564" y="9717"/>
                </a:lnTo>
                <a:lnTo>
                  <a:pt x="21349" y="8908"/>
                </a:lnTo>
                <a:lnTo>
                  <a:pt x="21117" y="8191"/>
                </a:lnTo>
                <a:lnTo>
                  <a:pt x="20849" y="7539"/>
                </a:lnTo>
                <a:lnTo>
                  <a:pt x="20598" y="7030"/>
                </a:lnTo>
                <a:lnTo>
                  <a:pt x="20044" y="7108"/>
                </a:lnTo>
                <a:lnTo>
                  <a:pt x="19472" y="7160"/>
                </a:lnTo>
                <a:lnTo>
                  <a:pt x="18882" y="7213"/>
                </a:lnTo>
                <a:lnTo>
                  <a:pt x="18256" y="7213"/>
                </a:lnTo>
                <a:lnTo>
                  <a:pt x="17684" y="7213"/>
                </a:lnTo>
                <a:lnTo>
                  <a:pt x="17094" y="7186"/>
                </a:lnTo>
                <a:lnTo>
                  <a:pt x="16503" y="7160"/>
                </a:lnTo>
                <a:lnTo>
                  <a:pt x="16003" y="7108"/>
                </a:lnTo>
                <a:lnTo>
                  <a:pt x="15001" y="7004"/>
                </a:lnTo>
                <a:lnTo>
                  <a:pt x="14215" y="6913"/>
                </a:lnTo>
                <a:lnTo>
                  <a:pt x="13696" y="6834"/>
                </a:lnTo>
                <a:lnTo>
                  <a:pt x="13517" y="6808"/>
                </a:lnTo>
                <a:lnTo>
                  <a:pt x="13070" y="6652"/>
                </a:lnTo>
                <a:lnTo>
                  <a:pt x="12695" y="6482"/>
                </a:lnTo>
                <a:lnTo>
                  <a:pt x="12355" y="6313"/>
                </a:lnTo>
                <a:lnTo>
                  <a:pt x="12123" y="6104"/>
                </a:lnTo>
                <a:lnTo>
                  <a:pt x="11908" y="5882"/>
                </a:lnTo>
                <a:lnTo>
                  <a:pt x="11765" y="5660"/>
                </a:lnTo>
                <a:lnTo>
                  <a:pt x="11676" y="5426"/>
                </a:lnTo>
                <a:lnTo>
                  <a:pt x="11604" y="5204"/>
                </a:lnTo>
                <a:lnTo>
                  <a:pt x="11604" y="4956"/>
                </a:lnTo>
                <a:lnTo>
                  <a:pt x="11640" y="4734"/>
                </a:lnTo>
                <a:lnTo>
                  <a:pt x="11711" y="4500"/>
                </a:lnTo>
                <a:lnTo>
                  <a:pt x="11801" y="4304"/>
                </a:lnTo>
                <a:lnTo>
                  <a:pt x="11908" y="4108"/>
                </a:lnTo>
                <a:lnTo>
                  <a:pt x="12087" y="3926"/>
                </a:lnTo>
                <a:lnTo>
                  <a:pt x="12284" y="3756"/>
                </a:lnTo>
                <a:lnTo>
                  <a:pt x="12498" y="3626"/>
                </a:lnTo>
                <a:lnTo>
                  <a:pt x="12695" y="3482"/>
                </a:lnTo>
                <a:lnTo>
                  <a:pt x="12874" y="3273"/>
                </a:lnTo>
                <a:lnTo>
                  <a:pt x="13035" y="3052"/>
                </a:lnTo>
                <a:lnTo>
                  <a:pt x="13178" y="2778"/>
                </a:lnTo>
                <a:lnTo>
                  <a:pt x="13285" y="2504"/>
                </a:lnTo>
                <a:lnTo>
                  <a:pt x="13321" y="2204"/>
                </a:lnTo>
                <a:lnTo>
                  <a:pt x="13356" y="1904"/>
                </a:lnTo>
                <a:lnTo>
                  <a:pt x="13285" y="1604"/>
                </a:lnTo>
                <a:lnTo>
                  <a:pt x="13178" y="1304"/>
                </a:lnTo>
                <a:lnTo>
                  <a:pt x="13035" y="1017"/>
                </a:lnTo>
                <a:lnTo>
                  <a:pt x="12945" y="900"/>
                </a:lnTo>
                <a:lnTo>
                  <a:pt x="12802" y="769"/>
                </a:lnTo>
                <a:lnTo>
                  <a:pt x="12659" y="652"/>
                </a:lnTo>
                <a:lnTo>
                  <a:pt x="12498" y="547"/>
                </a:lnTo>
                <a:lnTo>
                  <a:pt x="12319" y="443"/>
                </a:lnTo>
                <a:lnTo>
                  <a:pt x="12123" y="352"/>
                </a:lnTo>
                <a:lnTo>
                  <a:pt x="11872" y="273"/>
                </a:lnTo>
                <a:lnTo>
                  <a:pt x="11640" y="221"/>
                </a:lnTo>
                <a:lnTo>
                  <a:pt x="11354" y="143"/>
                </a:lnTo>
                <a:lnTo>
                  <a:pt x="11086" y="117"/>
                </a:lnTo>
                <a:lnTo>
                  <a:pt x="10782" y="91"/>
                </a:lnTo>
                <a:lnTo>
                  <a:pt x="10424" y="91"/>
                </a:lnTo>
                <a:lnTo>
                  <a:pt x="10120" y="91"/>
                </a:lnTo>
                <a:lnTo>
                  <a:pt x="9816" y="117"/>
                </a:lnTo>
                <a:lnTo>
                  <a:pt x="9548" y="143"/>
                </a:lnTo>
                <a:lnTo>
                  <a:pt x="9298" y="195"/>
                </a:lnTo>
                <a:lnTo>
                  <a:pt x="9065" y="247"/>
                </a:lnTo>
                <a:lnTo>
                  <a:pt x="8815" y="300"/>
                </a:lnTo>
                <a:lnTo>
                  <a:pt x="8618" y="378"/>
                </a:lnTo>
                <a:lnTo>
                  <a:pt x="8403" y="469"/>
                </a:lnTo>
                <a:lnTo>
                  <a:pt x="8243" y="547"/>
                </a:lnTo>
                <a:lnTo>
                  <a:pt x="8064" y="652"/>
                </a:lnTo>
                <a:lnTo>
                  <a:pt x="7921" y="743"/>
                </a:lnTo>
                <a:lnTo>
                  <a:pt x="7796" y="873"/>
                </a:lnTo>
                <a:lnTo>
                  <a:pt x="7581" y="1095"/>
                </a:lnTo>
                <a:lnTo>
                  <a:pt x="7402" y="1369"/>
                </a:lnTo>
                <a:lnTo>
                  <a:pt x="7313" y="1630"/>
                </a:lnTo>
                <a:lnTo>
                  <a:pt x="7277" y="1930"/>
                </a:lnTo>
                <a:lnTo>
                  <a:pt x="7277" y="2204"/>
                </a:lnTo>
                <a:lnTo>
                  <a:pt x="7313" y="2478"/>
                </a:lnTo>
                <a:lnTo>
                  <a:pt x="7402" y="2752"/>
                </a:lnTo>
                <a:lnTo>
                  <a:pt x="7581" y="3000"/>
                </a:lnTo>
                <a:lnTo>
                  <a:pt x="7796" y="3221"/>
                </a:lnTo>
                <a:lnTo>
                  <a:pt x="8028" y="3456"/>
                </a:lnTo>
                <a:lnTo>
                  <a:pt x="8260" y="3652"/>
                </a:lnTo>
                <a:lnTo>
                  <a:pt x="8475" y="3873"/>
                </a:lnTo>
                <a:lnTo>
                  <a:pt x="8654" y="4108"/>
                </a:lnTo>
                <a:lnTo>
                  <a:pt x="8743" y="4330"/>
                </a:lnTo>
                <a:lnTo>
                  <a:pt x="8815" y="4578"/>
                </a:lnTo>
                <a:lnTo>
                  <a:pt x="8815" y="4826"/>
                </a:lnTo>
                <a:lnTo>
                  <a:pt x="8779" y="5073"/>
                </a:lnTo>
                <a:lnTo>
                  <a:pt x="8690" y="5308"/>
                </a:lnTo>
                <a:lnTo>
                  <a:pt x="8547" y="5556"/>
                </a:lnTo>
                <a:lnTo>
                  <a:pt x="8332" y="5778"/>
                </a:lnTo>
                <a:lnTo>
                  <a:pt x="8100" y="5986"/>
                </a:lnTo>
                <a:lnTo>
                  <a:pt x="7796" y="6208"/>
                </a:lnTo>
                <a:lnTo>
                  <a:pt x="7438" y="6378"/>
                </a:lnTo>
                <a:lnTo>
                  <a:pt x="7027" y="6534"/>
                </a:lnTo>
                <a:lnTo>
                  <a:pt x="6544" y="6678"/>
                </a:lnTo>
                <a:lnTo>
                  <a:pt x="6043" y="6808"/>
                </a:lnTo>
                <a:lnTo>
                  <a:pt x="5632" y="6808"/>
                </a:lnTo>
                <a:lnTo>
                  <a:pt x="5078" y="6808"/>
                </a:lnTo>
                <a:lnTo>
                  <a:pt x="4488" y="6808"/>
                </a:lnTo>
                <a:lnTo>
                  <a:pt x="3808" y="6808"/>
                </a:lnTo>
                <a:lnTo>
                  <a:pt x="3075" y="6808"/>
                </a:lnTo>
                <a:lnTo>
                  <a:pt x="2288" y="6808"/>
                </a:lnTo>
                <a:lnTo>
                  <a:pt x="1466" y="6808"/>
                </a:lnTo>
                <a:lnTo>
                  <a:pt x="607" y="6808"/>
                </a:lnTo>
                <a:lnTo>
                  <a:pt x="500" y="7239"/>
                </a:lnTo>
                <a:lnTo>
                  <a:pt x="375" y="7839"/>
                </a:lnTo>
                <a:lnTo>
                  <a:pt x="268" y="8491"/>
                </a:lnTo>
                <a:lnTo>
                  <a:pt x="160" y="9182"/>
                </a:lnTo>
                <a:lnTo>
                  <a:pt x="53" y="9860"/>
                </a:lnTo>
                <a:lnTo>
                  <a:pt x="17" y="10486"/>
                </a:lnTo>
                <a:lnTo>
                  <a:pt x="17" y="10969"/>
                </a:lnTo>
                <a:lnTo>
                  <a:pt x="17" y="11295"/>
                </a:lnTo>
                <a:lnTo>
                  <a:pt x="125" y="11465"/>
                </a:lnTo>
                <a:lnTo>
                  <a:pt x="232" y="11634"/>
                </a:lnTo>
                <a:lnTo>
                  <a:pt x="411" y="11765"/>
                </a:lnTo>
                <a:lnTo>
                  <a:pt x="607" y="11895"/>
                </a:lnTo>
                <a:lnTo>
                  <a:pt x="858" y="12013"/>
                </a:lnTo>
                <a:lnTo>
                  <a:pt x="1126" y="12091"/>
                </a:lnTo>
                <a:lnTo>
                  <a:pt x="1430" y="12169"/>
                </a:lnTo>
                <a:lnTo>
                  <a:pt x="1716" y="12221"/>
                </a:lnTo>
                <a:lnTo>
                  <a:pt x="2056" y="12247"/>
                </a:lnTo>
                <a:lnTo>
                  <a:pt x="2360" y="12260"/>
                </a:lnTo>
                <a:lnTo>
                  <a:pt x="2664" y="12247"/>
                </a:lnTo>
                <a:lnTo>
                  <a:pt x="2986" y="12221"/>
                </a:lnTo>
                <a:lnTo>
                  <a:pt x="3290" y="12169"/>
                </a:lnTo>
                <a:lnTo>
                  <a:pt x="3558" y="12065"/>
                </a:lnTo>
                <a:lnTo>
                  <a:pt x="3808" y="11960"/>
                </a:lnTo>
                <a:lnTo>
                  <a:pt x="4041" y="11843"/>
                </a:lnTo>
                <a:lnTo>
                  <a:pt x="4255" y="11686"/>
                </a:lnTo>
                <a:lnTo>
                  <a:pt x="4523" y="11595"/>
                </a:lnTo>
                <a:lnTo>
                  <a:pt x="4792" y="11517"/>
                </a:lnTo>
                <a:lnTo>
                  <a:pt x="5113" y="11491"/>
                </a:lnTo>
                <a:lnTo>
                  <a:pt x="5453" y="11465"/>
                </a:lnTo>
                <a:lnTo>
                  <a:pt x="5757" y="11491"/>
                </a:lnTo>
                <a:lnTo>
                  <a:pt x="6097" y="11543"/>
                </a:lnTo>
                <a:lnTo>
                  <a:pt x="6454" y="11634"/>
                </a:lnTo>
                <a:lnTo>
                  <a:pt x="6758" y="11765"/>
                </a:lnTo>
                <a:lnTo>
                  <a:pt x="7062" y="11921"/>
                </a:lnTo>
                <a:lnTo>
                  <a:pt x="7313" y="12091"/>
                </a:lnTo>
                <a:lnTo>
                  <a:pt x="7545" y="12313"/>
                </a:lnTo>
                <a:lnTo>
                  <a:pt x="7760" y="12573"/>
                </a:lnTo>
                <a:lnTo>
                  <a:pt x="7885" y="12847"/>
                </a:lnTo>
                <a:lnTo>
                  <a:pt x="7992" y="13173"/>
                </a:lnTo>
                <a:lnTo>
                  <a:pt x="8028" y="13500"/>
                </a:lnTo>
                <a:lnTo>
                  <a:pt x="7992" y="13747"/>
                </a:lnTo>
                <a:lnTo>
                  <a:pt x="7885" y="13969"/>
                </a:lnTo>
                <a:lnTo>
                  <a:pt x="7760" y="14191"/>
                </a:lnTo>
                <a:lnTo>
                  <a:pt x="7545" y="14373"/>
                </a:lnTo>
                <a:lnTo>
                  <a:pt x="7313" y="14543"/>
                </a:lnTo>
                <a:lnTo>
                  <a:pt x="7062" y="14700"/>
                </a:lnTo>
                <a:lnTo>
                  <a:pt x="6758" y="14817"/>
                </a:lnTo>
                <a:lnTo>
                  <a:pt x="6454" y="14921"/>
                </a:lnTo>
                <a:lnTo>
                  <a:pt x="6097" y="15000"/>
                </a:lnTo>
                <a:lnTo>
                  <a:pt x="5757" y="15052"/>
                </a:lnTo>
                <a:lnTo>
                  <a:pt x="5453" y="15052"/>
                </a:lnTo>
                <a:lnTo>
                  <a:pt x="5113" y="15026"/>
                </a:lnTo>
                <a:lnTo>
                  <a:pt x="4792" y="14973"/>
                </a:lnTo>
                <a:lnTo>
                  <a:pt x="4523" y="14869"/>
                </a:lnTo>
                <a:lnTo>
                  <a:pt x="4255" y="14752"/>
                </a:lnTo>
                <a:lnTo>
                  <a:pt x="4041" y="14569"/>
                </a:lnTo>
                <a:lnTo>
                  <a:pt x="3844" y="14400"/>
                </a:lnTo>
                <a:lnTo>
                  <a:pt x="3594" y="14269"/>
                </a:lnTo>
                <a:lnTo>
                  <a:pt x="3361" y="14165"/>
                </a:lnTo>
                <a:lnTo>
                  <a:pt x="3111" y="14100"/>
                </a:lnTo>
                <a:lnTo>
                  <a:pt x="2843" y="14073"/>
                </a:lnTo>
                <a:lnTo>
                  <a:pt x="2574" y="14073"/>
                </a:lnTo>
                <a:lnTo>
                  <a:pt x="2288" y="14100"/>
                </a:lnTo>
                <a:lnTo>
                  <a:pt x="2020" y="14139"/>
                </a:lnTo>
                <a:lnTo>
                  <a:pt x="1734" y="14243"/>
                </a:lnTo>
                <a:lnTo>
                  <a:pt x="1466" y="14347"/>
                </a:lnTo>
                <a:lnTo>
                  <a:pt x="1233" y="14465"/>
                </a:lnTo>
                <a:lnTo>
                  <a:pt x="983" y="14621"/>
                </a:lnTo>
                <a:lnTo>
                  <a:pt x="786" y="14765"/>
                </a:lnTo>
                <a:lnTo>
                  <a:pt x="572" y="14947"/>
                </a:lnTo>
                <a:lnTo>
                  <a:pt x="411" y="15143"/>
                </a:lnTo>
                <a:lnTo>
                  <a:pt x="303" y="15378"/>
                </a:lnTo>
                <a:lnTo>
                  <a:pt x="196" y="15600"/>
                </a:lnTo>
                <a:lnTo>
                  <a:pt x="160" y="15873"/>
                </a:lnTo>
                <a:lnTo>
                  <a:pt x="196" y="16200"/>
                </a:lnTo>
                <a:lnTo>
                  <a:pt x="232" y="16526"/>
                </a:lnTo>
                <a:lnTo>
                  <a:pt x="411" y="17295"/>
                </a:lnTo>
                <a:lnTo>
                  <a:pt x="607" y="18104"/>
                </a:lnTo>
                <a:lnTo>
                  <a:pt x="715" y="18508"/>
                </a:lnTo>
                <a:lnTo>
                  <a:pt x="822" y="18926"/>
                </a:lnTo>
                <a:lnTo>
                  <a:pt x="876" y="19330"/>
                </a:lnTo>
                <a:lnTo>
                  <a:pt x="911" y="19734"/>
                </a:lnTo>
                <a:lnTo>
                  <a:pt x="911" y="20073"/>
                </a:lnTo>
                <a:lnTo>
                  <a:pt x="876" y="20426"/>
                </a:lnTo>
                <a:lnTo>
                  <a:pt x="858" y="20608"/>
                </a:lnTo>
                <a:lnTo>
                  <a:pt x="786" y="20752"/>
                </a:lnTo>
                <a:lnTo>
                  <a:pt x="715" y="20908"/>
                </a:lnTo>
                <a:lnTo>
                  <a:pt x="607" y="21026"/>
                </a:lnTo>
                <a:lnTo>
                  <a:pt x="1394" y="20934"/>
                </a:lnTo>
                <a:lnTo>
                  <a:pt x="2217" y="20804"/>
                </a:lnTo>
                <a:lnTo>
                  <a:pt x="3039" y="20726"/>
                </a:lnTo>
                <a:lnTo>
                  <a:pt x="3844" y="20660"/>
                </a:lnTo>
                <a:lnTo>
                  <a:pt x="4595" y="20634"/>
                </a:lnTo>
                <a:lnTo>
                  <a:pt x="5310" y="20634"/>
                </a:lnTo>
                <a:lnTo>
                  <a:pt x="5650" y="20660"/>
                </a:lnTo>
                <a:lnTo>
                  <a:pt x="6007" y="20700"/>
                </a:lnTo>
                <a:lnTo>
                  <a:pt x="6276" y="20752"/>
                </a:lnTo>
                <a:lnTo>
                  <a:pt x="6580" y="20830"/>
                </a:lnTo>
                <a:close/>
              </a:path>
            </a:pathLst>
          </a:custGeom>
          <a:solidFill>
            <a:srgbClr val="FF9900"/>
          </a:solidFill>
          <a:ln w="9525">
            <a:round/>
            <a:headEnd/>
            <a:tailEnd/>
          </a:ln>
          <a:effectLst/>
          <a:scene3d>
            <a:camera prst="legacyPerspectiveFront">
              <a:rot lat="0" lon="300000" rev="0"/>
            </a:camera>
            <a:lightRig rig="legacyFlat4" dir="b"/>
          </a:scene3d>
          <a:sp3d extrusionH="227000" prstMaterial="legacyMatte">
            <a:bevelT w="13500" h="13500" prst="angle"/>
            <a:bevelB w="13500" h="13500" prst="angle"/>
            <a:extrusionClr>
              <a:srgbClr val="FF9900"/>
            </a:extrusionClr>
            <a:contourClr>
              <a:srgbClr val="FF9900"/>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chorCtr="1">
            <a:flatTx/>
          </a:bodyPr>
          <a:lstStyle/>
          <a:p>
            <a:endParaRPr lang="fa-IR"/>
          </a:p>
        </p:txBody>
      </p:sp>
      <p:sp>
        <p:nvSpPr>
          <p:cNvPr id="28680" name="Puzzle2"/>
          <p:cNvSpPr>
            <a:spLocks noChangeAspect="1" noEditPoints="1" noChangeArrowheads="1"/>
          </p:cNvSpPr>
          <p:nvPr/>
        </p:nvSpPr>
        <p:spPr bwMode="blackWhite">
          <a:xfrm>
            <a:off x="539750" y="1628775"/>
            <a:ext cx="1524000" cy="971550"/>
          </a:xfrm>
          <a:custGeom>
            <a:avLst/>
            <a:gdLst>
              <a:gd name="T0" fmla="*/ 49855543 w 21600"/>
              <a:gd name="T1" fmla="*/ 41324340 h 21600"/>
              <a:gd name="T2" fmla="*/ 50134308 w 21600"/>
              <a:gd name="T3" fmla="*/ 38726658 h 21600"/>
              <a:gd name="T4" fmla="*/ 46734307 w 21600"/>
              <a:gd name="T5" fmla="*/ 35335903 h 21600"/>
              <a:gd name="T6" fmla="*/ 45340411 w 21600"/>
              <a:gd name="T7" fmla="*/ 31870303 h 21600"/>
              <a:gd name="T8" fmla="*/ 49073999 w 21600"/>
              <a:gd name="T9" fmla="*/ 27536741 h 21600"/>
              <a:gd name="T10" fmla="*/ 56491293 w 21600"/>
              <a:gd name="T11" fmla="*/ 26067991 h 21600"/>
              <a:gd name="T12" fmla="*/ 62460082 w 21600"/>
              <a:gd name="T13" fmla="*/ 28817387 h 21600"/>
              <a:gd name="T14" fmla="*/ 63744404 w 21600"/>
              <a:gd name="T15" fmla="*/ 33452401 h 21600"/>
              <a:gd name="T16" fmla="*/ 59060009 w 21600"/>
              <a:gd name="T17" fmla="*/ 37935609 h 21600"/>
              <a:gd name="T18" fmla="*/ 57890198 w 21600"/>
              <a:gd name="T19" fmla="*/ 40345188 h 21600"/>
              <a:gd name="T20" fmla="*/ 60732670 w 21600"/>
              <a:gd name="T21" fmla="*/ 42493708 h 21600"/>
              <a:gd name="T22" fmla="*/ 69543859 w 21600"/>
              <a:gd name="T23" fmla="*/ 43887657 h 21600"/>
              <a:gd name="T24" fmla="*/ 80196972 w 21600"/>
              <a:gd name="T25" fmla="*/ 43359647 h 21600"/>
              <a:gd name="T26" fmla="*/ 85160132 w 21600"/>
              <a:gd name="T27" fmla="*/ 40911656 h 21600"/>
              <a:gd name="T28" fmla="*/ 84826616 w 21600"/>
              <a:gd name="T29" fmla="*/ 34921150 h 21600"/>
              <a:gd name="T30" fmla="*/ 83094195 w 21600"/>
              <a:gd name="T31" fmla="*/ 26444287 h 21600"/>
              <a:gd name="T32" fmla="*/ 86329943 w 21600"/>
              <a:gd name="T33" fmla="*/ 23205247 h 21600"/>
              <a:gd name="T34" fmla="*/ 91352864 w 21600"/>
              <a:gd name="T35" fmla="*/ 22037903 h 21600"/>
              <a:gd name="T36" fmla="*/ 95758494 w 21600"/>
              <a:gd name="T37" fmla="*/ 23996295 h 21600"/>
              <a:gd name="T38" fmla="*/ 101612700 w 21600"/>
              <a:gd name="T39" fmla="*/ 24712499 h 21600"/>
              <a:gd name="T40" fmla="*/ 106630611 w 21600"/>
              <a:gd name="T41" fmla="*/ 22414198 h 21600"/>
              <a:gd name="T42" fmla="*/ 106630611 w 21600"/>
              <a:gd name="T43" fmla="*/ 17704385 h 21600"/>
              <a:gd name="T44" fmla="*/ 101612700 w 21600"/>
              <a:gd name="T45" fmla="*/ 14803228 h 21600"/>
              <a:gd name="T46" fmla="*/ 95758494 w 21600"/>
              <a:gd name="T47" fmla="*/ 15181548 h 21600"/>
              <a:gd name="T48" fmla="*/ 90795334 w 21600"/>
              <a:gd name="T49" fmla="*/ 16763600 h 21600"/>
              <a:gd name="T50" fmla="*/ 85160132 w 21600"/>
              <a:gd name="T51" fmla="*/ 16122288 h 21600"/>
              <a:gd name="T52" fmla="*/ 82596426 w 21600"/>
              <a:gd name="T53" fmla="*/ 13146286 h 21600"/>
              <a:gd name="T54" fmla="*/ 84045002 w 21600"/>
              <a:gd name="T55" fmla="*/ 2373146 h 21600"/>
              <a:gd name="T56" fmla="*/ 74900296 w 21600"/>
              <a:gd name="T57" fmla="*/ 714179 h 21600"/>
              <a:gd name="T58" fmla="*/ 64580699 w 21600"/>
              <a:gd name="T59" fmla="*/ 36433 h 21600"/>
              <a:gd name="T60" fmla="*/ 61514214 w 21600"/>
              <a:gd name="T61" fmla="*/ 2447991 h 21600"/>
              <a:gd name="T62" fmla="*/ 61623716 w 21600"/>
              <a:gd name="T63" fmla="*/ 6554949 h 21600"/>
              <a:gd name="T64" fmla="*/ 65471816 w 21600"/>
              <a:gd name="T65" fmla="*/ 10623449 h 21600"/>
              <a:gd name="T66" fmla="*/ 64914216 w 21600"/>
              <a:gd name="T67" fmla="*/ 15029789 h 21600"/>
              <a:gd name="T68" fmla="*/ 58502479 w 21600"/>
              <a:gd name="T69" fmla="*/ 17779230 h 21600"/>
              <a:gd name="T70" fmla="*/ 53370057 w 21600"/>
              <a:gd name="T71" fmla="*/ 17479804 h 21600"/>
              <a:gd name="T72" fmla="*/ 49298013 w 21600"/>
              <a:gd name="T73" fmla="*/ 14954943 h 21600"/>
              <a:gd name="T74" fmla="*/ 48576159 w 21600"/>
              <a:gd name="T75" fmla="*/ 10095394 h 21600"/>
              <a:gd name="T76" fmla="*/ 51752218 w 21600"/>
              <a:gd name="T77" fmla="*/ 6779485 h 21600"/>
              <a:gd name="T78" fmla="*/ 51752218 w 21600"/>
              <a:gd name="T79" fmla="*/ 3803483 h 21600"/>
              <a:gd name="T80" fmla="*/ 45783429 w 21600"/>
              <a:gd name="T81" fmla="*/ 1355492 h 21600"/>
              <a:gd name="T82" fmla="*/ 30894020 w 21600"/>
              <a:gd name="T83" fmla="*/ 1054042 h 21600"/>
              <a:gd name="T84" fmla="*/ 25876109 w 21600"/>
              <a:gd name="T85" fmla="*/ 7194238 h 21600"/>
              <a:gd name="T86" fmla="*/ 26821906 w 21600"/>
              <a:gd name="T87" fmla="*/ 14501778 h 21600"/>
              <a:gd name="T88" fmla="*/ 25039743 w 21600"/>
              <a:gd name="T89" fmla="*/ 16686731 h 21600"/>
              <a:gd name="T90" fmla="*/ 20519672 w 21600"/>
              <a:gd name="T91" fmla="*/ 17779230 h 21600"/>
              <a:gd name="T92" fmla="*/ 16338056 w 21600"/>
              <a:gd name="T93" fmla="*/ 17178353 h 21600"/>
              <a:gd name="T94" fmla="*/ 12156511 w 21600"/>
              <a:gd name="T95" fmla="*/ 15256394 h 21600"/>
              <a:gd name="T96" fmla="*/ 5127413 w 21600"/>
              <a:gd name="T97" fmla="*/ 15594232 h 21600"/>
              <a:gd name="T98" fmla="*/ 1169882 w 21600"/>
              <a:gd name="T99" fmla="*/ 18495433 h 21600"/>
              <a:gd name="T100" fmla="*/ 388267 w 21600"/>
              <a:gd name="T101" fmla="*/ 21659583 h 21600"/>
              <a:gd name="T102" fmla="*/ 1672661 w 21600"/>
              <a:gd name="T103" fmla="*/ 24222901 h 21600"/>
              <a:gd name="T104" fmla="*/ 7138599 w 21600"/>
              <a:gd name="T105" fmla="*/ 26519132 h 21600"/>
              <a:gd name="T106" fmla="*/ 13047557 w 21600"/>
              <a:gd name="T107" fmla="*/ 25879843 h 21600"/>
              <a:gd name="T108" fmla="*/ 17119671 w 21600"/>
              <a:gd name="T109" fmla="*/ 24485894 h 21600"/>
              <a:gd name="T110" fmla="*/ 21803995 w 21600"/>
              <a:gd name="T111" fmla="*/ 25578393 h 21600"/>
              <a:gd name="T112" fmla="*/ 23531407 w 21600"/>
              <a:gd name="T113" fmla="*/ 28894257 h 21600"/>
              <a:gd name="T114" fmla="*/ 22973877 w 21600"/>
              <a:gd name="T115" fmla="*/ 39479249 h 21600"/>
              <a:gd name="T116" fmla="*/ 26319127 w 21600"/>
              <a:gd name="T117" fmla="*/ 42643444 h 21600"/>
              <a:gd name="T118" fmla="*/ 43329296 w 21600"/>
              <a:gd name="T119" fmla="*/ 42192302 h 2160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6542 w 21600"/>
              <a:gd name="T181" fmla="*/ 9180 h 21600"/>
              <a:gd name="T182" fmla="*/ 15685 w 21600"/>
              <a:gd name="T183" fmla="*/ 12569 h 2160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600" h="21600">
                <a:moveTo>
                  <a:pt x="9365" y="20836"/>
                </a:moveTo>
                <a:lnTo>
                  <a:pt x="9534" y="20836"/>
                </a:lnTo>
                <a:lnTo>
                  <a:pt x="9690" y="20762"/>
                </a:lnTo>
                <a:lnTo>
                  <a:pt x="9814" y="20687"/>
                </a:lnTo>
                <a:lnTo>
                  <a:pt x="9926" y="20575"/>
                </a:lnTo>
                <a:lnTo>
                  <a:pt x="10015" y="20426"/>
                </a:lnTo>
                <a:lnTo>
                  <a:pt x="10071" y="20296"/>
                </a:lnTo>
                <a:lnTo>
                  <a:pt x="10116" y="20110"/>
                </a:lnTo>
                <a:lnTo>
                  <a:pt x="10139" y="19905"/>
                </a:lnTo>
                <a:lnTo>
                  <a:pt x="10139" y="19682"/>
                </a:lnTo>
                <a:lnTo>
                  <a:pt x="10116" y="19440"/>
                </a:lnTo>
                <a:lnTo>
                  <a:pt x="10071" y="19142"/>
                </a:lnTo>
                <a:lnTo>
                  <a:pt x="10015" y="18900"/>
                </a:lnTo>
                <a:lnTo>
                  <a:pt x="9903" y="18620"/>
                </a:lnTo>
                <a:lnTo>
                  <a:pt x="9791" y="18285"/>
                </a:lnTo>
                <a:lnTo>
                  <a:pt x="9646" y="17968"/>
                </a:lnTo>
                <a:lnTo>
                  <a:pt x="9478" y="17652"/>
                </a:lnTo>
                <a:lnTo>
                  <a:pt x="9388" y="17466"/>
                </a:lnTo>
                <a:lnTo>
                  <a:pt x="9321" y="17298"/>
                </a:lnTo>
                <a:lnTo>
                  <a:pt x="9265" y="17112"/>
                </a:lnTo>
                <a:lnTo>
                  <a:pt x="9197" y="16926"/>
                </a:lnTo>
                <a:lnTo>
                  <a:pt x="9130" y="16535"/>
                </a:lnTo>
                <a:lnTo>
                  <a:pt x="9108" y="16144"/>
                </a:lnTo>
                <a:lnTo>
                  <a:pt x="9108" y="15753"/>
                </a:lnTo>
                <a:lnTo>
                  <a:pt x="9175" y="15362"/>
                </a:lnTo>
                <a:lnTo>
                  <a:pt x="9242" y="14971"/>
                </a:lnTo>
                <a:lnTo>
                  <a:pt x="9365" y="14580"/>
                </a:lnTo>
                <a:lnTo>
                  <a:pt x="9500" y="14244"/>
                </a:lnTo>
                <a:lnTo>
                  <a:pt x="9668" y="13891"/>
                </a:lnTo>
                <a:lnTo>
                  <a:pt x="9858" y="13611"/>
                </a:lnTo>
                <a:lnTo>
                  <a:pt x="10071" y="13351"/>
                </a:lnTo>
                <a:lnTo>
                  <a:pt x="10295" y="13146"/>
                </a:lnTo>
                <a:lnTo>
                  <a:pt x="10553" y="12997"/>
                </a:lnTo>
                <a:lnTo>
                  <a:pt x="10811" y="12885"/>
                </a:lnTo>
                <a:lnTo>
                  <a:pt x="11068" y="12866"/>
                </a:lnTo>
                <a:lnTo>
                  <a:pt x="11348" y="12885"/>
                </a:lnTo>
                <a:lnTo>
                  <a:pt x="11606" y="12997"/>
                </a:lnTo>
                <a:lnTo>
                  <a:pt x="11841" y="13183"/>
                </a:lnTo>
                <a:lnTo>
                  <a:pt x="12054" y="13388"/>
                </a:lnTo>
                <a:lnTo>
                  <a:pt x="12245" y="13648"/>
                </a:lnTo>
                <a:lnTo>
                  <a:pt x="12413" y="13928"/>
                </a:lnTo>
                <a:lnTo>
                  <a:pt x="12547" y="14244"/>
                </a:lnTo>
                <a:lnTo>
                  <a:pt x="12682" y="14617"/>
                </a:lnTo>
                <a:lnTo>
                  <a:pt x="12760" y="15008"/>
                </a:lnTo>
                <a:lnTo>
                  <a:pt x="12827" y="15399"/>
                </a:lnTo>
                <a:lnTo>
                  <a:pt x="12850" y="15753"/>
                </a:lnTo>
                <a:lnTo>
                  <a:pt x="12850" y="16144"/>
                </a:lnTo>
                <a:lnTo>
                  <a:pt x="12805" y="16535"/>
                </a:lnTo>
                <a:lnTo>
                  <a:pt x="12738" y="16888"/>
                </a:lnTo>
                <a:lnTo>
                  <a:pt x="12659" y="17224"/>
                </a:lnTo>
                <a:lnTo>
                  <a:pt x="12502" y="17503"/>
                </a:lnTo>
                <a:lnTo>
                  <a:pt x="12222" y="18043"/>
                </a:lnTo>
                <a:lnTo>
                  <a:pt x="11965" y="18546"/>
                </a:lnTo>
                <a:lnTo>
                  <a:pt x="11864" y="18751"/>
                </a:lnTo>
                <a:lnTo>
                  <a:pt x="11774" y="18974"/>
                </a:lnTo>
                <a:lnTo>
                  <a:pt x="11707" y="19179"/>
                </a:lnTo>
                <a:lnTo>
                  <a:pt x="11662" y="19365"/>
                </a:lnTo>
                <a:lnTo>
                  <a:pt x="11629" y="19570"/>
                </a:lnTo>
                <a:lnTo>
                  <a:pt x="11629" y="19756"/>
                </a:lnTo>
                <a:lnTo>
                  <a:pt x="11629" y="19942"/>
                </a:lnTo>
                <a:lnTo>
                  <a:pt x="11640" y="20110"/>
                </a:lnTo>
                <a:lnTo>
                  <a:pt x="11707" y="20296"/>
                </a:lnTo>
                <a:lnTo>
                  <a:pt x="11797" y="20464"/>
                </a:lnTo>
                <a:lnTo>
                  <a:pt x="11886" y="20650"/>
                </a:lnTo>
                <a:lnTo>
                  <a:pt x="12032" y="20836"/>
                </a:lnTo>
                <a:lnTo>
                  <a:pt x="12200" y="21004"/>
                </a:lnTo>
                <a:lnTo>
                  <a:pt x="12413" y="21190"/>
                </a:lnTo>
                <a:lnTo>
                  <a:pt x="12659" y="21320"/>
                </a:lnTo>
                <a:lnTo>
                  <a:pt x="12951" y="21432"/>
                </a:lnTo>
                <a:lnTo>
                  <a:pt x="13275" y="21544"/>
                </a:lnTo>
                <a:lnTo>
                  <a:pt x="13600" y="21655"/>
                </a:lnTo>
                <a:lnTo>
                  <a:pt x="13970" y="21693"/>
                </a:lnTo>
                <a:lnTo>
                  <a:pt x="14329" y="21730"/>
                </a:lnTo>
                <a:lnTo>
                  <a:pt x="14698" y="21730"/>
                </a:lnTo>
                <a:lnTo>
                  <a:pt x="15057" y="21730"/>
                </a:lnTo>
                <a:lnTo>
                  <a:pt x="15426" y="21655"/>
                </a:lnTo>
                <a:lnTo>
                  <a:pt x="15774" y="21581"/>
                </a:lnTo>
                <a:lnTo>
                  <a:pt x="16110" y="21432"/>
                </a:lnTo>
                <a:lnTo>
                  <a:pt x="16435" y="21302"/>
                </a:lnTo>
                <a:lnTo>
                  <a:pt x="16715" y="21078"/>
                </a:lnTo>
                <a:lnTo>
                  <a:pt x="16950" y="20836"/>
                </a:lnTo>
                <a:lnTo>
                  <a:pt x="17017" y="20650"/>
                </a:lnTo>
                <a:lnTo>
                  <a:pt x="17062" y="20426"/>
                </a:lnTo>
                <a:lnTo>
                  <a:pt x="17107" y="20222"/>
                </a:lnTo>
                <a:lnTo>
                  <a:pt x="17129" y="19980"/>
                </a:lnTo>
                <a:lnTo>
                  <a:pt x="17141" y="19477"/>
                </a:lnTo>
                <a:lnTo>
                  <a:pt x="17141" y="18974"/>
                </a:lnTo>
                <a:lnTo>
                  <a:pt x="17129" y="18397"/>
                </a:lnTo>
                <a:lnTo>
                  <a:pt x="17085" y="17820"/>
                </a:lnTo>
                <a:lnTo>
                  <a:pt x="17040" y="17261"/>
                </a:lnTo>
                <a:lnTo>
                  <a:pt x="16973" y="16646"/>
                </a:lnTo>
                <a:lnTo>
                  <a:pt x="16827" y="15511"/>
                </a:lnTo>
                <a:lnTo>
                  <a:pt x="16715" y="14393"/>
                </a:lnTo>
                <a:lnTo>
                  <a:pt x="16692" y="13928"/>
                </a:lnTo>
                <a:lnTo>
                  <a:pt x="16670" y="13462"/>
                </a:lnTo>
                <a:lnTo>
                  <a:pt x="16692" y="13071"/>
                </a:lnTo>
                <a:lnTo>
                  <a:pt x="16760" y="12755"/>
                </a:lnTo>
                <a:lnTo>
                  <a:pt x="16827" y="12419"/>
                </a:lnTo>
                <a:lnTo>
                  <a:pt x="16928" y="12140"/>
                </a:lnTo>
                <a:lnTo>
                  <a:pt x="17062" y="11898"/>
                </a:lnTo>
                <a:lnTo>
                  <a:pt x="17185" y="11675"/>
                </a:lnTo>
                <a:lnTo>
                  <a:pt x="17342" y="11470"/>
                </a:lnTo>
                <a:lnTo>
                  <a:pt x="17488" y="11284"/>
                </a:lnTo>
                <a:lnTo>
                  <a:pt x="17667" y="11135"/>
                </a:lnTo>
                <a:lnTo>
                  <a:pt x="17835" y="11042"/>
                </a:lnTo>
                <a:lnTo>
                  <a:pt x="18003" y="10930"/>
                </a:lnTo>
                <a:lnTo>
                  <a:pt x="18182" y="10893"/>
                </a:lnTo>
                <a:lnTo>
                  <a:pt x="18351" y="10893"/>
                </a:lnTo>
                <a:lnTo>
                  <a:pt x="18519" y="10967"/>
                </a:lnTo>
                <a:lnTo>
                  <a:pt x="18675" y="11042"/>
                </a:lnTo>
                <a:lnTo>
                  <a:pt x="18821" y="11172"/>
                </a:lnTo>
                <a:lnTo>
                  <a:pt x="18978" y="11358"/>
                </a:lnTo>
                <a:lnTo>
                  <a:pt x="19101" y="11600"/>
                </a:lnTo>
                <a:lnTo>
                  <a:pt x="19236" y="11861"/>
                </a:lnTo>
                <a:lnTo>
                  <a:pt x="19404" y="12028"/>
                </a:lnTo>
                <a:lnTo>
                  <a:pt x="19572" y="12177"/>
                </a:lnTo>
                <a:lnTo>
                  <a:pt x="19785" y="12289"/>
                </a:lnTo>
                <a:lnTo>
                  <a:pt x="19986" y="12289"/>
                </a:lnTo>
                <a:lnTo>
                  <a:pt x="20199" y="12289"/>
                </a:lnTo>
                <a:lnTo>
                  <a:pt x="20412" y="12215"/>
                </a:lnTo>
                <a:lnTo>
                  <a:pt x="20602" y="12103"/>
                </a:lnTo>
                <a:lnTo>
                  <a:pt x="20804" y="11973"/>
                </a:lnTo>
                <a:lnTo>
                  <a:pt x="20995" y="11786"/>
                </a:lnTo>
                <a:lnTo>
                  <a:pt x="21163" y="11563"/>
                </a:lnTo>
                <a:lnTo>
                  <a:pt x="21319" y="11321"/>
                </a:lnTo>
                <a:lnTo>
                  <a:pt x="21420" y="11079"/>
                </a:lnTo>
                <a:lnTo>
                  <a:pt x="21532" y="10744"/>
                </a:lnTo>
                <a:lnTo>
                  <a:pt x="21577" y="10427"/>
                </a:lnTo>
                <a:lnTo>
                  <a:pt x="21600" y="10111"/>
                </a:lnTo>
                <a:lnTo>
                  <a:pt x="21577" y="9608"/>
                </a:lnTo>
                <a:lnTo>
                  <a:pt x="21532" y="9142"/>
                </a:lnTo>
                <a:lnTo>
                  <a:pt x="21420" y="8751"/>
                </a:lnTo>
                <a:lnTo>
                  <a:pt x="21319" y="8397"/>
                </a:lnTo>
                <a:lnTo>
                  <a:pt x="21163" y="8062"/>
                </a:lnTo>
                <a:lnTo>
                  <a:pt x="20995" y="7820"/>
                </a:lnTo>
                <a:lnTo>
                  <a:pt x="20804" y="7597"/>
                </a:lnTo>
                <a:lnTo>
                  <a:pt x="20602" y="7429"/>
                </a:lnTo>
                <a:lnTo>
                  <a:pt x="20412" y="7317"/>
                </a:lnTo>
                <a:lnTo>
                  <a:pt x="20199" y="7206"/>
                </a:lnTo>
                <a:lnTo>
                  <a:pt x="19986" y="7168"/>
                </a:lnTo>
                <a:lnTo>
                  <a:pt x="19785" y="7206"/>
                </a:lnTo>
                <a:lnTo>
                  <a:pt x="19572" y="7243"/>
                </a:lnTo>
                <a:lnTo>
                  <a:pt x="19404" y="7355"/>
                </a:lnTo>
                <a:lnTo>
                  <a:pt x="19236" y="7504"/>
                </a:lnTo>
                <a:lnTo>
                  <a:pt x="19101" y="7708"/>
                </a:lnTo>
                <a:lnTo>
                  <a:pt x="18978" y="7895"/>
                </a:lnTo>
                <a:lnTo>
                  <a:pt x="18799" y="8025"/>
                </a:lnTo>
                <a:lnTo>
                  <a:pt x="18631" y="8174"/>
                </a:lnTo>
                <a:lnTo>
                  <a:pt x="18440" y="8248"/>
                </a:lnTo>
                <a:lnTo>
                  <a:pt x="18239" y="8286"/>
                </a:lnTo>
                <a:lnTo>
                  <a:pt x="18048" y="8323"/>
                </a:lnTo>
                <a:lnTo>
                  <a:pt x="17858" y="8323"/>
                </a:lnTo>
                <a:lnTo>
                  <a:pt x="17667" y="8248"/>
                </a:lnTo>
                <a:lnTo>
                  <a:pt x="17465" y="8174"/>
                </a:lnTo>
                <a:lnTo>
                  <a:pt x="17275" y="8062"/>
                </a:lnTo>
                <a:lnTo>
                  <a:pt x="17107" y="7969"/>
                </a:lnTo>
                <a:lnTo>
                  <a:pt x="16950" y="7783"/>
                </a:lnTo>
                <a:lnTo>
                  <a:pt x="16827" y="7597"/>
                </a:lnTo>
                <a:lnTo>
                  <a:pt x="16715" y="7429"/>
                </a:lnTo>
                <a:lnTo>
                  <a:pt x="16648" y="7168"/>
                </a:lnTo>
                <a:lnTo>
                  <a:pt x="16614" y="6926"/>
                </a:lnTo>
                <a:lnTo>
                  <a:pt x="16592" y="6498"/>
                </a:lnTo>
                <a:lnTo>
                  <a:pt x="16592" y="5772"/>
                </a:lnTo>
                <a:lnTo>
                  <a:pt x="16625" y="4915"/>
                </a:lnTo>
                <a:lnTo>
                  <a:pt x="16670" y="3928"/>
                </a:lnTo>
                <a:lnTo>
                  <a:pt x="16737" y="2960"/>
                </a:lnTo>
                <a:lnTo>
                  <a:pt x="16804" y="1992"/>
                </a:lnTo>
                <a:lnTo>
                  <a:pt x="16883" y="1173"/>
                </a:lnTo>
                <a:lnTo>
                  <a:pt x="16950" y="521"/>
                </a:lnTo>
                <a:lnTo>
                  <a:pt x="16928" y="521"/>
                </a:lnTo>
                <a:lnTo>
                  <a:pt x="16905" y="521"/>
                </a:lnTo>
                <a:lnTo>
                  <a:pt x="16244" y="484"/>
                </a:lnTo>
                <a:lnTo>
                  <a:pt x="15617" y="428"/>
                </a:lnTo>
                <a:lnTo>
                  <a:pt x="15046" y="353"/>
                </a:lnTo>
                <a:lnTo>
                  <a:pt x="14508" y="279"/>
                </a:lnTo>
                <a:lnTo>
                  <a:pt x="14026" y="167"/>
                </a:lnTo>
                <a:lnTo>
                  <a:pt x="13623" y="93"/>
                </a:lnTo>
                <a:lnTo>
                  <a:pt x="13320" y="18"/>
                </a:lnTo>
                <a:lnTo>
                  <a:pt x="13107" y="18"/>
                </a:lnTo>
                <a:lnTo>
                  <a:pt x="12973" y="18"/>
                </a:lnTo>
                <a:lnTo>
                  <a:pt x="12850" y="130"/>
                </a:lnTo>
                <a:lnTo>
                  <a:pt x="12715" y="279"/>
                </a:lnTo>
                <a:lnTo>
                  <a:pt x="12614" y="446"/>
                </a:lnTo>
                <a:lnTo>
                  <a:pt x="12502" y="670"/>
                </a:lnTo>
                <a:lnTo>
                  <a:pt x="12413" y="912"/>
                </a:lnTo>
                <a:lnTo>
                  <a:pt x="12357" y="1210"/>
                </a:lnTo>
                <a:lnTo>
                  <a:pt x="12312" y="1526"/>
                </a:lnTo>
                <a:lnTo>
                  <a:pt x="12267" y="1843"/>
                </a:lnTo>
                <a:lnTo>
                  <a:pt x="12245" y="2215"/>
                </a:lnTo>
                <a:lnTo>
                  <a:pt x="12267" y="2532"/>
                </a:lnTo>
                <a:lnTo>
                  <a:pt x="12312" y="2886"/>
                </a:lnTo>
                <a:lnTo>
                  <a:pt x="12379" y="3240"/>
                </a:lnTo>
                <a:lnTo>
                  <a:pt x="12458" y="3556"/>
                </a:lnTo>
                <a:lnTo>
                  <a:pt x="12570" y="3891"/>
                </a:lnTo>
                <a:lnTo>
                  <a:pt x="12738" y="4171"/>
                </a:lnTo>
                <a:lnTo>
                  <a:pt x="12917" y="4487"/>
                </a:lnTo>
                <a:lnTo>
                  <a:pt x="13040" y="4860"/>
                </a:lnTo>
                <a:lnTo>
                  <a:pt x="13152" y="5251"/>
                </a:lnTo>
                <a:lnTo>
                  <a:pt x="13208" y="5604"/>
                </a:lnTo>
                <a:lnTo>
                  <a:pt x="13253" y="5995"/>
                </a:lnTo>
                <a:lnTo>
                  <a:pt x="13231" y="6386"/>
                </a:lnTo>
                <a:lnTo>
                  <a:pt x="13208" y="6740"/>
                </a:lnTo>
                <a:lnTo>
                  <a:pt x="13130" y="7094"/>
                </a:lnTo>
                <a:lnTo>
                  <a:pt x="13040" y="7429"/>
                </a:lnTo>
                <a:lnTo>
                  <a:pt x="12895" y="7746"/>
                </a:lnTo>
                <a:lnTo>
                  <a:pt x="12715" y="8025"/>
                </a:lnTo>
                <a:lnTo>
                  <a:pt x="12525" y="8286"/>
                </a:lnTo>
                <a:lnTo>
                  <a:pt x="12312" y="8491"/>
                </a:lnTo>
                <a:lnTo>
                  <a:pt x="12054" y="8677"/>
                </a:lnTo>
                <a:lnTo>
                  <a:pt x="11752" y="8788"/>
                </a:lnTo>
                <a:lnTo>
                  <a:pt x="11449" y="8826"/>
                </a:lnTo>
                <a:lnTo>
                  <a:pt x="11281" y="8826"/>
                </a:lnTo>
                <a:lnTo>
                  <a:pt x="11124" y="8826"/>
                </a:lnTo>
                <a:lnTo>
                  <a:pt x="11001" y="8788"/>
                </a:lnTo>
                <a:lnTo>
                  <a:pt x="10844" y="8714"/>
                </a:lnTo>
                <a:lnTo>
                  <a:pt x="10721" y="8640"/>
                </a:lnTo>
                <a:lnTo>
                  <a:pt x="10609" y="8565"/>
                </a:lnTo>
                <a:lnTo>
                  <a:pt x="10486" y="8453"/>
                </a:lnTo>
                <a:lnTo>
                  <a:pt x="10374" y="8323"/>
                </a:lnTo>
                <a:lnTo>
                  <a:pt x="10183" y="8062"/>
                </a:lnTo>
                <a:lnTo>
                  <a:pt x="10038" y="7746"/>
                </a:lnTo>
                <a:lnTo>
                  <a:pt x="9903" y="7392"/>
                </a:lnTo>
                <a:lnTo>
                  <a:pt x="9791" y="7001"/>
                </a:lnTo>
                <a:lnTo>
                  <a:pt x="9735" y="6610"/>
                </a:lnTo>
                <a:lnTo>
                  <a:pt x="9690" y="6219"/>
                </a:lnTo>
                <a:lnTo>
                  <a:pt x="9668" y="5772"/>
                </a:lnTo>
                <a:lnTo>
                  <a:pt x="9690" y="5381"/>
                </a:lnTo>
                <a:lnTo>
                  <a:pt x="9758" y="4990"/>
                </a:lnTo>
                <a:lnTo>
                  <a:pt x="9836" y="4636"/>
                </a:lnTo>
                <a:lnTo>
                  <a:pt x="9948" y="4320"/>
                </a:lnTo>
                <a:lnTo>
                  <a:pt x="10071" y="4022"/>
                </a:lnTo>
                <a:lnTo>
                  <a:pt x="10206" y="3817"/>
                </a:lnTo>
                <a:lnTo>
                  <a:pt x="10318" y="3593"/>
                </a:lnTo>
                <a:lnTo>
                  <a:pt x="10396" y="3351"/>
                </a:lnTo>
                <a:lnTo>
                  <a:pt x="10463" y="3109"/>
                </a:lnTo>
                <a:lnTo>
                  <a:pt x="10508" y="2848"/>
                </a:lnTo>
                <a:lnTo>
                  <a:pt x="10531" y="2606"/>
                </a:lnTo>
                <a:lnTo>
                  <a:pt x="10508" y="2346"/>
                </a:lnTo>
                <a:lnTo>
                  <a:pt x="10463" y="2141"/>
                </a:lnTo>
                <a:lnTo>
                  <a:pt x="10396" y="1880"/>
                </a:lnTo>
                <a:lnTo>
                  <a:pt x="10295" y="1638"/>
                </a:lnTo>
                <a:lnTo>
                  <a:pt x="10161" y="1415"/>
                </a:lnTo>
                <a:lnTo>
                  <a:pt x="9970" y="1210"/>
                </a:lnTo>
                <a:lnTo>
                  <a:pt x="9758" y="986"/>
                </a:lnTo>
                <a:lnTo>
                  <a:pt x="9500" y="819"/>
                </a:lnTo>
                <a:lnTo>
                  <a:pt x="9197" y="670"/>
                </a:lnTo>
                <a:lnTo>
                  <a:pt x="8850" y="521"/>
                </a:lnTo>
                <a:lnTo>
                  <a:pt x="8480" y="446"/>
                </a:lnTo>
                <a:lnTo>
                  <a:pt x="8010" y="428"/>
                </a:lnTo>
                <a:lnTo>
                  <a:pt x="7427" y="428"/>
                </a:lnTo>
                <a:lnTo>
                  <a:pt x="6834" y="446"/>
                </a:lnTo>
                <a:lnTo>
                  <a:pt x="6206" y="521"/>
                </a:lnTo>
                <a:lnTo>
                  <a:pt x="5624" y="633"/>
                </a:lnTo>
                <a:lnTo>
                  <a:pt x="5131" y="744"/>
                </a:lnTo>
                <a:lnTo>
                  <a:pt x="4750" y="856"/>
                </a:lnTo>
                <a:lnTo>
                  <a:pt x="4873" y="1564"/>
                </a:lnTo>
                <a:lnTo>
                  <a:pt x="5052" y="2495"/>
                </a:lnTo>
                <a:lnTo>
                  <a:pt x="5198" y="3556"/>
                </a:lnTo>
                <a:lnTo>
                  <a:pt x="5321" y="4673"/>
                </a:lnTo>
                <a:lnTo>
                  <a:pt x="5366" y="5213"/>
                </a:lnTo>
                <a:lnTo>
                  <a:pt x="5411" y="5753"/>
                </a:lnTo>
                <a:lnTo>
                  <a:pt x="5433" y="6275"/>
                </a:lnTo>
                <a:lnTo>
                  <a:pt x="5433" y="6740"/>
                </a:lnTo>
                <a:lnTo>
                  <a:pt x="5388" y="7168"/>
                </a:lnTo>
                <a:lnTo>
                  <a:pt x="5343" y="7541"/>
                </a:lnTo>
                <a:lnTo>
                  <a:pt x="5310" y="7708"/>
                </a:lnTo>
                <a:lnTo>
                  <a:pt x="5265" y="7857"/>
                </a:lnTo>
                <a:lnTo>
                  <a:pt x="5220" y="7969"/>
                </a:lnTo>
                <a:lnTo>
                  <a:pt x="5153" y="8062"/>
                </a:lnTo>
                <a:lnTo>
                  <a:pt x="5030" y="8248"/>
                </a:lnTo>
                <a:lnTo>
                  <a:pt x="4873" y="8397"/>
                </a:lnTo>
                <a:lnTo>
                  <a:pt x="4750" y="8528"/>
                </a:lnTo>
                <a:lnTo>
                  <a:pt x="4593" y="8640"/>
                </a:lnTo>
                <a:lnTo>
                  <a:pt x="4447" y="8714"/>
                </a:lnTo>
                <a:lnTo>
                  <a:pt x="4290" y="8751"/>
                </a:lnTo>
                <a:lnTo>
                  <a:pt x="4122" y="8788"/>
                </a:lnTo>
                <a:lnTo>
                  <a:pt x="3977" y="8788"/>
                </a:lnTo>
                <a:lnTo>
                  <a:pt x="3820" y="8751"/>
                </a:lnTo>
                <a:lnTo>
                  <a:pt x="3697" y="8714"/>
                </a:lnTo>
                <a:lnTo>
                  <a:pt x="3540" y="8677"/>
                </a:lnTo>
                <a:lnTo>
                  <a:pt x="3417" y="8602"/>
                </a:lnTo>
                <a:lnTo>
                  <a:pt x="3282" y="8491"/>
                </a:lnTo>
                <a:lnTo>
                  <a:pt x="3159" y="8360"/>
                </a:lnTo>
                <a:lnTo>
                  <a:pt x="3047" y="8248"/>
                </a:lnTo>
                <a:lnTo>
                  <a:pt x="2957" y="8062"/>
                </a:lnTo>
                <a:lnTo>
                  <a:pt x="2812" y="7857"/>
                </a:lnTo>
                <a:lnTo>
                  <a:pt x="2643" y="7671"/>
                </a:lnTo>
                <a:lnTo>
                  <a:pt x="2442" y="7541"/>
                </a:lnTo>
                <a:lnTo>
                  <a:pt x="2207" y="7466"/>
                </a:lnTo>
                <a:lnTo>
                  <a:pt x="1994" y="7429"/>
                </a:lnTo>
                <a:lnTo>
                  <a:pt x="1736" y="7429"/>
                </a:lnTo>
                <a:lnTo>
                  <a:pt x="1501" y="7466"/>
                </a:lnTo>
                <a:lnTo>
                  <a:pt x="1265" y="7559"/>
                </a:lnTo>
                <a:lnTo>
                  <a:pt x="1030" y="7708"/>
                </a:lnTo>
                <a:lnTo>
                  <a:pt x="817" y="7932"/>
                </a:lnTo>
                <a:lnTo>
                  <a:pt x="593" y="8211"/>
                </a:lnTo>
                <a:lnTo>
                  <a:pt x="425" y="8528"/>
                </a:lnTo>
                <a:lnTo>
                  <a:pt x="358" y="8714"/>
                </a:lnTo>
                <a:lnTo>
                  <a:pt x="280" y="8919"/>
                </a:lnTo>
                <a:lnTo>
                  <a:pt x="235" y="9142"/>
                </a:lnTo>
                <a:lnTo>
                  <a:pt x="168" y="9347"/>
                </a:lnTo>
                <a:lnTo>
                  <a:pt x="123" y="9608"/>
                </a:lnTo>
                <a:lnTo>
                  <a:pt x="100" y="9887"/>
                </a:lnTo>
                <a:lnTo>
                  <a:pt x="78" y="10185"/>
                </a:lnTo>
                <a:lnTo>
                  <a:pt x="78" y="10464"/>
                </a:lnTo>
                <a:lnTo>
                  <a:pt x="78" y="10706"/>
                </a:lnTo>
                <a:lnTo>
                  <a:pt x="100" y="10967"/>
                </a:lnTo>
                <a:lnTo>
                  <a:pt x="123" y="11172"/>
                </a:lnTo>
                <a:lnTo>
                  <a:pt x="168" y="11395"/>
                </a:lnTo>
                <a:lnTo>
                  <a:pt x="212" y="11600"/>
                </a:lnTo>
                <a:lnTo>
                  <a:pt x="280" y="11786"/>
                </a:lnTo>
                <a:lnTo>
                  <a:pt x="336" y="11973"/>
                </a:lnTo>
                <a:lnTo>
                  <a:pt x="425" y="12140"/>
                </a:lnTo>
                <a:lnTo>
                  <a:pt x="582" y="12419"/>
                </a:lnTo>
                <a:lnTo>
                  <a:pt x="773" y="12680"/>
                </a:lnTo>
                <a:lnTo>
                  <a:pt x="985" y="12866"/>
                </a:lnTo>
                <a:lnTo>
                  <a:pt x="1198" y="12997"/>
                </a:lnTo>
                <a:lnTo>
                  <a:pt x="1434" y="13108"/>
                </a:lnTo>
                <a:lnTo>
                  <a:pt x="1646" y="13183"/>
                </a:lnTo>
                <a:lnTo>
                  <a:pt x="1893" y="13183"/>
                </a:lnTo>
                <a:lnTo>
                  <a:pt x="2106" y="13146"/>
                </a:lnTo>
                <a:lnTo>
                  <a:pt x="2296" y="13071"/>
                </a:lnTo>
                <a:lnTo>
                  <a:pt x="2464" y="12960"/>
                </a:lnTo>
                <a:lnTo>
                  <a:pt x="2621" y="12792"/>
                </a:lnTo>
                <a:lnTo>
                  <a:pt x="2722" y="12606"/>
                </a:lnTo>
                <a:lnTo>
                  <a:pt x="2834" y="12419"/>
                </a:lnTo>
                <a:lnTo>
                  <a:pt x="2957" y="12289"/>
                </a:lnTo>
                <a:lnTo>
                  <a:pt x="3114" y="12177"/>
                </a:lnTo>
                <a:lnTo>
                  <a:pt x="3260" y="12103"/>
                </a:lnTo>
                <a:lnTo>
                  <a:pt x="3439" y="12103"/>
                </a:lnTo>
                <a:lnTo>
                  <a:pt x="3607" y="12103"/>
                </a:lnTo>
                <a:lnTo>
                  <a:pt x="3753" y="12177"/>
                </a:lnTo>
                <a:lnTo>
                  <a:pt x="3932" y="12252"/>
                </a:lnTo>
                <a:lnTo>
                  <a:pt x="4100" y="12364"/>
                </a:lnTo>
                <a:lnTo>
                  <a:pt x="4257" y="12494"/>
                </a:lnTo>
                <a:lnTo>
                  <a:pt x="4380" y="12643"/>
                </a:lnTo>
                <a:lnTo>
                  <a:pt x="4514" y="12829"/>
                </a:lnTo>
                <a:lnTo>
                  <a:pt x="4593" y="13034"/>
                </a:lnTo>
                <a:lnTo>
                  <a:pt x="4682" y="13257"/>
                </a:lnTo>
                <a:lnTo>
                  <a:pt x="4727" y="13462"/>
                </a:lnTo>
                <a:lnTo>
                  <a:pt x="4750" y="13686"/>
                </a:lnTo>
                <a:lnTo>
                  <a:pt x="4727" y="14282"/>
                </a:lnTo>
                <a:lnTo>
                  <a:pt x="4682" y="15045"/>
                </a:lnTo>
                <a:lnTo>
                  <a:pt x="4638" y="15976"/>
                </a:lnTo>
                <a:lnTo>
                  <a:pt x="4615" y="16926"/>
                </a:lnTo>
                <a:lnTo>
                  <a:pt x="4593" y="17968"/>
                </a:lnTo>
                <a:lnTo>
                  <a:pt x="4593" y="19011"/>
                </a:lnTo>
                <a:lnTo>
                  <a:pt x="4615" y="19514"/>
                </a:lnTo>
                <a:lnTo>
                  <a:pt x="4638" y="19980"/>
                </a:lnTo>
                <a:lnTo>
                  <a:pt x="4682" y="20426"/>
                </a:lnTo>
                <a:lnTo>
                  <a:pt x="4750" y="20836"/>
                </a:lnTo>
                <a:lnTo>
                  <a:pt x="4873" y="20929"/>
                </a:lnTo>
                <a:lnTo>
                  <a:pt x="5063" y="21004"/>
                </a:lnTo>
                <a:lnTo>
                  <a:pt x="5287" y="21078"/>
                </a:lnTo>
                <a:lnTo>
                  <a:pt x="5500" y="21115"/>
                </a:lnTo>
                <a:lnTo>
                  <a:pt x="6060" y="21115"/>
                </a:lnTo>
                <a:lnTo>
                  <a:pt x="6654" y="21078"/>
                </a:lnTo>
                <a:lnTo>
                  <a:pt x="7326" y="21004"/>
                </a:lnTo>
                <a:lnTo>
                  <a:pt x="8010" y="20929"/>
                </a:lnTo>
                <a:lnTo>
                  <a:pt x="8704" y="20855"/>
                </a:lnTo>
                <a:lnTo>
                  <a:pt x="9365" y="20836"/>
                </a:lnTo>
                <a:close/>
              </a:path>
            </a:pathLst>
          </a:custGeom>
          <a:solidFill>
            <a:srgbClr val="FF9900"/>
          </a:solidFill>
          <a:ln w="9525">
            <a:round/>
            <a:headEnd/>
            <a:tailEnd/>
          </a:ln>
          <a:effectLst/>
          <a:scene3d>
            <a:camera prst="legacyPerspectiveFront">
              <a:rot lat="0" lon="300000" rev="0"/>
            </a:camera>
            <a:lightRig rig="legacyFlat4" dir="b"/>
          </a:scene3d>
          <a:sp3d extrusionH="227000" prstMaterial="legacyMatte">
            <a:bevelT w="13500" h="13500" prst="angle"/>
            <a:bevelB w="13500" h="13500" prst="angle"/>
            <a:extrusionClr>
              <a:srgbClr val="FF9900"/>
            </a:extrusionClr>
            <a:contourClr>
              <a:srgbClr val="FF9900"/>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chorCtr="1">
            <a:flatTx/>
          </a:bodyPr>
          <a:lstStyle/>
          <a:p>
            <a:endParaRPr lang="fa-IR"/>
          </a:p>
        </p:txBody>
      </p:sp>
      <p:sp>
        <p:nvSpPr>
          <p:cNvPr id="28681" name="Puzzle3"/>
          <p:cNvSpPr>
            <a:spLocks noChangeAspect="1" noEditPoints="1" noChangeArrowheads="1"/>
          </p:cNvSpPr>
          <p:nvPr/>
        </p:nvSpPr>
        <p:spPr bwMode="blackWhite">
          <a:xfrm>
            <a:off x="6516688" y="2060575"/>
            <a:ext cx="963612" cy="1360488"/>
          </a:xfrm>
          <a:custGeom>
            <a:avLst/>
            <a:gdLst>
              <a:gd name="T0" fmla="*/ 16938604 w 21600"/>
              <a:gd name="T1" fmla="*/ 83310805 h 21600"/>
              <a:gd name="T2" fmla="*/ 18646204 w 21600"/>
              <a:gd name="T3" fmla="*/ 80256069 h 21600"/>
              <a:gd name="T4" fmla="*/ 17151535 w 21600"/>
              <a:gd name="T5" fmla="*/ 75804880 h 21600"/>
              <a:gd name="T6" fmla="*/ 15834019 w 21600"/>
              <a:gd name="T7" fmla="*/ 69132064 h 21600"/>
              <a:gd name="T8" fmla="*/ 17079889 w 21600"/>
              <a:gd name="T9" fmla="*/ 64577767 h 21600"/>
              <a:gd name="T10" fmla="*/ 19179582 w 21600"/>
              <a:gd name="T11" fmla="*/ 62867899 h 21600"/>
              <a:gd name="T12" fmla="*/ 22417630 w 21600"/>
              <a:gd name="T13" fmla="*/ 62661621 h 21600"/>
              <a:gd name="T14" fmla="*/ 25086479 w 21600"/>
              <a:gd name="T15" fmla="*/ 64161181 h 21600"/>
              <a:gd name="T16" fmla="*/ 26901549 w 21600"/>
              <a:gd name="T17" fmla="*/ 68251337 h 21600"/>
              <a:gd name="T18" fmla="*/ 26083594 w 21600"/>
              <a:gd name="T19" fmla="*/ 74408427 h 21600"/>
              <a:gd name="T20" fmla="*/ 23627677 w 21600"/>
              <a:gd name="T21" fmla="*/ 79633205 h 21600"/>
              <a:gd name="T22" fmla="*/ 24517278 w 21600"/>
              <a:gd name="T23" fmla="*/ 82223801 h 21600"/>
              <a:gd name="T24" fmla="*/ 28503643 w 21600"/>
              <a:gd name="T25" fmla="*/ 84604088 h 21600"/>
              <a:gd name="T26" fmla="*/ 34695162 w 21600"/>
              <a:gd name="T27" fmla="*/ 85742678 h 21600"/>
              <a:gd name="T28" fmla="*/ 40317481 w 21600"/>
              <a:gd name="T29" fmla="*/ 84135979 h 21600"/>
              <a:gd name="T30" fmla="*/ 40532420 w 21600"/>
              <a:gd name="T31" fmla="*/ 75495432 h 21600"/>
              <a:gd name="T32" fmla="*/ 40994151 w 21600"/>
              <a:gd name="T33" fmla="*/ 62971069 h 21600"/>
              <a:gd name="T34" fmla="*/ 38930326 w 21600"/>
              <a:gd name="T35" fmla="*/ 59868715 h 21600"/>
              <a:gd name="T36" fmla="*/ 35869386 w 21600"/>
              <a:gd name="T37" fmla="*/ 59400607 h 21600"/>
              <a:gd name="T38" fmla="*/ 33200538 w 21600"/>
              <a:gd name="T39" fmla="*/ 61888032 h 21600"/>
              <a:gd name="T40" fmla="*/ 29108666 w 21600"/>
              <a:gd name="T41" fmla="*/ 61265168 h 21600"/>
              <a:gd name="T42" fmla="*/ 26652750 w 21600"/>
              <a:gd name="T43" fmla="*/ 57797876 h 21600"/>
              <a:gd name="T44" fmla="*/ 26226887 w 21600"/>
              <a:gd name="T45" fmla="*/ 53814796 h 21600"/>
              <a:gd name="T46" fmla="*/ 27044841 w 21600"/>
              <a:gd name="T47" fmla="*/ 49776225 h 21600"/>
              <a:gd name="T48" fmla="*/ 30746628 w 21600"/>
              <a:gd name="T49" fmla="*/ 46257348 h 21600"/>
              <a:gd name="T50" fmla="*/ 34910101 w 21600"/>
              <a:gd name="T51" fmla="*/ 47395875 h 21600"/>
              <a:gd name="T52" fmla="*/ 37222726 w 21600"/>
              <a:gd name="T53" fmla="*/ 49673055 h 21600"/>
              <a:gd name="T54" fmla="*/ 40032904 w 21600"/>
              <a:gd name="T55" fmla="*/ 49673055 h 21600"/>
              <a:gd name="T56" fmla="*/ 42488776 w 21600"/>
              <a:gd name="T57" fmla="*/ 47657706 h 21600"/>
              <a:gd name="T58" fmla="*/ 43201269 w 21600"/>
              <a:gd name="T59" fmla="*/ 42897131 h 21600"/>
              <a:gd name="T60" fmla="*/ 41493713 w 21600"/>
              <a:gd name="T61" fmla="*/ 29908565 h 21600"/>
              <a:gd name="T62" fmla="*/ 35194724 w 21600"/>
              <a:gd name="T63" fmla="*/ 28615283 h 21600"/>
              <a:gd name="T64" fmla="*/ 27257773 w 21600"/>
              <a:gd name="T65" fmla="*/ 27111691 h 21600"/>
              <a:gd name="T66" fmla="*/ 23699323 w 21600"/>
              <a:gd name="T67" fmla="*/ 23334952 h 21600"/>
              <a:gd name="T68" fmla="*/ 23307231 w 21600"/>
              <a:gd name="T69" fmla="*/ 17852311 h 21600"/>
              <a:gd name="T70" fmla="*/ 25265594 w 21600"/>
              <a:gd name="T71" fmla="*/ 13813740 h 21600"/>
              <a:gd name="T72" fmla="*/ 26581103 w 21600"/>
              <a:gd name="T73" fmla="*/ 7553480 h 21600"/>
              <a:gd name="T74" fmla="*/ 25193948 w 21600"/>
              <a:gd name="T75" fmla="*/ 2586628 h 21600"/>
              <a:gd name="T76" fmla="*/ 22596746 w 21600"/>
              <a:gd name="T77" fmla="*/ 567311 h 21600"/>
              <a:gd name="T78" fmla="*/ 19002429 w 21600"/>
              <a:gd name="T79" fmla="*/ 567311 h 21600"/>
              <a:gd name="T80" fmla="*/ 16405227 w 21600"/>
              <a:gd name="T81" fmla="*/ 2170041 h 21600"/>
              <a:gd name="T82" fmla="*/ 14554333 w 21600"/>
              <a:gd name="T83" fmla="*/ 6466475 h 21600"/>
              <a:gd name="T84" fmla="*/ 15515625 w 21600"/>
              <a:gd name="T85" fmla="*/ 12778258 h 21600"/>
              <a:gd name="T86" fmla="*/ 17543627 w 21600"/>
              <a:gd name="T87" fmla="*/ 18161759 h 21600"/>
              <a:gd name="T88" fmla="*/ 16120649 w 21600"/>
              <a:gd name="T89" fmla="*/ 23747570 h 21600"/>
              <a:gd name="T90" fmla="*/ 11208815 w 21600"/>
              <a:gd name="T91" fmla="*/ 27008584 h 21600"/>
              <a:gd name="T92" fmla="*/ 2917648 w 21600"/>
              <a:gd name="T93" fmla="*/ 27008584 h 21600"/>
              <a:gd name="T94" fmla="*/ 105462 w 21600"/>
              <a:gd name="T95" fmla="*/ 39116423 h 21600"/>
              <a:gd name="T96" fmla="*/ 817955 w 21600"/>
              <a:gd name="T97" fmla="*/ 46673871 h 21600"/>
              <a:gd name="T98" fmla="*/ 4091871 w 21600"/>
              <a:gd name="T99" fmla="*/ 48586050 h 21600"/>
              <a:gd name="T100" fmla="*/ 7578675 w 21600"/>
              <a:gd name="T101" fmla="*/ 47447460 h 21600"/>
              <a:gd name="T102" fmla="*/ 10852546 w 21600"/>
              <a:gd name="T103" fmla="*/ 45483696 h 21600"/>
              <a:gd name="T104" fmla="*/ 14554333 w 21600"/>
              <a:gd name="T105" fmla="*/ 47967154 h 21600"/>
              <a:gd name="T106" fmla="*/ 15905665 w 21600"/>
              <a:gd name="T107" fmla="*/ 54536799 h 21600"/>
              <a:gd name="T108" fmla="*/ 13449793 w 21600"/>
              <a:gd name="T109" fmla="*/ 58781711 h 21600"/>
              <a:gd name="T110" fmla="*/ 9537037 w 21600"/>
              <a:gd name="T111" fmla="*/ 59400607 h 21600"/>
              <a:gd name="T112" fmla="*/ 6689073 w 21600"/>
              <a:gd name="T113" fmla="*/ 56195083 h 21600"/>
              <a:gd name="T114" fmla="*/ 3451025 w 21600"/>
              <a:gd name="T115" fmla="*/ 56504531 h 21600"/>
              <a:gd name="T116" fmla="*/ 817955 w 21600"/>
              <a:gd name="T117" fmla="*/ 60074993 h 21600"/>
              <a:gd name="T118" fmla="*/ 817955 w 21600"/>
              <a:gd name="T119" fmla="*/ 68612370 h 21600"/>
              <a:gd name="T120" fmla="*/ 1813063 w 21600"/>
              <a:gd name="T121" fmla="*/ 79633205 h 21600"/>
              <a:gd name="T122" fmla="*/ 2774355 w 21600"/>
              <a:gd name="T123" fmla="*/ 83048974 h 21600"/>
              <a:gd name="T124" fmla="*/ 11244638 w 21600"/>
              <a:gd name="T125" fmla="*/ 81961970 h 216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1054 w 21600"/>
              <a:gd name="T190" fmla="*/ 7565 h 21600"/>
              <a:gd name="T191" fmla="*/ 19866 w 21600"/>
              <a:gd name="T192" fmla="*/ 11296 h 2160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1600" h="21600">
                <a:moveTo>
                  <a:pt x="6580" y="20830"/>
                </a:moveTo>
                <a:lnTo>
                  <a:pt x="7062" y="20960"/>
                </a:lnTo>
                <a:lnTo>
                  <a:pt x="7474" y="21026"/>
                </a:lnTo>
                <a:lnTo>
                  <a:pt x="7885" y="21052"/>
                </a:lnTo>
                <a:lnTo>
                  <a:pt x="8207" y="21052"/>
                </a:lnTo>
                <a:lnTo>
                  <a:pt x="8511" y="21000"/>
                </a:lnTo>
                <a:lnTo>
                  <a:pt x="8779" y="20934"/>
                </a:lnTo>
                <a:lnTo>
                  <a:pt x="8994" y="20830"/>
                </a:lnTo>
                <a:lnTo>
                  <a:pt x="9119" y="20700"/>
                </a:lnTo>
                <a:lnTo>
                  <a:pt x="9262" y="20556"/>
                </a:lnTo>
                <a:lnTo>
                  <a:pt x="9333" y="20400"/>
                </a:lnTo>
                <a:lnTo>
                  <a:pt x="9369" y="20230"/>
                </a:lnTo>
                <a:lnTo>
                  <a:pt x="9369" y="20034"/>
                </a:lnTo>
                <a:lnTo>
                  <a:pt x="9298" y="19852"/>
                </a:lnTo>
                <a:lnTo>
                  <a:pt x="9190" y="19682"/>
                </a:lnTo>
                <a:lnTo>
                  <a:pt x="9065" y="19500"/>
                </a:lnTo>
                <a:lnTo>
                  <a:pt x="8886" y="19330"/>
                </a:lnTo>
                <a:lnTo>
                  <a:pt x="8618" y="19108"/>
                </a:lnTo>
                <a:lnTo>
                  <a:pt x="8403" y="18847"/>
                </a:lnTo>
                <a:lnTo>
                  <a:pt x="8243" y="18573"/>
                </a:lnTo>
                <a:lnTo>
                  <a:pt x="8100" y="18300"/>
                </a:lnTo>
                <a:lnTo>
                  <a:pt x="7992" y="18000"/>
                </a:lnTo>
                <a:lnTo>
                  <a:pt x="7956" y="17700"/>
                </a:lnTo>
                <a:lnTo>
                  <a:pt x="7956" y="17426"/>
                </a:lnTo>
                <a:lnTo>
                  <a:pt x="7992" y="17126"/>
                </a:lnTo>
                <a:lnTo>
                  <a:pt x="8100" y="16878"/>
                </a:lnTo>
                <a:lnTo>
                  <a:pt x="8243" y="16630"/>
                </a:lnTo>
                <a:lnTo>
                  <a:pt x="8332" y="16500"/>
                </a:lnTo>
                <a:lnTo>
                  <a:pt x="8439" y="16369"/>
                </a:lnTo>
                <a:lnTo>
                  <a:pt x="8582" y="16278"/>
                </a:lnTo>
                <a:lnTo>
                  <a:pt x="8707" y="16173"/>
                </a:lnTo>
                <a:lnTo>
                  <a:pt x="8850" y="16095"/>
                </a:lnTo>
                <a:lnTo>
                  <a:pt x="9029" y="16017"/>
                </a:lnTo>
                <a:lnTo>
                  <a:pt x="9226" y="15952"/>
                </a:lnTo>
                <a:lnTo>
                  <a:pt x="9405" y="15873"/>
                </a:lnTo>
                <a:lnTo>
                  <a:pt x="9637" y="15847"/>
                </a:lnTo>
                <a:lnTo>
                  <a:pt x="9852" y="15795"/>
                </a:lnTo>
                <a:lnTo>
                  <a:pt x="10120" y="15769"/>
                </a:lnTo>
                <a:lnTo>
                  <a:pt x="10370" y="15769"/>
                </a:lnTo>
                <a:lnTo>
                  <a:pt x="10710" y="15769"/>
                </a:lnTo>
                <a:lnTo>
                  <a:pt x="10978" y="15769"/>
                </a:lnTo>
                <a:lnTo>
                  <a:pt x="11264" y="15795"/>
                </a:lnTo>
                <a:lnTo>
                  <a:pt x="11533" y="15847"/>
                </a:lnTo>
                <a:lnTo>
                  <a:pt x="11765" y="15900"/>
                </a:lnTo>
                <a:lnTo>
                  <a:pt x="12015" y="15952"/>
                </a:lnTo>
                <a:lnTo>
                  <a:pt x="12212" y="16017"/>
                </a:lnTo>
                <a:lnTo>
                  <a:pt x="12427" y="16095"/>
                </a:lnTo>
                <a:lnTo>
                  <a:pt x="12605" y="16173"/>
                </a:lnTo>
                <a:lnTo>
                  <a:pt x="12766" y="16278"/>
                </a:lnTo>
                <a:lnTo>
                  <a:pt x="12909" y="16369"/>
                </a:lnTo>
                <a:lnTo>
                  <a:pt x="13035" y="16473"/>
                </a:lnTo>
                <a:lnTo>
                  <a:pt x="13249" y="16695"/>
                </a:lnTo>
                <a:lnTo>
                  <a:pt x="13428" y="16943"/>
                </a:lnTo>
                <a:lnTo>
                  <a:pt x="13517" y="17204"/>
                </a:lnTo>
                <a:lnTo>
                  <a:pt x="13589" y="17478"/>
                </a:lnTo>
                <a:lnTo>
                  <a:pt x="13589" y="17752"/>
                </a:lnTo>
                <a:lnTo>
                  <a:pt x="13517" y="18026"/>
                </a:lnTo>
                <a:lnTo>
                  <a:pt x="13428" y="18273"/>
                </a:lnTo>
                <a:lnTo>
                  <a:pt x="13285" y="18521"/>
                </a:lnTo>
                <a:lnTo>
                  <a:pt x="13106" y="18756"/>
                </a:lnTo>
                <a:lnTo>
                  <a:pt x="12874" y="18978"/>
                </a:lnTo>
                <a:lnTo>
                  <a:pt x="12427" y="19356"/>
                </a:lnTo>
                <a:lnTo>
                  <a:pt x="12123" y="19682"/>
                </a:lnTo>
                <a:lnTo>
                  <a:pt x="12015" y="19800"/>
                </a:lnTo>
                <a:lnTo>
                  <a:pt x="11908" y="19956"/>
                </a:lnTo>
                <a:lnTo>
                  <a:pt x="11872" y="20073"/>
                </a:lnTo>
                <a:lnTo>
                  <a:pt x="11872" y="20204"/>
                </a:lnTo>
                <a:lnTo>
                  <a:pt x="11872" y="20334"/>
                </a:lnTo>
                <a:lnTo>
                  <a:pt x="11944" y="20426"/>
                </a:lnTo>
                <a:lnTo>
                  <a:pt x="12051" y="20530"/>
                </a:lnTo>
                <a:lnTo>
                  <a:pt x="12176" y="20634"/>
                </a:lnTo>
                <a:lnTo>
                  <a:pt x="12319" y="20726"/>
                </a:lnTo>
                <a:lnTo>
                  <a:pt x="12534" y="20830"/>
                </a:lnTo>
                <a:lnTo>
                  <a:pt x="12766" y="20934"/>
                </a:lnTo>
                <a:lnTo>
                  <a:pt x="13070" y="21026"/>
                </a:lnTo>
                <a:lnTo>
                  <a:pt x="13428" y="21130"/>
                </a:lnTo>
                <a:lnTo>
                  <a:pt x="13875" y="21234"/>
                </a:lnTo>
                <a:lnTo>
                  <a:pt x="14322" y="21326"/>
                </a:lnTo>
                <a:lnTo>
                  <a:pt x="14787" y="21404"/>
                </a:lnTo>
                <a:lnTo>
                  <a:pt x="15305" y="21482"/>
                </a:lnTo>
                <a:lnTo>
                  <a:pt x="15824" y="21534"/>
                </a:lnTo>
                <a:lnTo>
                  <a:pt x="16378" y="21586"/>
                </a:lnTo>
                <a:lnTo>
                  <a:pt x="16897" y="21613"/>
                </a:lnTo>
                <a:lnTo>
                  <a:pt x="17433" y="21613"/>
                </a:lnTo>
                <a:lnTo>
                  <a:pt x="17988" y="21613"/>
                </a:lnTo>
                <a:lnTo>
                  <a:pt x="18506" y="21586"/>
                </a:lnTo>
                <a:lnTo>
                  <a:pt x="18989" y="21508"/>
                </a:lnTo>
                <a:lnTo>
                  <a:pt x="19436" y="21430"/>
                </a:lnTo>
                <a:lnTo>
                  <a:pt x="19883" y="21326"/>
                </a:lnTo>
                <a:lnTo>
                  <a:pt x="20258" y="21208"/>
                </a:lnTo>
                <a:lnTo>
                  <a:pt x="20598" y="21026"/>
                </a:lnTo>
                <a:lnTo>
                  <a:pt x="20527" y="20726"/>
                </a:lnTo>
                <a:lnTo>
                  <a:pt x="20455" y="20426"/>
                </a:lnTo>
                <a:lnTo>
                  <a:pt x="20401" y="20100"/>
                </a:lnTo>
                <a:lnTo>
                  <a:pt x="20401" y="19747"/>
                </a:lnTo>
                <a:lnTo>
                  <a:pt x="20366" y="19030"/>
                </a:lnTo>
                <a:lnTo>
                  <a:pt x="20401" y="18300"/>
                </a:lnTo>
                <a:lnTo>
                  <a:pt x="20455" y="17595"/>
                </a:lnTo>
                <a:lnTo>
                  <a:pt x="20527" y="16969"/>
                </a:lnTo>
                <a:lnTo>
                  <a:pt x="20598" y="16447"/>
                </a:lnTo>
                <a:lnTo>
                  <a:pt x="20598" y="16017"/>
                </a:lnTo>
                <a:lnTo>
                  <a:pt x="20598" y="15873"/>
                </a:lnTo>
                <a:lnTo>
                  <a:pt x="20491" y="15717"/>
                </a:lnTo>
                <a:lnTo>
                  <a:pt x="20401" y="15573"/>
                </a:lnTo>
                <a:lnTo>
                  <a:pt x="20223" y="15417"/>
                </a:lnTo>
                <a:lnTo>
                  <a:pt x="20044" y="15300"/>
                </a:lnTo>
                <a:lnTo>
                  <a:pt x="19811" y="15195"/>
                </a:lnTo>
                <a:lnTo>
                  <a:pt x="19561" y="15091"/>
                </a:lnTo>
                <a:lnTo>
                  <a:pt x="19329" y="15026"/>
                </a:lnTo>
                <a:lnTo>
                  <a:pt x="19060" y="14973"/>
                </a:lnTo>
                <a:lnTo>
                  <a:pt x="18774" y="14921"/>
                </a:lnTo>
                <a:lnTo>
                  <a:pt x="18542" y="14921"/>
                </a:lnTo>
                <a:lnTo>
                  <a:pt x="18256" y="14921"/>
                </a:lnTo>
                <a:lnTo>
                  <a:pt x="18023" y="14973"/>
                </a:lnTo>
                <a:lnTo>
                  <a:pt x="17791" y="15052"/>
                </a:lnTo>
                <a:lnTo>
                  <a:pt x="17576" y="15143"/>
                </a:lnTo>
                <a:lnTo>
                  <a:pt x="17398" y="15273"/>
                </a:lnTo>
                <a:lnTo>
                  <a:pt x="17201" y="15391"/>
                </a:lnTo>
                <a:lnTo>
                  <a:pt x="16950" y="15521"/>
                </a:lnTo>
                <a:lnTo>
                  <a:pt x="16682" y="15600"/>
                </a:lnTo>
                <a:lnTo>
                  <a:pt x="16378" y="15652"/>
                </a:lnTo>
                <a:lnTo>
                  <a:pt x="16039" y="15678"/>
                </a:lnTo>
                <a:lnTo>
                  <a:pt x="15681" y="15652"/>
                </a:lnTo>
                <a:lnTo>
                  <a:pt x="15305" y="15626"/>
                </a:lnTo>
                <a:lnTo>
                  <a:pt x="14966" y="15547"/>
                </a:lnTo>
                <a:lnTo>
                  <a:pt x="14626" y="15443"/>
                </a:lnTo>
                <a:lnTo>
                  <a:pt x="14286" y="15300"/>
                </a:lnTo>
                <a:lnTo>
                  <a:pt x="13964" y="15143"/>
                </a:lnTo>
                <a:lnTo>
                  <a:pt x="13696" y="14947"/>
                </a:lnTo>
                <a:lnTo>
                  <a:pt x="13589" y="14817"/>
                </a:lnTo>
                <a:lnTo>
                  <a:pt x="13482" y="14700"/>
                </a:lnTo>
                <a:lnTo>
                  <a:pt x="13392" y="14569"/>
                </a:lnTo>
                <a:lnTo>
                  <a:pt x="13321" y="14426"/>
                </a:lnTo>
                <a:lnTo>
                  <a:pt x="13249" y="14269"/>
                </a:lnTo>
                <a:lnTo>
                  <a:pt x="13213" y="14126"/>
                </a:lnTo>
                <a:lnTo>
                  <a:pt x="13178" y="13943"/>
                </a:lnTo>
                <a:lnTo>
                  <a:pt x="13178" y="13773"/>
                </a:lnTo>
                <a:lnTo>
                  <a:pt x="13178" y="13565"/>
                </a:lnTo>
                <a:lnTo>
                  <a:pt x="13213" y="13369"/>
                </a:lnTo>
                <a:lnTo>
                  <a:pt x="13249" y="13173"/>
                </a:lnTo>
                <a:lnTo>
                  <a:pt x="13321" y="12991"/>
                </a:lnTo>
                <a:lnTo>
                  <a:pt x="13392" y="12847"/>
                </a:lnTo>
                <a:lnTo>
                  <a:pt x="13482" y="12691"/>
                </a:lnTo>
                <a:lnTo>
                  <a:pt x="13589" y="12547"/>
                </a:lnTo>
                <a:lnTo>
                  <a:pt x="13732" y="12417"/>
                </a:lnTo>
                <a:lnTo>
                  <a:pt x="14000" y="12195"/>
                </a:lnTo>
                <a:lnTo>
                  <a:pt x="14340" y="11986"/>
                </a:lnTo>
                <a:lnTo>
                  <a:pt x="14698" y="11843"/>
                </a:lnTo>
                <a:lnTo>
                  <a:pt x="15073" y="11739"/>
                </a:lnTo>
                <a:lnTo>
                  <a:pt x="15449" y="11660"/>
                </a:lnTo>
                <a:lnTo>
                  <a:pt x="15824" y="11621"/>
                </a:lnTo>
                <a:lnTo>
                  <a:pt x="16200" y="11621"/>
                </a:lnTo>
                <a:lnTo>
                  <a:pt x="16575" y="11660"/>
                </a:lnTo>
                <a:lnTo>
                  <a:pt x="16933" y="11713"/>
                </a:lnTo>
                <a:lnTo>
                  <a:pt x="17272" y="11817"/>
                </a:lnTo>
                <a:lnTo>
                  <a:pt x="17541" y="11947"/>
                </a:lnTo>
                <a:lnTo>
                  <a:pt x="17791" y="12091"/>
                </a:lnTo>
                <a:lnTo>
                  <a:pt x="17916" y="12195"/>
                </a:lnTo>
                <a:lnTo>
                  <a:pt x="18095" y="12286"/>
                </a:lnTo>
                <a:lnTo>
                  <a:pt x="18292" y="12391"/>
                </a:lnTo>
                <a:lnTo>
                  <a:pt x="18470" y="12443"/>
                </a:lnTo>
                <a:lnTo>
                  <a:pt x="18703" y="12521"/>
                </a:lnTo>
                <a:lnTo>
                  <a:pt x="18917" y="12547"/>
                </a:lnTo>
                <a:lnTo>
                  <a:pt x="19150" y="12573"/>
                </a:lnTo>
                <a:lnTo>
                  <a:pt x="19400" y="12586"/>
                </a:lnTo>
                <a:lnTo>
                  <a:pt x="19633" y="12586"/>
                </a:lnTo>
                <a:lnTo>
                  <a:pt x="19883" y="12573"/>
                </a:lnTo>
                <a:lnTo>
                  <a:pt x="20115" y="12521"/>
                </a:lnTo>
                <a:lnTo>
                  <a:pt x="20366" y="12469"/>
                </a:lnTo>
                <a:lnTo>
                  <a:pt x="20598" y="12417"/>
                </a:lnTo>
                <a:lnTo>
                  <a:pt x="20849" y="12313"/>
                </a:lnTo>
                <a:lnTo>
                  <a:pt x="21045" y="12221"/>
                </a:lnTo>
                <a:lnTo>
                  <a:pt x="21296" y="12091"/>
                </a:lnTo>
                <a:lnTo>
                  <a:pt x="21349" y="12013"/>
                </a:lnTo>
                <a:lnTo>
                  <a:pt x="21456" y="11947"/>
                </a:lnTo>
                <a:lnTo>
                  <a:pt x="21528" y="11843"/>
                </a:lnTo>
                <a:lnTo>
                  <a:pt x="21564" y="11713"/>
                </a:lnTo>
                <a:lnTo>
                  <a:pt x="21671" y="11465"/>
                </a:lnTo>
                <a:lnTo>
                  <a:pt x="21707" y="11165"/>
                </a:lnTo>
                <a:lnTo>
                  <a:pt x="21707" y="10813"/>
                </a:lnTo>
                <a:lnTo>
                  <a:pt x="21707" y="10460"/>
                </a:lnTo>
                <a:lnTo>
                  <a:pt x="21635" y="10082"/>
                </a:lnTo>
                <a:lnTo>
                  <a:pt x="21564" y="9717"/>
                </a:lnTo>
                <a:lnTo>
                  <a:pt x="21349" y="8908"/>
                </a:lnTo>
                <a:lnTo>
                  <a:pt x="21117" y="8191"/>
                </a:lnTo>
                <a:lnTo>
                  <a:pt x="20849" y="7539"/>
                </a:lnTo>
                <a:lnTo>
                  <a:pt x="20598" y="7030"/>
                </a:lnTo>
                <a:lnTo>
                  <a:pt x="20044" y="7108"/>
                </a:lnTo>
                <a:lnTo>
                  <a:pt x="19472" y="7160"/>
                </a:lnTo>
                <a:lnTo>
                  <a:pt x="18882" y="7213"/>
                </a:lnTo>
                <a:lnTo>
                  <a:pt x="18256" y="7213"/>
                </a:lnTo>
                <a:lnTo>
                  <a:pt x="17684" y="7213"/>
                </a:lnTo>
                <a:lnTo>
                  <a:pt x="17094" y="7186"/>
                </a:lnTo>
                <a:lnTo>
                  <a:pt x="16503" y="7160"/>
                </a:lnTo>
                <a:lnTo>
                  <a:pt x="16003" y="7108"/>
                </a:lnTo>
                <a:lnTo>
                  <a:pt x="15001" y="7004"/>
                </a:lnTo>
                <a:lnTo>
                  <a:pt x="14215" y="6913"/>
                </a:lnTo>
                <a:lnTo>
                  <a:pt x="13696" y="6834"/>
                </a:lnTo>
                <a:lnTo>
                  <a:pt x="13517" y="6808"/>
                </a:lnTo>
                <a:lnTo>
                  <a:pt x="13070" y="6652"/>
                </a:lnTo>
                <a:lnTo>
                  <a:pt x="12695" y="6482"/>
                </a:lnTo>
                <a:lnTo>
                  <a:pt x="12355" y="6313"/>
                </a:lnTo>
                <a:lnTo>
                  <a:pt x="12123" y="6104"/>
                </a:lnTo>
                <a:lnTo>
                  <a:pt x="11908" y="5882"/>
                </a:lnTo>
                <a:lnTo>
                  <a:pt x="11765" y="5660"/>
                </a:lnTo>
                <a:lnTo>
                  <a:pt x="11676" y="5426"/>
                </a:lnTo>
                <a:lnTo>
                  <a:pt x="11604" y="5204"/>
                </a:lnTo>
                <a:lnTo>
                  <a:pt x="11604" y="4956"/>
                </a:lnTo>
                <a:lnTo>
                  <a:pt x="11640" y="4734"/>
                </a:lnTo>
                <a:lnTo>
                  <a:pt x="11711" y="4500"/>
                </a:lnTo>
                <a:lnTo>
                  <a:pt x="11801" y="4304"/>
                </a:lnTo>
                <a:lnTo>
                  <a:pt x="11908" y="4108"/>
                </a:lnTo>
                <a:lnTo>
                  <a:pt x="12087" y="3926"/>
                </a:lnTo>
                <a:lnTo>
                  <a:pt x="12284" y="3756"/>
                </a:lnTo>
                <a:lnTo>
                  <a:pt x="12498" y="3626"/>
                </a:lnTo>
                <a:lnTo>
                  <a:pt x="12695" y="3482"/>
                </a:lnTo>
                <a:lnTo>
                  <a:pt x="12874" y="3273"/>
                </a:lnTo>
                <a:lnTo>
                  <a:pt x="13035" y="3052"/>
                </a:lnTo>
                <a:lnTo>
                  <a:pt x="13178" y="2778"/>
                </a:lnTo>
                <a:lnTo>
                  <a:pt x="13285" y="2504"/>
                </a:lnTo>
                <a:lnTo>
                  <a:pt x="13321" y="2204"/>
                </a:lnTo>
                <a:lnTo>
                  <a:pt x="13356" y="1904"/>
                </a:lnTo>
                <a:lnTo>
                  <a:pt x="13285" y="1604"/>
                </a:lnTo>
                <a:lnTo>
                  <a:pt x="13178" y="1304"/>
                </a:lnTo>
                <a:lnTo>
                  <a:pt x="13035" y="1017"/>
                </a:lnTo>
                <a:lnTo>
                  <a:pt x="12945" y="900"/>
                </a:lnTo>
                <a:lnTo>
                  <a:pt x="12802" y="769"/>
                </a:lnTo>
                <a:lnTo>
                  <a:pt x="12659" y="652"/>
                </a:lnTo>
                <a:lnTo>
                  <a:pt x="12498" y="547"/>
                </a:lnTo>
                <a:lnTo>
                  <a:pt x="12319" y="443"/>
                </a:lnTo>
                <a:lnTo>
                  <a:pt x="12123" y="352"/>
                </a:lnTo>
                <a:lnTo>
                  <a:pt x="11872" y="273"/>
                </a:lnTo>
                <a:lnTo>
                  <a:pt x="11640" y="221"/>
                </a:lnTo>
                <a:lnTo>
                  <a:pt x="11354" y="143"/>
                </a:lnTo>
                <a:lnTo>
                  <a:pt x="11086" y="117"/>
                </a:lnTo>
                <a:lnTo>
                  <a:pt x="10782" y="91"/>
                </a:lnTo>
                <a:lnTo>
                  <a:pt x="10424" y="91"/>
                </a:lnTo>
                <a:lnTo>
                  <a:pt x="10120" y="91"/>
                </a:lnTo>
                <a:lnTo>
                  <a:pt x="9816" y="117"/>
                </a:lnTo>
                <a:lnTo>
                  <a:pt x="9548" y="143"/>
                </a:lnTo>
                <a:lnTo>
                  <a:pt x="9298" y="195"/>
                </a:lnTo>
                <a:lnTo>
                  <a:pt x="9065" y="247"/>
                </a:lnTo>
                <a:lnTo>
                  <a:pt x="8815" y="300"/>
                </a:lnTo>
                <a:lnTo>
                  <a:pt x="8618" y="378"/>
                </a:lnTo>
                <a:lnTo>
                  <a:pt x="8403" y="469"/>
                </a:lnTo>
                <a:lnTo>
                  <a:pt x="8243" y="547"/>
                </a:lnTo>
                <a:lnTo>
                  <a:pt x="8064" y="652"/>
                </a:lnTo>
                <a:lnTo>
                  <a:pt x="7921" y="743"/>
                </a:lnTo>
                <a:lnTo>
                  <a:pt x="7796" y="873"/>
                </a:lnTo>
                <a:lnTo>
                  <a:pt x="7581" y="1095"/>
                </a:lnTo>
                <a:lnTo>
                  <a:pt x="7402" y="1369"/>
                </a:lnTo>
                <a:lnTo>
                  <a:pt x="7313" y="1630"/>
                </a:lnTo>
                <a:lnTo>
                  <a:pt x="7277" y="1930"/>
                </a:lnTo>
                <a:lnTo>
                  <a:pt x="7277" y="2204"/>
                </a:lnTo>
                <a:lnTo>
                  <a:pt x="7313" y="2478"/>
                </a:lnTo>
                <a:lnTo>
                  <a:pt x="7402" y="2752"/>
                </a:lnTo>
                <a:lnTo>
                  <a:pt x="7581" y="3000"/>
                </a:lnTo>
                <a:lnTo>
                  <a:pt x="7796" y="3221"/>
                </a:lnTo>
                <a:lnTo>
                  <a:pt x="8028" y="3456"/>
                </a:lnTo>
                <a:lnTo>
                  <a:pt x="8260" y="3652"/>
                </a:lnTo>
                <a:lnTo>
                  <a:pt x="8475" y="3873"/>
                </a:lnTo>
                <a:lnTo>
                  <a:pt x="8654" y="4108"/>
                </a:lnTo>
                <a:lnTo>
                  <a:pt x="8743" y="4330"/>
                </a:lnTo>
                <a:lnTo>
                  <a:pt x="8815" y="4578"/>
                </a:lnTo>
                <a:lnTo>
                  <a:pt x="8815" y="4826"/>
                </a:lnTo>
                <a:lnTo>
                  <a:pt x="8779" y="5073"/>
                </a:lnTo>
                <a:lnTo>
                  <a:pt x="8690" y="5308"/>
                </a:lnTo>
                <a:lnTo>
                  <a:pt x="8547" y="5556"/>
                </a:lnTo>
                <a:lnTo>
                  <a:pt x="8332" y="5778"/>
                </a:lnTo>
                <a:lnTo>
                  <a:pt x="8100" y="5986"/>
                </a:lnTo>
                <a:lnTo>
                  <a:pt x="7796" y="6208"/>
                </a:lnTo>
                <a:lnTo>
                  <a:pt x="7438" y="6378"/>
                </a:lnTo>
                <a:lnTo>
                  <a:pt x="7027" y="6534"/>
                </a:lnTo>
                <a:lnTo>
                  <a:pt x="6544" y="6678"/>
                </a:lnTo>
                <a:lnTo>
                  <a:pt x="6043" y="6808"/>
                </a:lnTo>
                <a:lnTo>
                  <a:pt x="5632" y="6808"/>
                </a:lnTo>
                <a:lnTo>
                  <a:pt x="5078" y="6808"/>
                </a:lnTo>
                <a:lnTo>
                  <a:pt x="4488" y="6808"/>
                </a:lnTo>
                <a:lnTo>
                  <a:pt x="3808" y="6808"/>
                </a:lnTo>
                <a:lnTo>
                  <a:pt x="3075" y="6808"/>
                </a:lnTo>
                <a:lnTo>
                  <a:pt x="2288" y="6808"/>
                </a:lnTo>
                <a:lnTo>
                  <a:pt x="1466" y="6808"/>
                </a:lnTo>
                <a:lnTo>
                  <a:pt x="607" y="6808"/>
                </a:lnTo>
                <a:lnTo>
                  <a:pt x="500" y="7239"/>
                </a:lnTo>
                <a:lnTo>
                  <a:pt x="375" y="7839"/>
                </a:lnTo>
                <a:lnTo>
                  <a:pt x="268" y="8491"/>
                </a:lnTo>
                <a:lnTo>
                  <a:pt x="160" y="9182"/>
                </a:lnTo>
                <a:lnTo>
                  <a:pt x="53" y="9860"/>
                </a:lnTo>
                <a:lnTo>
                  <a:pt x="17" y="10486"/>
                </a:lnTo>
                <a:lnTo>
                  <a:pt x="17" y="10969"/>
                </a:lnTo>
                <a:lnTo>
                  <a:pt x="17" y="11295"/>
                </a:lnTo>
                <a:lnTo>
                  <a:pt x="125" y="11465"/>
                </a:lnTo>
                <a:lnTo>
                  <a:pt x="232" y="11634"/>
                </a:lnTo>
                <a:lnTo>
                  <a:pt x="411" y="11765"/>
                </a:lnTo>
                <a:lnTo>
                  <a:pt x="607" y="11895"/>
                </a:lnTo>
                <a:lnTo>
                  <a:pt x="858" y="12013"/>
                </a:lnTo>
                <a:lnTo>
                  <a:pt x="1126" y="12091"/>
                </a:lnTo>
                <a:lnTo>
                  <a:pt x="1430" y="12169"/>
                </a:lnTo>
                <a:lnTo>
                  <a:pt x="1716" y="12221"/>
                </a:lnTo>
                <a:lnTo>
                  <a:pt x="2056" y="12247"/>
                </a:lnTo>
                <a:lnTo>
                  <a:pt x="2360" y="12260"/>
                </a:lnTo>
                <a:lnTo>
                  <a:pt x="2664" y="12247"/>
                </a:lnTo>
                <a:lnTo>
                  <a:pt x="2986" y="12221"/>
                </a:lnTo>
                <a:lnTo>
                  <a:pt x="3290" y="12169"/>
                </a:lnTo>
                <a:lnTo>
                  <a:pt x="3558" y="12065"/>
                </a:lnTo>
                <a:lnTo>
                  <a:pt x="3808" y="11960"/>
                </a:lnTo>
                <a:lnTo>
                  <a:pt x="4041" y="11843"/>
                </a:lnTo>
                <a:lnTo>
                  <a:pt x="4255" y="11686"/>
                </a:lnTo>
                <a:lnTo>
                  <a:pt x="4523" y="11595"/>
                </a:lnTo>
                <a:lnTo>
                  <a:pt x="4792" y="11517"/>
                </a:lnTo>
                <a:lnTo>
                  <a:pt x="5113" y="11491"/>
                </a:lnTo>
                <a:lnTo>
                  <a:pt x="5453" y="11465"/>
                </a:lnTo>
                <a:lnTo>
                  <a:pt x="5757" y="11491"/>
                </a:lnTo>
                <a:lnTo>
                  <a:pt x="6097" y="11543"/>
                </a:lnTo>
                <a:lnTo>
                  <a:pt x="6454" y="11634"/>
                </a:lnTo>
                <a:lnTo>
                  <a:pt x="6758" y="11765"/>
                </a:lnTo>
                <a:lnTo>
                  <a:pt x="7062" y="11921"/>
                </a:lnTo>
                <a:lnTo>
                  <a:pt x="7313" y="12091"/>
                </a:lnTo>
                <a:lnTo>
                  <a:pt x="7545" y="12313"/>
                </a:lnTo>
                <a:lnTo>
                  <a:pt x="7760" y="12573"/>
                </a:lnTo>
                <a:lnTo>
                  <a:pt x="7885" y="12847"/>
                </a:lnTo>
                <a:lnTo>
                  <a:pt x="7992" y="13173"/>
                </a:lnTo>
                <a:lnTo>
                  <a:pt x="8028" y="13500"/>
                </a:lnTo>
                <a:lnTo>
                  <a:pt x="7992" y="13747"/>
                </a:lnTo>
                <a:lnTo>
                  <a:pt x="7885" y="13969"/>
                </a:lnTo>
                <a:lnTo>
                  <a:pt x="7760" y="14191"/>
                </a:lnTo>
                <a:lnTo>
                  <a:pt x="7545" y="14373"/>
                </a:lnTo>
                <a:lnTo>
                  <a:pt x="7313" y="14543"/>
                </a:lnTo>
                <a:lnTo>
                  <a:pt x="7062" y="14700"/>
                </a:lnTo>
                <a:lnTo>
                  <a:pt x="6758" y="14817"/>
                </a:lnTo>
                <a:lnTo>
                  <a:pt x="6454" y="14921"/>
                </a:lnTo>
                <a:lnTo>
                  <a:pt x="6097" y="15000"/>
                </a:lnTo>
                <a:lnTo>
                  <a:pt x="5757" y="15052"/>
                </a:lnTo>
                <a:lnTo>
                  <a:pt x="5453" y="15052"/>
                </a:lnTo>
                <a:lnTo>
                  <a:pt x="5113" y="15026"/>
                </a:lnTo>
                <a:lnTo>
                  <a:pt x="4792" y="14973"/>
                </a:lnTo>
                <a:lnTo>
                  <a:pt x="4523" y="14869"/>
                </a:lnTo>
                <a:lnTo>
                  <a:pt x="4255" y="14752"/>
                </a:lnTo>
                <a:lnTo>
                  <a:pt x="4041" y="14569"/>
                </a:lnTo>
                <a:lnTo>
                  <a:pt x="3844" y="14400"/>
                </a:lnTo>
                <a:lnTo>
                  <a:pt x="3594" y="14269"/>
                </a:lnTo>
                <a:lnTo>
                  <a:pt x="3361" y="14165"/>
                </a:lnTo>
                <a:lnTo>
                  <a:pt x="3111" y="14100"/>
                </a:lnTo>
                <a:lnTo>
                  <a:pt x="2843" y="14073"/>
                </a:lnTo>
                <a:lnTo>
                  <a:pt x="2574" y="14073"/>
                </a:lnTo>
                <a:lnTo>
                  <a:pt x="2288" y="14100"/>
                </a:lnTo>
                <a:lnTo>
                  <a:pt x="2020" y="14139"/>
                </a:lnTo>
                <a:lnTo>
                  <a:pt x="1734" y="14243"/>
                </a:lnTo>
                <a:lnTo>
                  <a:pt x="1466" y="14347"/>
                </a:lnTo>
                <a:lnTo>
                  <a:pt x="1233" y="14465"/>
                </a:lnTo>
                <a:lnTo>
                  <a:pt x="983" y="14621"/>
                </a:lnTo>
                <a:lnTo>
                  <a:pt x="786" y="14765"/>
                </a:lnTo>
                <a:lnTo>
                  <a:pt x="572" y="14947"/>
                </a:lnTo>
                <a:lnTo>
                  <a:pt x="411" y="15143"/>
                </a:lnTo>
                <a:lnTo>
                  <a:pt x="303" y="15378"/>
                </a:lnTo>
                <a:lnTo>
                  <a:pt x="196" y="15600"/>
                </a:lnTo>
                <a:lnTo>
                  <a:pt x="160" y="15873"/>
                </a:lnTo>
                <a:lnTo>
                  <a:pt x="196" y="16200"/>
                </a:lnTo>
                <a:lnTo>
                  <a:pt x="232" y="16526"/>
                </a:lnTo>
                <a:lnTo>
                  <a:pt x="411" y="17295"/>
                </a:lnTo>
                <a:lnTo>
                  <a:pt x="607" y="18104"/>
                </a:lnTo>
                <a:lnTo>
                  <a:pt x="715" y="18508"/>
                </a:lnTo>
                <a:lnTo>
                  <a:pt x="822" y="18926"/>
                </a:lnTo>
                <a:lnTo>
                  <a:pt x="876" y="19330"/>
                </a:lnTo>
                <a:lnTo>
                  <a:pt x="911" y="19734"/>
                </a:lnTo>
                <a:lnTo>
                  <a:pt x="911" y="20073"/>
                </a:lnTo>
                <a:lnTo>
                  <a:pt x="876" y="20426"/>
                </a:lnTo>
                <a:lnTo>
                  <a:pt x="858" y="20608"/>
                </a:lnTo>
                <a:lnTo>
                  <a:pt x="786" y="20752"/>
                </a:lnTo>
                <a:lnTo>
                  <a:pt x="715" y="20908"/>
                </a:lnTo>
                <a:lnTo>
                  <a:pt x="607" y="21026"/>
                </a:lnTo>
                <a:lnTo>
                  <a:pt x="1394" y="20934"/>
                </a:lnTo>
                <a:lnTo>
                  <a:pt x="2217" y="20804"/>
                </a:lnTo>
                <a:lnTo>
                  <a:pt x="3039" y="20726"/>
                </a:lnTo>
                <a:lnTo>
                  <a:pt x="3844" y="20660"/>
                </a:lnTo>
                <a:lnTo>
                  <a:pt x="4595" y="20634"/>
                </a:lnTo>
                <a:lnTo>
                  <a:pt x="5310" y="20634"/>
                </a:lnTo>
                <a:lnTo>
                  <a:pt x="5650" y="20660"/>
                </a:lnTo>
                <a:lnTo>
                  <a:pt x="6007" y="20700"/>
                </a:lnTo>
                <a:lnTo>
                  <a:pt x="6276" y="20752"/>
                </a:lnTo>
                <a:lnTo>
                  <a:pt x="6580" y="20830"/>
                </a:lnTo>
                <a:close/>
              </a:path>
            </a:pathLst>
          </a:custGeom>
          <a:solidFill>
            <a:srgbClr val="FF6600"/>
          </a:solidFill>
          <a:ln w="9525">
            <a:round/>
            <a:headEnd/>
            <a:tailEnd/>
          </a:ln>
          <a:effectLst/>
          <a:scene3d>
            <a:camera prst="legacyPerspectiveFront">
              <a:rot lat="0" lon="300000" rev="0"/>
            </a:camera>
            <a:lightRig rig="legacyFlat4" dir="b"/>
          </a:scene3d>
          <a:sp3d extrusionH="227000" prstMaterial="legacyMatte">
            <a:bevelT w="13500" h="13500" prst="angle"/>
            <a:bevelB w="13500" h="13500" prst="angle"/>
            <a:extrusionClr>
              <a:srgbClr val="FF6600"/>
            </a:extrusionClr>
            <a:contourClr>
              <a:srgbClr val="FF6600"/>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chorCtr="1">
            <a:flatTx/>
          </a:bodyPr>
          <a:lstStyle/>
          <a:p>
            <a:endParaRPr lang="fa-IR"/>
          </a:p>
        </p:txBody>
      </p:sp>
      <p:sp>
        <p:nvSpPr>
          <p:cNvPr id="17418" name="Text Box 11"/>
          <p:cNvSpPr txBox="1">
            <a:spLocks noChangeArrowheads="1"/>
          </p:cNvSpPr>
          <p:nvPr/>
        </p:nvSpPr>
        <p:spPr bwMode="auto">
          <a:xfrm>
            <a:off x="2339975" y="2852738"/>
            <a:ext cx="3671888"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eaLnBrk="1" hangingPunct="1">
              <a:spcBef>
                <a:spcPct val="50000"/>
              </a:spcBef>
              <a:buFontTx/>
              <a:buNone/>
            </a:pPr>
            <a:r>
              <a:rPr lang="fa-IR" altLang="fa-IR" sz="4400" b="0">
                <a:cs typeface="2  Titr" panose="00000700000000000000" pitchFamily="2" charset="-78"/>
              </a:rPr>
              <a:t>از توجه شما </a:t>
            </a:r>
          </a:p>
          <a:p>
            <a:pPr eaLnBrk="1" hangingPunct="1">
              <a:spcBef>
                <a:spcPct val="50000"/>
              </a:spcBef>
              <a:buFontTx/>
              <a:buNone/>
            </a:pPr>
            <a:r>
              <a:rPr lang="fa-IR" altLang="fa-IR" sz="4400" b="0">
                <a:cs typeface="2  Titr" panose="00000700000000000000" pitchFamily="2" charset="-78"/>
              </a:rPr>
              <a:t>		متشکرم</a:t>
            </a:r>
            <a:endParaRPr lang="en-US" altLang="fa-IR" sz="4400" b="0">
              <a:cs typeface="2  Titr" panose="00000700000000000000" pitchFamily="2" charset="-78"/>
            </a:endParaRPr>
          </a:p>
        </p:txBody>
      </p:sp>
      <p:sp>
        <p:nvSpPr>
          <p:cNvPr id="17419" name="Slide Number Placeholder 5"/>
          <p:cNvSpPr>
            <a:spLocks noGrp="1"/>
          </p:cNvSpPr>
          <p:nvPr>
            <p:ph type="sldNum" sz="quarter" idx="12"/>
          </p:nvPr>
        </p:nvSpPr>
        <p:spPr>
          <a:xfrm>
            <a:off x="117475" y="6381750"/>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smtClean="0">
                <a:cs typeface="2  Zar" panose="00000400000000000000" pitchFamily="2" charset="-78"/>
              </a:rPr>
              <a:t>12</a:t>
            </a:r>
            <a:endParaRPr lang="en-US" altLang="fa-IR" sz="3600" smtClean="0">
              <a:cs typeface="2  Zar"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8679"/>
                                        </p:tgtEl>
                                        <p:attrNameLst>
                                          <p:attrName>style.visibility</p:attrName>
                                        </p:attrNameLst>
                                      </p:cBhvr>
                                      <p:to>
                                        <p:strVal val="visible"/>
                                      </p:to>
                                    </p:set>
                                    <p:anim calcmode="lin" valueType="num">
                                      <p:cBhvr>
                                        <p:cTn id="7" dur="500" fill="hold"/>
                                        <p:tgtEl>
                                          <p:spTgt spid="28679"/>
                                        </p:tgtEl>
                                        <p:attrNameLst>
                                          <p:attrName>ppt_w</p:attrName>
                                        </p:attrNameLst>
                                      </p:cBhvr>
                                      <p:tavLst>
                                        <p:tav tm="0">
                                          <p:val>
                                            <p:fltVal val="0"/>
                                          </p:val>
                                        </p:tav>
                                        <p:tav tm="100000">
                                          <p:val>
                                            <p:strVal val="#ppt_w"/>
                                          </p:val>
                                        </p:tav>
                                      </p:tavLst>
                                    </p:anim>
                                    <p:anim calcmode="lin" valueType="num">
                                      <p:cBhvr>
                                        <p:cTn id="8" dur="500" fill="hold"/>
                                        <p:tgtEl>
                                          <p:spTgt spid="28679"/>
                                        </p:tgtEl>
                                        <p:attrNameLst>
                                          <p:attrName>ppt_h</p:attrName>
                                        </p:attrNameLst>
                                      </p:cBhvr>
                                      <p:tavLst>
                                        <p:tav tm="0">
                                          <p:val>
                                            <p:fltVal val="0"/>
                                          </p:val>
                                        </p:tav>
                                        <p:tav tm="100000">
                                          <p:val>
                                            <p:strVal val="#ppt_h"/>
                                          </p:val>
                                        </p:tav>
                                      </p:tavLst>
                                    </p:anim>
                                    <p:animEffect transition="in" filter="fade">
                                      <p:cBhvr>
                                        <p:cTn id="9" dur="500"/>
                                        <p:tgtEl>
                                          <p:spTgt spid="28679"/>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8680"/>
                                        </p:tgtEl>
                                        <p:attrNameLst>
                                          <p:attrName>style.visibility</p:attrName>
                                        </p:attrNameLst>
                                      </p:cBhvr>
                                      <p:to>
                                        <p:strVal val="visible"/>
                                      </p:to>
                                    </p:set>
                                    <p:anim calcmode="lin" valueType="num">
                                      <p:cBhvr>
                                        <p:cTn id="12" dur="500" fill="hold"/>
                                        <p:tgtEl>
                                          <p:spTgt spid="28680"/>
                                        </p:tgtEl>
                                        <p:attrNameLst>
                                          <p:attrName>ppt_w</p:attrName>
                                        </p:attrNameLst>
                                      </p:cBhvr>
                                      <p:tavLst>
                                        <p:tav tm="0">
                                          <p:val>
                                            <p:fltVal val="0"/>
                                          </p:val>
                                        </p:tav>
                                        <p:tav tm="100000">
                                          <p:val>
                                            <p:strVal val="#ppt_w"/>
                                          </p:val>
                                        </p:tav>
                                      </p:tavLst>
                                    </p:anim>
                                    <p:anim calcmode="lin" valueType="num">
                                      <p:cBhvr>
                                        <p:cTn id="13" dur="500" fill="hold"/>
                                        <p:tgtEl>
                                          <p:spTgt spid="28680"/>
                                        </p:tgtEl>
                                        <p:attrNameLst>
                                          <p:attrName>ppt_h</p:attrName>
                                        </p:attrNameLst>
                                      </p:cBhvr>
                                      <p:tavLst>
                                        <p:tav tm="0">
                                          <p:val>
                                            <p:fltVal val="0"/>
                                          </p:val>
                                        </p:tav>
                                        <p:tav tm="100000">
                                          <p:val>
                                            <p:strVal val="#ppt_h"/>
                                          </p:val>
                                        </p:tav>
                                      </p:tavLst>
                                    </p:anim>
                                    <p:animEffect transition="in" filter="fade">
                                      <p:cBhvr>
                                        <p:cTn id="14" dur="500"/>
                                        <p:tgtEl>
                                          <p:spTgt spid="28680"/>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8674"/>
                                        </p:tgtEl>
                                        <p:attrNameLst>
                                          <p:attrName>style.visibility</p:attrName>
                                        </p:attrNameLst>
                                      </p:cBhvr>
                                      <p:to>
                                        <p:strVal val="visible"/>
                                      </p:to>
                                    </p:set>
                                    <p:anim calcmode="lin" valueType="num">
                                      <p:cBhvr>
                                        <p:cTn id="17" dur="500" fill="hold"/>
                                        <p:tgtEl>
                                          <p:spTgt spid="28674"/>
                                        </p:tgtEl>
                                        <p:attrNameLst>
                                          <p:attrName>ppt_w</p:attrName>
                                        </p:attrNameLst>
                                      </p:cBhvr>
                                      <p:tavLst>
                                        <p:tav tm="0">
                                          <p:val>
                                            <p:fltVal val="0"/>
                                          </p:val>
                                        </p:tav>
                                        <p:tav tm="100000">
                                          <p:val>
                                            <p:strVal val="#ppt_w"/>
                                          </p:val>
                                        </p:tav>
                                      </p:tavLst>
                                    </p:anim>
                                    <p:anim calcmode="lin" valueType="num">
                                      <p:cBhvr>
                                        <p:cTn id="18" dur="500" fill="hold"/>
                                        <p:tgtEl>
                                          <p:spTgt spid="28674"/>
                                        </p:tgtEl>
                                        <p:attrNameLst>
                                          <p:attrName>ppt_h</p:attrName>
                                        </p:attrNameLst>
                                      </p:cBhvr>
                                      <p:tavLst>
                                        <p:tav tm="0">
                                          <p:val>
                                            <p:fltVal val="0"/>
                                          </p:val>
                                        </p:tav>
                                        <p:tav tm="100000">
                                          <p:val>
                                            <p:strVal val="#ppt_h"/>
                                          </p:val>
                                        </p:tav>
                                      </p:tavLst>
                                    </p:anim>
                                    <p:animEffect transition="in" filter="fade">
                                      <p:cBhvr>
                                        <p:cTn id="19" dur="500"/>
                                        <p:tgtEl>
                                          <p:spTgt spid="28674"/>
                                        </p:tgtEl>
                                      </p:cBhvr>
                                    </p:animEffect>
                                  </p:childTnLst>
                                </p:cTn>
                              </p:par>
                              <p:par>
                                <p:cTn id="20" presetID="31" presetClass="entr" presetSubtype="0" fill="hold" grpId="0" nodeType="withEffect">
                                  <p:stCondLst>
                                    <p:cond delay="0"/>
                                  </p:stCondLst>
                                  <p:iterate type="lt">
                                    <p:tmPct val="5000"/>
                                  </p:iterate>
                                  <p:childTnLst>
                                    <p:set>
                                      <p:cBhvr>
                                        <p:cTn id="21" dur="1" fill="hold">
                                          <p:stCondLst>
                                            <p:cond delay="0"/>
                                          </p:stCondLst>
                                        </p:cTn>
                                        <p:tgtEl>
                                          <p:spTgt spid="28681"/>
                                        </p:tgtEl>
                                        <p:attrNameLst>
                                          <p:attrName>style.visibility</p:attrName>
                                        </p:attrNameLst>
                                      </p:cBhvr>
                                      <p:to>
                                        <p:strVal val="visible"/>
                                      </p:to>
                                    </p:set>
                                    <p:anim calcmode="lin" valueType="num">
                                      <p:cBhvr>
                                        <p:cTn id="22" dur="1000" fill="hold"/>
                                        <p:tgtEl>
                                          <p:spTgt spid="28681"/>
                                        </p:tgtEl>
                                        <p:attrNameLst>
                                          <p:attrName>ppt_w</p:attrName>
                                        </p:attrNameLst>
                                      </p:cBhvr>
                                      <p:tavLst>
                                        <p:tav tm="0">
                                          <p:val>
                                            <p:fltVal val="0"/>
                                          </p:val>
                                        </p:tav>
                                        <p:tav tm="100000">
                                          <p:val>
                                            <p:strVal val="#ppt_w"/>
                                          </p:val>
                                        </p:tav>
                                      </p:tavLst>
                                    </p:anim>
                                    <p:anim calcmode="lin" valueType="num">
                                      <p:cBhvr>
                                        <p:cTn id="23" dur="1000" fill="hold"/>
                                        <p:tgtEl>
                                          <p:spTgt spid="28681"/>
                                        </p:tgtEl>
                                        <p:attrNameLst>
                                          <p:attrName>ppt_h</p:attrName>
                                        </p:attrNameLst>
                                      </p:cBhvr>
                                      <p:tavLst>
                                        <p:tav tm="0">
                                          <p:val>
                                            <p:fltVal val="0"/>
                                          </p:val>
                                        </p:tav>
                                        <p:tav tm="100000">
                                          <p:val>
                                            <p:strVal val="#ppt_h"/>
                                          </p:val>
                                        </p:tav>
                                      </p:tavLst>
                                    </p:anim>
                                    <p:anim calcmode="lin" valueType="num">
                                      <p:cBhvr>
                                        <p:cTn id="24" dur="1000" fill="hold"/>
                                        <p:tgtEl>
                                          <p:spTgt spid="28681"/>
                                        </p:tgtEl>
                                        <p:attrNameLst>
                                          <p:attrName>style.rotation</p:attrName>
                                        </p:attrNameLst>
                                      </p:cBhvr>
                                      <p:tavLst>
                                        <p:tav tm="0">
                                          <p:val>
                                            <p:fltVal val="90"/>
                                          </p:val>
                                        </p:tav>
                                        <p:tav tm="100000">
                                          <p:val>
                                            <p:fltVal val="0"/>
                                          </p:val>
                                        </p:tav>
                                      </p:tavLst>
                                    </p:anim>
                                    <p:animEffect transition="in" filter="fade">
                                      <p:cBhvr>
                                        <p:cTn id="25" dur="1000"/>
                                        <p:tgtEl>
                                          <p:spTgt spid="28681"/>
                                        </p:tgtEl>
                                      </p:cBhvr>
                                    </p:animEffect>
                                  </p:childTnLst>
                                </p:cTn>
                              </p:par>
                              <p:par>
                                <p:cTn id="26" presetID="31" presetClass="entr" presetSubtype="0" fill="hold" grpId="0" nodeType="withEffect">
                                  <p:stCondLst>
                                    <p:cond delay="0"/>
                                  </p:stCondLst>
                                  <p:iterate type="lt">
                                    <p:tmPct val="5000"/>
                                  </p:iterate>
                                  <p:childTnLst>
                                    <p:set>
                                      <p:cBhvr>
                                        <p:cTn id="27" dur="1" fill="hold">
                                          <p:stCondLst>
                                            <p:cond delay="0"/>
                                          </p:stCondLst>
                                        </p:cTn>
                                        <p:tgtEl>
                                          <p:spTgt spid="28675"/>
                                        </p:tgtEl>
                                        <p:attrNameLst>
                                          <p:attrName>style.visibility</p:attrName>
                                        </p:attrNameLst>
                                      </p:cBhvr>
                                      <p:to>
                                        <p:strVal val="visible"/>
                                      </p:to>
                                    </p:set>
                                    <p:anim calcmode="lin" valueType="num">
                                      <p:cBhvr>
                                        <p:cTn id="28" dur="1000" fill="hold"/>
                                        <p:tgtEl>
                                          <p:spTgt spid="28675"/>
                                        </p:tgtEl>
                                        <p:attrNameLst>
                                          <p:attrName>ppt_w</p:attrName>
                                        </p:attrNameLst>
                                      </p:cBhvr>
                                      <p:tavLst>
                                        <p:tav tm="0">
                                          <p:val>
                                            <p:fltVal val="0"/>
                                          </p:val>
                                        </p:tav>
                                        <p:tav tm="100000">
                                          <p:val>
                                            <p:strVal val="#ppt_w"/>
                                          </p:val>
                                        </p:tav>
                                      </p:tavLst>
                                    </p:anim>
                                    <p:anim calcmode="lin" valueType="num">
                                      <p:cBhvr>
                                        <p:cTn id="29" dur="1000" fill="hold"/>
                                        <p:tgtEl>
                                          <p:spTgt spid="28675"/>
                                        </p:tgtEl>
                                        <p:attrNameLst>
                                          <p:attrName>ppt_h</p:attrName>
                                        </p:attrNameLst>
                                      </p:cBhvr>
                                      <p:tavLst>
                                        <p:tav tm="0">
                                          <p:val>
                                            <p:fltVal val="0"/>
                                          </p:val>
                                        </p:tav>
                                        <p:tav tm="100000">
                                          <p:val>
                                            <p:strVal val="#ppt_h"/>
                                          </p:val>
                                        </p:tav>
                                      </p:tavLst>
                                    </p:anim>
                                    <p:anim calcmode="lin" valueType="num">
                                      <p:cBhvr>
                                        <p:cTn id="30" dur="1000" fill="hold"/>
                                        <p:tgtEl>
                                          <p:spTgt spid="28675"/>
                                        </p:tgtEl>
                                        <p:attrNameLst>
                                          <p:attrName>style.rotation</p:attrName>
                                        </p:attrNameLst>
                                      </p:cBhvr>
                                      <p:tavLst>
                                        <p:tav tm="0">
                                          <p:val>
                                            <p:fltVal val="90"/>
                                          </p:val>
                                        </p:tav>
                                        <p:tav tm="100000">
                                          <p:val>
                                            <p:fltVal val="0"/>
                                          </p:val>
                                        </p:tav>
                                      </p:tavLst>
                                    </p:anim>
                                    <p:animEffect transition="in" filter="fade">
                                      <p:cBhvr>
                                        <p:cTn id="31" dur="1000"/>
                                        <p:tgtEl>
                                          <p:spTgt spid="28675"/>
                                        </p:tgtEl>
                                      </p:cBhvr>
                                    </p:animEffect>
                                  </p:childTnLst>
                                </p:cTn>
                              </p:par>
                              <p:par>
                                <p:cTn id="32" presetID="31" presetClass="entr" presetSubtype="0" fill="hold" grpId="0" nodeType="withEffect">
                                  <p:stCondLst>
                                    <p:cond delay="0"/>
                                  </p:stCondLst>
                                  <p:iterate type="lt">
                                    <p:tmPct val="5000"/>
                                  </p:iterate>
                                  <p:childTnLst>
                                    <p:set>
                                      <p:cBhvr>
                                        <p:cTn id="33" dur="1" fill="hold">
                                          <p:stCondLst>
                                            <p:cond delay="0"/>
                                          </p:stCondLst>
                                        </p:cTn>
                                        <p:tgtEl>
                                          <p:spTgt spid="28678"/>
                                        </p:tgtEl>
                                        <p:attrNameLst>
                                          <p:attrName>style.visibility</p:attrName>
                                        </p:attrNameLst>
                                      </p:cBhvr>
                                      <p:to>
                                        <p:strVal val="visible"/>
                                      </p:to>
                                    </p:set>
                                    <p:anim calcmode="lin" valueType="num">
                                      <p:cBhvr>
                                        <p:cTn id="34" dur="1000" fill="hold"/>
                                        <p:tgtEl>
                                          <p:spTgt spid="28678"/>
                                        </p:tgtEl>
                                        <p:attrNameLst>
                                          <p:attrName>ppt_w</p:attrName>
                                        </p:attrNameLst>
                                      </p:cBhvr>
                                      <p:tavLst>
                                        <p:tav tm="0">
                                          <p:val>
                                            <p:fltVal val="0"/>
                                          </p:val>
                                        </p:tav>
                                        <p:tav tm="100000">
                                          <p:val>
                                            <p:strVal val="#ppt_w"/>
                                          </p:val>
                                        </p:tav>
                                      </p:tavLst>
                                    </p:anim>
                                    <p:anim calcmode="lin" valueType="num">
                                      <p:cBhvr>
                                        <p:cTn id="35" dur="1000" fill="hold"/>
                                        <p:tgtEl>
                                          <p:spTgt spid="28678"/>
                                        </p:tgtEl>
                                        <p:attrNameLst>
                                          <p:attrName>ppt_h</p:attrName>
                                        </p:attrNameLst>
                                      </p:cBhvr>
                                      <p:tavLst>
                                        <p:tav tm="0">
                                          <p:val>
                                            <p:fltVal val="0"/>
                                          </p:val>
                                        </p:tav>
                                        <p:tav tm="100000">
                                          <p:val>
                                            <p:strVal val="#ppt_h"/>
                                          </p:val>
                                        </p:tav>
                                      </p:tavLst>
                                    </p:anim>
                                    <p:anim calcmode="lin" valueType="num">
                                      <p:cBhvr>
                                        <p:cTn id="36" dur="1000" fill="hold"/>
                                        <p:tgtEl>
                                          <p:spTgt spid="28678"/>
                                        </p:tgtEl>
                                        <p:attrNameLst>
                                          <p:attrName>style.rotation</p:attrName>
                                        </p:attrNameLst>
                                      </p:cBhvr>
                                      <p:tavLst>
                                        <p:tav tm="0">
                                          <p:val>
                                            <p:fltVal val="90"/>
                                          </p:val>
                                        </p:tav>
                                        <p:tav tm="100000">
                                          <p:val>
                                            <p:fltVal val="0"/>
                                          </p:val>
                                        </p:tav>
                                      </p:tavLst>
                                    </p:anim>
                                    <p:animEffect transition="in" filter="fade">
                                      <p:cBhvr>
                                        <p:cTn id="37" dur="1000"/>
                                        <p:tgtEl>
                                          <p:spTgt spid="28678"/>
                                        </p:tgtEl>
                                      </p:cBhvr>
                                    </p:animEffect>
                                  </p:childTnLst>
                                </p:cTn>
                              </p:par>
                              <p:par>
                                <p:cTn id="38" presetID="54" presetClass="entr" presetSubtype="0" accel="100000" fill="hold" grpId="0" nodeType="withEffect">
                                  <p:stCondLst>
                                    <p:cond delay="0"/>
                                  </p:stCondLst>
                                  <p:childTnLst>
                                    <p:set>
                                      <p:cBhvr>
                                        <p:cTn id="39" dur="1" fill="hold">
                                          <p:stCondLst>
                                            <p:cond delay="0"/>
                                          </p:stCondLst>
                                        </p:cTn>
                                        <p:tgtEl>
                                          <p:spTgt spid="28676"/>
                                        </p:tgtEl>
                                        <p:attrNameLst>
                                          <p:attrName>style.visibility</p:attrName>
                                        </p:attrNameLst>
                                      </p:cBhvr>
                                      <p:to>
                                        <p:strVal val="visible"/>
                                      </p:to>
                                    </p:set>
                                    <p:anim calcmode="lin" valueType="num">
                                      <p:cBhvr>
                                        <p:cTn id="40" dur="2000" fill="hold"/>
                                        <p:tgtEl>
                                          <p:spTgt spid="28676"/>
                                        </p:tgtEl>
                                        <p:attrNameLst>
                                          <p:attrName>ppt_w</p:attrName>
                                        </p:attrNameLst>
                                      </p:cBhvr>
                                      <p:tavLst>
                                        <p:tav tm="0">
                                          <p:val>
                                            <p:strVal val="#ppt_w*0.05"/>
                                          </p:val>
                                        </p:tav>
                                        <p:tav tm="100000">
                                          <p:val>
                                            <p:strVal val="#ppt_w"/>
                                          </p:val>
                                        </p:tav>
                                      </p:tavLst>
                                    </p:anim>
                                    <p:anim calcmode="lin" valueType="num">
                                      <p:cBhvr>
                                        <p:cTn id="41" dur="2000" fill="hold"/>
                                        <p:tgtEl>
                                          <p:spTgt spid="28676"/>
                                        </p:tgtEl>
                                        <p:attrNameLst>
                                          <p:attrName>ppt_h</p:attrName>
                                        </p:attrNameLst>
                                      </p:cBhvr>
                                      <p:tavLst>
                                        <p:tav tm="0">
                                          <p:val>
                                            <p:strVal val="#ppt_h"/>
                                          </p:val>
                                        </p:tav>
                                        <p:tav tm="100000">
                                          <p:val>
                                            <p:strVal val="#ppt_h"/>
                                          </p:val>
                                        </p:tav>
                                      </p:tavLst>
                                    </p:anim>
                                    <p:anim calcmode="lin" valueType="num">
                                      <p:cBhvr>
                                        <p:cTn id="42" dur="2000" fill="hold"/>
                                        <p:tgtEl>
                                          <p:spTgt spid="28676"/>
                                        </p:tgtEl>
                                        <p:attrNameLst>
                                          <p:attrName>ppt_x</p:attrName>
                                        </p:attrNameLst>
                                      </p:cBhvr>
                                      <p:tavLst>
                                        <p:tav tm="0">
                                          <p:val>
                                            <p:strVal val="#ppt_x-.2"/>
                                          </p:val>
                                        </p:tav>
                                        <p:tav tm="100000">
                                          <p:val>
                                            <p:strVal val="#ppt_x"/>
                                          </p:val>
                                        </p:tav>
                                      </p:tavLst>
                                    </p:anim>
                                    <p:anim calcmode="lin" valueType="num">
                                      <p:cBhvr>
                                        <p:cTn id="43" dur="2000" fill="hold"/>
                                        <p:tgtEl>
                                          <p:spTgt spid="28676"/>
                                        </p:tgtEl>
                                        <p:attrNameLst>
                                          <p:attrName>ppt_y</p:attrName>
                                        </p:attrNameLst>
                                      </p:cBhvr>
                                      <p:tavLst>
                                        <p:tav tm="0">
                                          <p:val>
                                            <p:strVal val="#ppt_y"/>
                                          </p:val>
                                        </p:tav>
                                        <p:tav tm="100000">
                                          <p:val>
                                            <p:strVal val="#ppt_y"/>
                                          </p:val>
                                        </p:tav>
                                      </p:tavLst>
                                    </p:anim>
                                    <p:animEffect transition="in" filter="fade">
                                      <p:cBhvr>
                                        <p:cTn id="44" dur="2000"/>
                                        <p:tgtEl>
                                          <p:spTgt spid="28676"/>
                                        </p:tgtEl>
                                      </p:cBhvr>
                                    </p:animEffect>
                                  </p:childTnLst>
                                </p:cTn>
                              </p:par>
                              <p:par>
                                <p:cTn id="45" presetID="54" presetClass="entr" presetSubtype="0" accel="100000" fill="hold" grpId="0" nodeType="withEffect">
                                  <p:stCondLst>
                                    <p:cond delay="0"/>
                                  </p:stCondLst>
                                  <p:childTnLst>
                                    <p:set>
                                      <p:cBhvr>
                                        <p:cTn id="46" dur="1" fill="hold">
                                          <p:stCondLst>
                                            <p:cond delay="0"/>
                                          </p:stCondLst>
                                        </p:cTn>
                                        <p:tgtEl>
                                          <p:spTgt spid="28677"/>
                                        </p:tgtEl>
                                        <p:attrNameLst>
                                          <p:attrName>style.visibility</p:attrName>
                                        </p:attrNameLst>
                                      </p:cBhvr>
                                      <p:to>
                                        <p:strVal val="visible"/>
                                      </p:to>
                                    </p:set>
                                    <p:anim calcmode="lin" valueType="num">
                                      <p:cBhvr>
                                        <p:cTn id="47" dur="2000" fill="hold"/>
                                        <p:tgtEl>
                                          <p:spTgt spid="28677"/>
                                        </p:tgtEl>
                                        <p:attrNameLst>
                                          <p:attrName>ppt_w</p:attrName>
                                        </p:attrNameLst>
                                      </p:cBhvr>
                                      <p:tavLst>
                                        <p:tav tm="0">
                                          <p:val>
                                            <p:strVal val="#ppt_w*0.05"/>
                                          </p:val>
                                        </p:tav>
                                        <p:tav tm="100000">
                                          <p:val>
                                            <p:strVal val="#ppt_w"/>
                                          </p:val>
                                        </p:tav>
                                      </p:tavLst>
                                    </p:anim>
                                    <p:anim calcmode="lin" valueType="num">
                                      <p:cBhvr>
                                        <p:cTn id="48" dur="2000" fill="hold"/>
                                        <p:tgtEl>
                                          <p:spTgt spid="28677"/>
                                        </p:tgtEl>
                                        <p:attrNameLst>
                                          <p:attrName>ppt_h</p:attrName>
                                        </p:attrNameLst>
                                      </p:cBhvr>
                                      <p:tavLst>
                                        <p:tav tm="0">
                                          <p:val>
                                            <p:strVal val="#ppt_h"/>
                                          </p:val>
                                        </p:tav>
                                        <p:tav tm="100000">
                                          <p:val>
                                            <p:strVal val="#ppt_h"/>
                                          </p:val>
                                        </p:tav>
                                      </p:tavLst>
                                    </p:anim>
                                    <p:anim calcmode="lin" valueType="num">
                                      <p:cBhvr>
                                        <p:cTn id="49" dur="2000" fill="hold"/>
                                        <p:tgtEl>
                                          <p:spTgt spid="28677"/>
                                        </p:tgtEl>
                                        <p:attrNameLst>
                                          <p:attrName>ppt_x</p:attrName>
                                        </p:attrNameLst>
                                      </p:cBhvr>
                                      <p:tavLst>
                                        <p:tav tm="0">
                                          <p:val>
                                            <p:strVal val="#ppt_x-.2"/>
                                          </p:val>
                                        </p:tav>
                                        <p:tav tm="100000">
                                          <p:val>
                                            <p:strVal val="#ppt_x"/>
                                          </p:val>
                                        </p:tav>
                                      </p:tavLst>
                                    </p:anim>
                                    <p:anim calcmode="lin" valueType="num">
                                      <p:cBhvr>
                                        <p:cTn id="50" dur="2000" fill="hold"/>
                                        <p:tgtEl>
                                          <p:spTgt spid="28677"/>
                                        </p:tgtEl>
                                        <p:attrNameLst>
                                          <p:attrName>ppt_y</p:attrName>
                                        </p:attrNameLst>
                                      </p:cBhvr>
                                      <p:tavLst>
                                        <p:tav tm="0">
                                          <p:val>
                                            <p:strVal val="#ppt_y"/>
                                          </p:val>
                                        </p:tav>
                                        <p:tav tm="100000">
                                          <p:val>
                                            <p:strVal val="#ppt_y"/>
                                          </p:val>
                                        </p:tav>
                                      </p:tavLst>
                                    </p:anim>
                                    <p:animEffect transition="in" filter="fade">
                                      <p:cBhvr>
                                        <p:cTn id="51" dur="2000"/>
                                        <p:tgtEl>
                                          <p:spTgt spid="28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nimBg="1"/>
      <p:bldP spid="28675" grpId="0" animBg="1"/>
      <p:bldP spid="28676" grpId="0" animBg="1"/>
      <p:bldP spid="28677" grpId="0" animBg="1"/>
      <p:bldP spid="28678" grpId="0" animBg="1"/>
      <p:bldP spid="28679" grpId="0" animBg="1"/>
      <p:bldP spid="28680" grpId="0" animBg="1"/>
      <p:bldP spid="2868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38562" y="980728"/>
            <a:ext cx="8229600" cy="4525962"/>
          </a:xfrm>
        </p:spPr>
        <p:txBody>
          <a:bodyPr/>
          <a:lstStyle/>
          <a:p>
            <a:pPr marL="0" indent="0" algn="just">
              <a:lnSpc>
                <a:spcPct val="150000"/>
              </a:lnSpc>
              <a:buNone/>
            </a:pPr>
            <a:r>
              <a:rPr lang="ar-SA" sz="2000" dirty="0">
                <a:cs typeface="2  Compset" panose="00000400000000000000" pitchFamily="2" charset="-78"/>
              </a:rPr>
              <a:t>اگر بخواهیم به صورت مثالی ساده بیان کنیم، نام دامنه، حکم پلاک ماشین را داشته و هاست شما حکم خودرو را دارد که تمامی اطلاعات هاست و ایمیل ها و مدیریت سایت توسط آن انجام می شود. جهت ثبت پلاک برای خودرو  می بایست به بنگاه مربوطه مراجعه نمایید تا پلاک مربوط به خودروی شما ثبت </a:t>
            </a:r>
            <a:r>
              <a:rPr lang="ar-SA" sz="2000" dirty="0" smtClean="0">
                <a:cs typeface="2  Compset" panose="00000400000000000000" pitchFamily="2" charset="-78"/>
              </a:rPr>
              <a:t>گردد.عملکرد </a:t>
            </a:r>
            <a:r>
              <a:rPr lang="en-US" sz="2000" dirty="0" smtClean="0">
                <a:cs typeface="2  Compset" panose="00000400000000000000" pitchFamily="2" charset="-78"/>
              </a:rPr>
              <a:t>DNS</a:t>
            </a:r>
            <a:r>
              <a:rPr lang="ar-SA" sz="2000" dirty="0" smtClean="0">
                <a:cs typeface="2  Compset" panose="00000400000000000000" pitchFamily="2" charset="-78"/>
              </a:rPr>
              <a:t> </a:t>
            </a:r>
            <a:r>
              <a:rPr lang="ar-SA" sz="2000" dirty="0">
                <a:cs typeface="2  Compset" panose="00000400000000000000" pitchFamily="2" charset="-78"/>
              </a:rPr>
              <a:t>نیز مشابه بنگاه های ثبت پلاک می باشد، با توجه به اینکه هر سرویسی/هاستی </a:t>
            </a:r>
            <a:r>
              <a:rPr lang="en-US" sz="2000" dirty="0">
                <a:cs typeface="2  Compset" panose="00000400000000000000" pitchFamily="2" charset="-78"/>
              </a:rPr>
              <a:t>IP</a:t>
            </a:r>
            <a:r>
              <a:rPr lang="ar-SA" sz="2000" dirty="0">
                <a:cs typeface="2  Compset" panose="00000400000000000000" pitchFamily="2" charset="-78"/>
              </a:rPr>
              <a:t> مربوط به خود را دارد و عملا به خاطر سپردن </a:t>
            </a:r>
            <a:r>
              <a:rPr lang="en-US" sz="2000" dirty="0">
                <a:cs typeface="2  Compset" panose="00000400000000000000" pitchFamily="2" charset="-78"/>
              </a:rPr>
              <a:t>IP</a:t>
            </a:r>
            <a:r>
              <a:rPr lang="ar-SA" sz="2000" dirty="0">
                <a:cs typeface="2  Compset" panose="00000400000000000000" pitchFamily="2" charset="-78"/>
              </a:rPr>
              <a:t> ها عملی ناممکن است، لذا </a:t>
            </a:r>
            <a:r>
              <a:rPr lang="en-US" sz="2000" dirty="0">
                <a:cs typeface="2  Compset" panose="00000400000000000000" pitchFamily="2" charset="-78"/>
              </a:rPr>
              <a:t>IP</a:t>
            </a:r>
            <a:r>
              <a:rPr lang="ar-SA" sz="2000" dirty="0">
                <a:cs typeface="2  Compset" panose="00000400000000000000" pitchFamily="2" charset="-78"/>
              </a:rPr>
              <a:t> ها را به نام سرور های متناظر (یعنی </a:t>
            </a:r>
            <a:r>
              <a:rPr lang="en-US" sz="2000" dirty="0">
                <a:cs typeface="2  Compset" panose="00000400000000000000" pitchFamily="2" charset="-78"/>
              </a:rPr>
              <a:t>DNS</a:t>
            </a:r>
            <a:r>
              <a:rPr lang="ar-SA" sz="2000" dirty="0" smtClean="0">
                <a:cs typeface="2  Compset" panose="00000400000000000000" pitchFamily="2" charset="-78"/>
              </a:rPr>
              <a:t>) </a:t>
            </a:r>
            <a:r>
              <a:rPr lang="ar-SA" sz="2000" dirty="0">
                <a:cs typeface="2  Compset" panose="00000400000000000000" pitchFamily="2" charset="-78"/>
              </a:rPr>
              <a:t>متصل می کنیم. به این عمل یعنی اختصاص نام به </a:t>
            </a:r>
            <a:r>
              <a:rPr lang="en-US" sz="2000" dirty="0">
                <a:cs typeface="2  Compset" panose="00000400000000000000" pitchFamily="2" charset="-78"/>
              </a:rPr>
              <a:t>IP</a:t>
            </a:r>
            <a:r>
              <a:rPr lang="ar-SA" sz="2000" dirty="0">
                <a:cs typeface="2  Compset" panose="00000400000000000000" pitchFamily="2" charset="-78"/>
              </a:rPr>
              <a:t>، ثبت </a:t>
            </a:r>
            <a:r>
              <a:rPr lang="en-US" sz="2000" dirty="0">
                <a:cs typeface="2  Compset" panose="00000400000000000000" pitchFamily="2" charset="-78"/>
              </a:rPr>
              <a:t>DNS / Child name server</a:t>
            </a:r>
            <a:r>
              <a:rPr lang="ar-SA" sz="2000" dirty="0">
                <a:cs typeface="2  Compset" panose="00000400000000000000" pitchFamily="2" charset="-78"/>
              </a:rPr>
              <a:t> می گویند.</a:t>
            </a:r>
            <a:endParaRPr lang="en-US" sz="2000" dirty="0">
              <a:cs typeface="2  Compset" panose="00000400000000000000" pitchFamily="2" charset="-78"/>
            </a:endParaRPr>
          </a:p>
          <a:p>
            <a:pPr marL="0" indent="0" algn="just">
              <a:lnSpc>
                <a:spcPct val="150000"/>
              </a:lnSpc>
              <a:buNone/>
            </a:pPr>
            <a:r>
              <a:rPr lang="ar-SA" sz="2000" dirty="0">
                <a:cs typeface="2  Compset" panose="00000400000000000000" pitchFamily="2" charset="-78"/>
              </a:rPr>
              <a:t>بطور مثال </a:t>
            </a:r>
            <a:r>
              <a:rPr lang="en-US" sz="2000" dirty="0">
                <a:cs typeface="2  Compset" panose="00000400000000000000" pitchFamily="2" charset="-78"/>
              </a:rPr>
              <a:t>DNS</a:t>
            </a:r>
            <a:r>
              <a:rPr lang="ar-SA" sz="2000" dirty="0">
                <a:cs typeface="2  Compset" panose="00000400000000000000" pitchFamily="2" charset="-78"/>
              </a:rPr>
              <a:t> های مربوط به هاست های ویندوز تاژان، </a:t>
            </a:r>
            <a:r>
              <a:rPr lang="en-US" sz="2000" dirty="0">
                <a:cs typeface="2  Compset" panose="00000400000000000000" pitchFamily="2" charset="-78"/>
              </a:rPr>
              <a:t>ns9.tajansystem.com</a:t>
            </a:r>
            <a:r>
              <a:rPr lang="ar-SA" sz="2000" dirty="0">
                <a:cs typeface="2  Compset" panose="00000400000000000000" pitchFamily="2" charset="-78"/>
              </a:rPr>
              <a:t> می باشد که به </a:t>
            </a:r>
            <a:r>
              <a:rPr lang="en-US" sz="2000" dirty="0">
                <a:cs typeface="2  Compset" panose="00000400000000000000" pitchFamily="2" charset="-78"/>
              </a:rPr>
              <a:t>IP</a:t>
            </a:r>
            <a:r>
              <a:rPr lang="ar-SA" sz="2000" dirty="0">
                <a:cs typeface="2  Compset" panose="00000400000000000000" pitchFamily="2" charset="-78"/>
              </a:rPr>
              <a:t> مربوطه یعنی 173.45.79.51 متصل می </a:t>
            </a:r>
            <a:r>
              <a:rPr lang="ar-SA" sz="2000" dirty="0" smtClean="0">
                <a:cs typeface="2  Compset" panose="00000400000000000000" pitchFamily="2" charset="-78"/>
              </a:rPr>
              <a:t>باشد.ثبت </a:t>
            </a:r>
            <a:r>
              <a:rPr lang="en-US" sz="2000" dirty="0">
                <a:cs typeface="2  Compset" panose="00000400000000000000" pitchFamily="2" charset="-78"/>
              </a:rPr>
              <a:t>DNS </a:t>
            </a:r>
            <a:r>
              <a:rPr lang="ar-SA" sz="2000" dirty="0">
                <a:cs typeface="2  Compset" panose="00000400000000000000" pitchFamily="2" charset="-78"/>
              </a:rPr>
              <a:t> توسط شرکت ثبت کننده دامنه صورت میگیرد و اطلاعات مربوط به </a:t>
            </a:r>
            <a:r>
              <a:rPr lang="en-US" sz="2000" dirty="0">
                <a:cs typeface="2  Compset" panose="00000400000000000000" pitchFamily="2" charset="-78"/>
              </a:rPr>
              <a:t>DNS Server</a:t>
            </a:r>
            <a:r>
              <a:rPr lang="ar-SA" sz="2000" dirty="0">
                <a:cs typeface="2  Compset" panose="00000400000000000000" pitchFamily="2" charset="-78"/>
              </a:rPr>
              <a:t>های مربوط به هر دامنه در کنترل پنل اصلی دامنه وجود ‌دارد که در اختیار صاحب دامنه </a:t>
            </a:r>
            <a:r>
              <a:rPr lang="ar-SA" sz="2000" dirty="0" smtClean="0">
                <a:cs typeface="2  Compset" panose="00000400000000000000" pitchFamily="2" charset="-78"/>
              </a:rPr>
              <a:t>می‌باشد.جهت </a:t>
            </a:r>
            <a:r>
              <a:rPr lang="ar-SA" sz="2000" dirty="0">
                <a:cs typeface="2  Compset" panose="00000400000000000000" pitchFamily="2" charset="-78"/>
              </a:rPr>
              <a:t>اطلاع از ثبت </a:t>
            </a:r>
            <a:r>
              <a:rPr lang="en-US" sz="2000" dirty="0">
                <a:cs typeface="2  Compset" panose="00000400000000000000" pitchFamily="2" charset="-78"/>
              </a:rPr>
              <a:t>DNS</a:t>
            </a:r>
            <a:r>
              <a:rPr lang="ar-SA" sz="2000" dirty="0">
                <a:cs typeface="2  Compset" panose="00000400000000000000" pitchFamily="2" charset="-78"/>
              </a:rPr>
              <a:t> ها می توانید به سایت های بین الملل نظیر </a:t>
            </a:r>
            <a:r>
              <a:rPr lang="en-US" sz="2000" dirty="0">
                <a:cs typeface="2  Compset" panose="00000400000000000000" pitchFamily="2" charset="-78"/>
              </a:rPr>
              <a:t>www.internic.net </a:t>
            </a:r>
            <a:r>
              <a:rPr lang="ar-SA" sz="2000" dirty="0">
                <a:cs typeface="2  Compset" panose="00000400000000000000" pitchFamily="2" charset="-78"/>
              </a:rPr>
              <a:t> رجوع نمایید.</a:t>
            </a:r>
            <a:endParaRPr lang="en-US" sz="2000" dirty="0">
              <a:cs typeface="2  Compset" panose="00000400000000000000" pitchFamily="2" charset="-78"/>
            </a:endParaRPr>
          </a:p>
          <a:p>
            <a:pPr marL="457200" lvl="1" indent="0" algn="just" eaLnBrk="1" hangingPunct="1">
              <a:lnSpc>
                <a:spcPct val="150000"/>
              </a:lnSpc>
              <a:buNone/>
            </a:pPr>
            <a:endParaRPr lang="en-US" altLang="fa-IR" sz="2000" dirty="0" smtClean="0">
              <a:cs typeface="2  Compset" panose="00000400000000000000" pitchFamily="2" charset="-78"/>
            </a:endParaRPr>
          </a:p>
        </p:txBody>
      </p:sp>
      <p:sp>
        <p:nvSpPr>
          <p:cNvPr id="2" name="Title 1"/>
          <p:cNvSpPr>
            <a:spLocks noGrp="1"/>
          </p:cNvSpPr>
          <p:nvPr>
            <p:ph type="title"/>
          </p:nvPr>
        </p:nvSpPr>
        <p:spPr>
          <a:xfrm>
            <a:off x="438562" y="476672"/>
            <a:ext cx="8229600" cy="807884"/>
          </a:xfrm>
        </p:spPr>
        <p:txBody>
          <a:bodyPr/>
          <a:lstStyle/>
          <a:p>
            <a:pPr algn="r" eaLnBrk="1" hangingPunct="1">
              <a:defRPr/>
            </a:pPr>
            <a:r>
              <a:rPr lang="ar-SA" sz="3600" b="1" dirty="0">
                <a:solidFill>
                  <a:schemeClr val="tx1"/>
                </a:solidFill>
                <a:cs typeface="2  Compset" panose="00000400000000000000" pitchFamily="2" charset="-78"/>
              </a:rPr>
              <a:t>ثبت </a:t>
            </a:r>
            <a:r>
              <a:rPr lang="en-US" sz="3600" b="1" dirty="0">
                <a:solidFill>
                  <a:schemeClr val="tx1"/>
                </a:solidFill>
                <a:cs typeface="2  Compset" panose="00000400000000000000" pitchFamily="2" charset="-78"/>
              </a:rPr>
              <a:t>DNS </a:t>
            </a:r>
            <a:r>
              <a:rPr lang="en-US" sz="3600" dirty="0">
                <a:solidFill>
                  <a:schemeClr val="tx1"/>
                </a:solidFill>
                <a:cs typeface="2  Compset" panose="00000400000000000000" pitchFamily="2" charset="-78"/>
              </a:rPr>
              <a:t/>
            </a:r>
            <a:br>
              <a:rPr lang="en-US" sz="3600" dirty="0">
                <a:solidFill>
                  <a:schemeClr val="tx1"/>
                </a:solidFill>
                <a:cs typeface="2  Compset" panose="00000400000000000000" pitchFamily="2" charset="-78"/>
              </a:rPr>
            </a:br>
            <a:endParaRPr lang="fa-IR" sz="3600" dirty="0" smtClean="0">
              <a:solidFill>
                <a:schemeClr val="tx1"/>
              </a:solidFill>
              <a:cs typeface="2  Compset" panose="00000400000000000000" pitchFamily="2" charset="-78"/>
            </a:endParaRPr>
          </a:p>
        </p:txBody>
      </p:sp>
      <p:sp>
        <p:nvSpPr>
          <p:cNvPr id="6148" name="Slide Number Placeholder 5"/>
          <p:cNvSpPr>
            <a:spLocks noGrp="1"/>
          </p:cNvSpPr>
          <p:nvPr>
            <p:ph type="sldNum" sz="quarter" idx="12"/>
          </p:nvPr>
        </p:nvSpPr>
        <p:spPr>
          <a:xfrm>
            <a:off x="250825" y="6286500"/>
            <a:ext cx="684213"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smtClean="0">
                <a:cs typeface="2  Zar" panose="00000400000000000000" pitchFamily="2" charset="-78"/>
              </a:rPr>
              <a:t>2</a:t>
            </a:r>
            <a:endParaRPr lang="en-US" altLang="fa-IR" sz="3600" smtClean="0">
              <a:cs typeface="2  Zar" panose="00000400000000000000"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929279" y="332656"/>
            <a:ext cx="7754937" cy="838200"/>
          </a:xfrm>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gn="r" eaLnBrk="1" hangingPunct="1">
              <a:defRPr/>
            </a:pPr>
            <a:r>
              <a:rPr lang="ar-SA" dirty="0">
                <a:cs typeface="2  Compset" panose="00000400000000000000" pitchFamily="2" charset="-78"/>
              </a:rPr>
              <a:t> </a:t>
            </a:r>
            <a:r>
              <a:rPr lang="fa-IR" sz="3600" b="1" dirty="0" smtClean="0">
                <a:solidFill>
                  <a:schemeClr val="tx1"/>
                </a:solidFill>
                <a:cs typeface="2  Compset" panose="00000400000000000000" pitchFamily="2" charset="-78"/>
              </a:rPr>
              <a:t>تعریف و </a:t>
            </a:r>
            <a:r>
              <a:rPr lang="ar-SA" sz="3600" b="1" dirty="0" smtClean="0">
                <a:solidFill>
                  <a:schemeClr val="tx1"/>
                </a:solidFill>
                <a:cs typeface="2  Compset" panose="00000400000000000000" pitchFamily="2" charset="-78"/>
              </a:rPr>
              <a:t>تنظیم </a:t>
            </a:r>
            <a:r>
              <a:rPr lang="en-US" sz="3600" b="1" dirty="0">
                <a:solidFill>
                  <a:schemeClr val="tx1"/>
                </a:solidFill>
                <a:cs typeface="2  Compset" panose="00000400000000000000" pitchFamily="2" charset="-78"/>
              </a:rPr>
              <a:t>DNS</a:t>
            </a:r>
            <a:endParaRPr lang="en-US" altLang="ko-KR" dirty="0" smtClean="0">
              <a:solidFill>
                <a:schemeClr val="tx1"/>
              </a:solidFill>
              <a:ea typeface="굴림" panose="020B0600000101010101" pitchFamily="34" charset="-127"/>
              <a:cs typeface="2  Compset" panose="00000400000000000000" pitchFamily="2" charset="-78"/>
            </a:endParaRPr>
          </a:p>
        </p:txBody>
      </p:sp>
      <p:sp>
        <p:nvSpPr>
          <p:cNvPr id="7171" name="Rectangle 3"/>
          <p:cNvSpPr>
            <a:spLocks noChangeArrowheads="1"/>
          </p:cNvSpPr>
          <p:nvPr/>
        </p:nvSpPr>
        <p:spPr bwMode="auto">
          <a:xfrm>
            <a:off x="2667000" y="228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l" rtl="0" eaLnBrk="1" hangingPunct="1">
              <a:spcBef>
                <a:spcPct val="0"/>
              </a:spcBef>
              <a:buFontTx/>
              <a:buNone/>
            </a:pPr>
            <a:endParaRPr lang="fa-IR" altLang="fa-IR">
              <a:cs typeface="Zar" panose="00000400000000000000" pitchFamily="2" charset="-78"/>
            </a:endParaRPr>
          </a:p>
        </p:txBody>
      </p:sp>
      <p:sp>
        <p:nvSpPr>
          <p:cNvPr id="7172" name="Content Placeholder 2"/>
          <p:cNvSpPr>
            <a:spLocks noGrp="1"/>
          </p:cNvSpPr>
          <p:nvPr>
            <p:ph idx="1"/>
          </p:nvPr>
        </p:nvSpPr>
        <p:spPr>
          <a:xfrm>
            <a:off x="250825" y="1170856"/>
            <a:ext cx="8229600" cy="4525962"/>
          </a:xfrm>
        </p:spPr>
        <p:txBody>
          <a:bodyPr/>
          <a:lstStyle/>
          <a:p>
            <a:pPr marL="0" indent="0" algn="just">
              <a:lnSpc>
                <a:spcPct val="150000"/>
              </a:lnSpc>
              <a:buNone/>
            </a:pPr>
            <a:r>
              <a:rPr lang="ar-SA" sz="2400" dirty="0">
                <a:cs typeface="2  Compset" panose="00000400000000000000" pitchFamily="2" charset="-78"/>
              </a:rPr>
              <a:t>پس از ثبت </a:t>
            </a:r>
            <a:r>
              <a:rPr lang="en-US" sz="2400" dirty="0">
                <a:cs typeface="2  Compset" panose="00000400000000000000" pitchFamily="2" charset="-78"/>
              </a:rPr>
              <a:t>DNS</a:t>
            </a:r>
            <a:r>
              <a:rPr lang="ar-SA" sz="2400" dirty="0">
                <a:cs typeface="2  Compset" panose="00000400000000000000" pitchFamily="2" charset="-78"/>
              </a:rPr>
              <a:t> ها نیاز به تنظیم آن روی دامنه می باشد؛ بدین معنا که شما می بایست مشخص نمایید نام دامنه شما به کدام هاست متصل می باشد. در ادامه مثال بالا فرض نمایید شما خودرو و پلاک را دارید و نیز پلاک خودرو را ثبت نموده اید، حال نیاز به نصب پلاک روی خودرو می باشد. در مبحث </a:t>
            </a:r>
            <a:r>
              <a:rPr lang="en-US" sz="2400" dirty="0">
                <a:cs typeface="2  Compset" panose="00000400000000000000" pitchFamily="2" charset="-78"/>
              </a:rPr>
              <a:t>DNS</a:t>
            </a:r>
            <a:r>
              <a:rPr lang="ar-SA" sz="2400" dirty="0">
                <a:cs typeface="2  Compset" panose="00000400000000000000" pitchFamily="2" charset="-78"/>
              </a:rPr>
              <a:t> ، به این عمل تنظیم </a:t>
            </a:r>
            <a:r>
              <a:rPr lang="en-US" sz="2400" dirty="0">
                <a:cs typeface="2  Compset" panose="00000400000000000000" pitchFamily="2" charset="-78"/>
              </a:rPr>
              <a:t>DNS</a:t>
            </a:r>
            <a:r>
              <a:rPr lang="ar-SA" sz="2400" dirty="0">
                <a:cs typeface="2  Compset" panose="00000400000000000000" pitchFamily="2" charset="-78"/>
              </a:rPr>
              <a:t> روی نام دامنه گفته شده و از طریق کنترل پنل دامنه صورت میگیرد. </a:t>
            </a:r>
            <a:endParaRPr lang="en-US" sz="2400" dirty="0">
              <a:cs typeface="2  Compset" panose="00000400000000000000" pitchFamily="2" charset="-78"/>
            </a:endParaRPr>
          </a:p>
          <a:p>
            <a:pPr marL="0" indent="0" algn="just">
              <a:lnSpc>
                <a:spcPct val="150000"/>
              </a:lnSpc>
              <a:buNone/>
            </a:pPr>
            <a:r>
              <a:rPr lang="ar-SA" sz="2400" dirty="0">
                <a:cs typeface="2  Compset" panose="00000400000000000000" pitchFamily="2" charset="-78"/>
              </a:rPr>
              <a:t>در واقع با تنظیم </a:t>
            </a:r>
            <a:r>
              <a:rPr lang="en-US" sz="2400" dirty="0">
                <a:cs typeface="2  Compset" panose="00000400000000000000" pitchFamily="2" charset="-78"/>
              </a:rPr>
              <a:t>DNS</a:t>
            </a:r>
            <a:r>
              <a:rPr lang="ar-SA" sz="2400" dirty="0">
                <a:cs typeface="2  Compset" panose="00000400000000000000" pitchFamily="2" charset="-78"/>
              </a:rPr>
              <a:t>، مشخص می شود دامنه شما به سرور با </a:t>
            </a:r>
            <a:r>
              <a:rPr lang="en-US" sz="2400" dirty="0">
                <a:cs typeface="2  Compset" panose="00000400000000000000" pitchFamily="2" charset="-78"/>
              </a:rPr>
              <a:t>IP</a:t>
            </a:r>
            <a:r>
              <a:rPr lang="ar-SA" sz="2400" dirty="0">
                <a:cs typeface="2  Compset" panose="00000400000000000000" pitchFamily="2" charset="-78"/>
              </a:rPr>
              <a:t> مشخص شده در </a:t>
            </a:r>
            <a:r>
              <a:rPr lang="en-US" sz="2400" dirty="0">
                <a:cs typeface="2  Compset" panose="00000400000000000000" pitchFamily="2" charset="-78"/>
              </a:rPr>
              <a:t>DNS</a:t>
            </a:r>
            <a:r>
              <a:rPr lang="ar-SA" sz="2400" dirty="0">
                <a:cs typeface="2  Compset" panose="00000400000000000000" pitchFamily="2" charset="-78"/>
              </a:rPr>
              <a:t> اشاره نموده و اطلاعات مربوطه را فراخوانی نماید.</a:t>
            </a:r>
            <a:endParaRPr lang="en-US" sz="2400" dirty="0">
              <a:cs typeface="2  Compset" panose="00000400000000000000" pitchFamily="2" charset="-78"/>
            </a:endParaRPr>
          </a:p>
          <a:p>
            <a:pPr marL="0" indent="0" algn="just">
              <a:lnSpc>
                <a:spcPct val="150000"/>
              </a:lnSpc>
              <a:buNone/>
            </a:pPr>
            <a:r>
              <a:rPr lang="ar-SA" sz="2400" dirty="0">
                <a:cs typeface="2  Compset" panose="00000400000000000000" pitchFamily="2" charset="-78"/>
              </a:rPr>
              <a:t> </a:t>
            </a:r>
            <a:r>
              <a:rPr lang="ar-SA" sz="2400" dirty="0" smtClean="0">
                <a:cs typeface="2  Compset" panose="00000400000000000000" pitchFamily="2" charset="-78"/>
              </a:rPr>
              <a:t>سایت </a:t>
            </a:r>
            <a:r>
              <a:rPr lang="ar-SA" sz="2400" dirty="0">
                <a:cs typeface="2  Compset" panose="00000400000000000000" pitchFamily="2" charset="-78"/>
              </a:rPr>
              <a:t>های بین الملل نظیر </a:t>
            </a:r>
            <a:r>
              <a:rPr lang="en-US" sz="2400" dirty="0">
                <a:cs typeface="2  Compset" panose="00000400000000000000" pitchFamily="2" charset="-78"/>
              </a:rPr>
              <a:t>onlinenic.com </a:t>
            </a:r>
            <a:r>
              <a:rPr lang="ar-SA" sz="2400" dirty="0">
                <a:cs typeface="2  Compset" panose="00000400000000000000" pitchFamily="2" charset="-78"/>
              </a:rPr>
              <a:t>، </a:t>
            </a:r>
            <a:r>
              <a:rPr lang="en-US" sz="2400" dirty="0">
                <a:cs typeface="2  Compset" panose="00000400000000000000" pitchFamily="2" charset="-78"/>
              </a:rPr>
              <a:t>whois.com</a:t>
            </a:r>
            <a:r>
              <a:rPr lang="ar-SA" sz="2400" dirty="0">
                <a:cs typeface="2  Compset" panose="00000400000000000000" pitchFamily="2" charset="-78"/>
              </a:rPr>
              <a:t> ،  </a:t>
            </a:r>
            <a:r>
              <a:rPr lang="en-US" sz="2400" dirty="0">
                <a:cs typeface="2  Compset" panose="00000400000000000000" pitchFamily="2" charset="-78"/>
              </a:rPr>
              <a:t>who.is</a:t>
            </a:r>
            <a:r>
              <a:rPr lang="ar-SA" sz="2400" dirty="0">
                <a:cs typeface="2  Compset" panose="00000400000000000000" pitchFamily="2" charset="-78"/>
              </a:rPr>
              <a:t> و... </a:t>
            </a:r>
            <a:r>
              <a:rPr lang="en-US" sz="2400" dirty="0">
                <a:cs typeface="2  Compset" panose="00000400000000000000" pitchFamily="2" charset="-78"/>
              </a:rPr>
              <a:t>DNS</a:t>
            </a:r>
            <a:r>
              <a:rPr lang="ar-SA" sz="2400" dirty="0">
                <a:cs typeface="2  Compset" panose="00000400000000000000" pitchFamily="2" charset="-78"/>
              </a:rPr>
              <a:t>ی که روی دامنه شما تنظیم شده است را نمایش می دهند. </a:t>
            </a:r>
            <a:endParaRPr lang="en-US" sz="2400" dirty="0">
              <a:cs typeface="2  Compset" panose="00000400000000000000" pitchFamily="2" charset="-78"/>
            </a:endParaRPr>
          </a:p>
          <a:p>
            <a:pPr marL="0" indent="0" algn="just" eaLnBrk="1" hangingPunct="1">
              <a:lnSpc>
                <a:spcPct val="150000"/>
              </a:lnSpc>
              <a:buNone/>
            </a:pPr>
            <a:endParaRPr lang="fa-IR" altLang="fa-IR" sz="2400" dirty="0" smtClean="0">
              <a:cs typeface="2  Compset" panose="00000400000000000000" pitchFamily="2" charset="-78"/>
            </a:endParaRPr>
          </a:p>
        </p:txBody>
      </p:sp>
      <p:sp>
        <p:nvSpPr>
          <p:cNvPr id="7173" name="Slide Number Placeholder 5"/>
          <p:cNvSpPr>
            <a:spLocks noGrp="1"/>
          </p:cNvSpPr>
          <p:nvPr>
            <p:ph type="sldNum" sz="quarter" idx="12"/>
          </p:nvPr>
        </p:nvSpPr>
        <p:spPr>
          <a:xfrm>
            <a:off x="250825" y="6291263"/>
            <a:ext cx="684213" cy="39687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smtClean="0">
                <a:cs typeface="2  Zar" panose="00000400000000000000" pitchFamily="2" charset="-78"/>
              </a:rPr>
              <a:t>3</a:t>
            </a:r>
            <a:endParaRPr lang="en-US" altLang="fa-IR" sz="3600" smtClean="0">
              <a:cs typeface="2  Zar" panose="00000400000000000000"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898012" y="692696"/>
            <a:ext cx="7754937" cy="838200"/>
          </a:xfrm>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gn="r" eaLnBrk="1" hangingPunct="1">
              <a:defRPr/>
            </a:pPr>
            <a:r>
              <a:rPr lang="ar-SA" sz="3600" b="1" dirty="0">
                <a:solidFill>
                  <a:schemeClr val="tx1"/>
                </a:solidFill>
                <a:cs typeface="2  Compset" panose="00000400000000000000" pitchFamily="2" charset="-78"/>
              </a:rPr>
              <a:t>نحوه عملکرد </a:t>
            </a:r>
            <a:r>
              <a:rPr lang="en-US" sz="3600" b="1" dirty="0">
                <a:solidFill>
                  <a:schemeClr val="tx1"/>
                </a:solidFill>
                <a:cs typeface="2  Compset" panose="00000400000000000000" pitchFamily="2" charset="-78"/>
              </a:rPr>
              <a:t>DNS</a:t>
            </a:r>
            <a:r>
              <a:rPr lang="ar-SA" sz="3600" b="1" dirty="0">
                <a:solidFill>
                  <a:schemeClr val="tx1"/>
                </a:solidFill>
                <a:cs typeface="2  Compset" panose="00000400000000000000" pitchFamily="2" charset="-78"/>
              </a:rPr>
              <a:t> سرور</a:t>
            </a:r>
            <a:endParaRPr lang="en-US" altLang="ko-KR" sz="3600" dirty="0" smtClean="0">
              <a:solidFill>
                <a:schemeClr val="tx1"/>
              </a:solidFill>
              <a:ea typeface="굴림" panose="020B0600000101010101" pitchFamily="34" charset="-127"/>
              <a:cs typeface="2  Compset" panose="00000400000000000000" pitchFamily="2" charset="-78"/>
            </a:endParaRPr>
          </a:p>
        </p:txBody>
      </p:sp>
      <p:sp>
        <p:nvSpPr>
          <p:cNvPr id="8195" name="Content Placeholder 2"/>
          <p:cNvSpPr>
            <a:spLocks noGrp="1"/>
          </p:cNvSpPr>
          <p:nvPr>
            <p:ph idx="1"/>
          </p:nvPr>
        </p:nvSpPr>
        <p:spPr>
          <a:xfrm>
            <a:off x="423349" y="1530896"/>
            <a:ext cx="8229600" cy="1538287"/>
          </a:xfrm>
        </p:spPr>
        <p:txBody>
          <a:bodyPr/>
          <a:lstStyle/>
          <a:p>
            <a:pPr marL="0" indent="0" algn="just">
              <a:lnSpc>
                <a:spcPct val="150000"/>
              </a:lnSpc>
              <a:buNone/>
            </a:pPr>
            <a:r>
              <a:rPr lang="ar-SA" sz="2200" dirty="0">
                <a:cs typeface="2  Compset" panose="00000400000000000000" pitchFamily="2" charset="-78"/>
              </a:rPr>
              <a:t>سرور </a:t>
            </a:r>
            <a:r>
              <a:rPr lang="en-US" sz="2200" dirty="0">
                <a:cs typeface="2  Compset" panose="00000400000000000000" pitchFamily="2" charset="-78"/>
              </a:rPr>
              <a:t>DNS</a:t>
            </a:r>
            <a:r>
              <a:rPr lang="ar-SA" sz="2200" dirty="0">
                <a:cs typeface="2  Compset" panose="00000400000000000000" pitchFamily="2" charset="-78"/>
              </a:rPr>
              <a:t> همانند مرکز 118 کار می کند؛ بدین معنا که لیستی از نام ها و </a:t>
            </a:r>
            <a:r>
              <a:rPr lang="en-US" sz="2200" dirty="0">
                <a:cs typeface="2  Compset" panose="00000400000000000000" pitchFamily="2" charset="-78"/>
              </a:rPr>
              <a:t>IP</a:t>
            </a:r>
            <a:r>
              <a:rPr lang="ar-SA" sz="2200" dirty="0">
                <a:cs typeface="2  Compset" panose="00000400000000000000" pitchFamily="2" charset="-78"/>
              </a:rPr>
              <a:t> مربوط به هر کدام از آنها را در یک بانک اطلاعاتی ذخیره کرده و هنگامی که درخواستی دریافت نماید، با مراجعه به این بانک اطلاعاتی،</a:t>
            </a:r>
            <a:r>
              <a:rPr lang="en-US" sz="2200" dirty="0">
                <a:cs typeface="2  Compset" panose="00000400000000000000" pitchFamily="2" charset="-78"/>
              </a:rPr>
              <a:t>IP </a:t>
            </a:r>
            <a:r>
              <a:rPr lang="ar-SA" sz="2200" dirty="0">
                <a:cs typeface="2  Compset" panose="00000400000000000000" pitchFamily="2" charset="-78"/>
              </a:rPr>
              <a:t> مربوط رو پیدا کرده و باز می گرداند.</a:t>
            </a:r>
            <a:endParaRPr lang="en-US" sz="2200" dirty="0">
              <a:cs typeface="2  Compset" panose="00000400000000000000" pitchFamily="2" charset="-78"/>
            </a:endParaRPr>
          </a:p>
          <a:p>
            <a:pPr marL="0" indent="0" algn="just">
              <a:lnSpc>
                <a:spcPct val="150000"/>
              </a:lnSpc>
              <a:buNone/>
            </a:pPr>
            <a:r>
              <a:rPr lang="ar-SA" sz="2200" dirty="0">
                <a:cs typeface="2  Compset" panose="00000400000000000000" pitchFamily="2" charset="-78"/>
              </a:rPr>
              <a:t>اطلاعات</a:t>
            </a:r>
            <a:r>
              <a:rPr lang="en-US" sz="2200" dirty="0">
                <a:cs typeface="2  Compset" panose="00000400000000000000" pitchFamily="2" charset="-78"/>
              </a:rPr>
              <a:t>DNS </a:t>
            </a:r>
            <a:r>
              <a:rPr lang="ar-SA" sz="2200" dirty="0">
                <a:cs typeface="2  Compset" panose="00000400000000000000" pitchFamily="2" charset="-78"/>
              </a:rPr>
              <a:t> در فایلهایی ذخیره می شود که به آنها </a:t>
            </a:r>
            <a:r>
              <a:rPr lang="en-US" sz="2200" dirty="0">
                <a:cs typeface="2  Compset" panose="00000400000000000000" pitchFamily="2" charset="-78"/>
              </a:rPr>
              <a:t>Zone</a:t>
            </a:r>
            <a:r>
              <a:rPr lang="ar-SA" sz="2200" dirty="0">
                <a:cs typeface="2  Compset" panose="00000400000000000000" pitchFamily="2" charset="-78"/>
              </a:rPr>
              <a:t> می گوییم. یک </a:t>
            </a:r>
            <a:r>
              <a:rPr lang="en-US" sz="2200" dirty="0">
                <a:cs typeface="2  Compset" panose="00000400000000000000" pitchFamily="2" charset="-78"/>
              </a:rPr>
              <a:t>DNS</a:t>
            </a:r>
            <a:r>
              <a:rPr lang="ar-SA" sz="2200" dirty="0">
                <a:cs typeface="2  Compset" panose="00000400000000000000" pitchFamily="2" charset="-78"/>
              </a:rPr>
              <a:t> سرور ممکن دارای تعداد زیادی </a:t>
            </a:r>
            <a:r>
              <a:rPr lang="en-US" sz="2200" dirty="0">
                <a:cs typeface="2  Compset" panose="00000400000000000000" pitchFamily="2" charset="-78"/>
              </a:rPr>
              <a:t>Zone</a:t>
            </a:r>
            <a:r>
              <a:rPr lang="ar-SA" sz="2200" dirty="0">
                <a:cs typeface="2  Compset" panose="00000400000000000000" pitchFamily="2" charset="-78"/>
              </a:rPr>
              <a:t> باشد و در هر </a:t>
            </a:r>
            <a:r>
              <a:rPr lang="en-US" sz="2200" dirty="0">
                <a:cs typeface="2  Compset" panose="00000400000000000000" pitchFamily="2" charset="-78"/>
              </a:rPr>
              <a:t>Zone</a:t>
            </a:r>
            <a:r>
              <a:rPr lang="ar-SA" sz="2200" dirty="0">
                <a:cs typeface="2  Compset" panose="00000400000000000000" pitchFamily="2" charset="-78"/>
              </a:rPr>
              <a:t> ممکن است یک یا چند </a:t>
            </a:r>
            <a:r>
              <a:rPr lang="en-US" sz="2200" dirty="0">
                <a:cs typeface="2  Compset" panose="00000400000000000000" pitchFamily="2" charset="-78"/>
              </a:rPr>
              <a:t>Domain</a:t>
            </a:r>
            <a:r>
              <a:rPr lang="ar-SA" sz="2200" dirty="0">
                <a:cs typeface="2  Compset" panose="00000400000000000000" pitchFamily="2" charset="-78"/>
              </a:rPr>
              <a:t> وجود داشته باشد. جهت هر دامنه مانند </a:t>
            </a:r>
            <a:r>
              <a:rPr lang="en-US" sz="2200" dirty="0">
                <a:cs typeface="2  Compset" panose="00000400000000000000" pitchFamily="2" charset="-78"/>
              </a:rPr>
              <a:t>yourdomain.net</a:t>
            </a:r>
            <a:r>
              <a:rPr lang="ar-SA" sz="2200" dirty="0">
                <a:cs typeface="2  Compset" panose="00000400000000000000" pitchFamily="2" charset="-78"/>
              </a:rPr>
              <a:t> یک </a:t>
            </a:r>
            <a:r>
              <a:rPr lang="en-US" sz="2200" dirty="0">
                <a:cs typeface="2  Compset" panose="00000400000000000000" pitchFamily="2" charset="-78"/>
              </a:rPr>
              <a:t>Zone</a:t>
            </a:r>
            <a:r>
              <a:rPr lang="ar-SA" sz="2200" dirty="0">
                <a:cs typeface="2  Compset" panose="00000400000000000000" pitchFamily="2" charset="-78"/>
              </a:rPr>
              <a:t> با همین نام در </a:t>
            </a:r>
            <a:r>
              <a:rPr lang="en-US" sz="2200" dirty="0">
                <a:cs typeface="2  Compset" panose="00000400000000000000" pitchFamily="2" charset="-78"/>
              </a:rPr>
              <a:t>DNS</a:t>
            </a:r>
            <a:r>
              <a:rPr lang="ar-SA" sz="2200" dirty="0">
                <a:cs typeface="2  Compset" panose="00000400000000000000" pitchFamily="2" charset="-78"/>
              </a:rPr>
              <a:t> سرور وجود دارد.</a:t>
            </a:r>
            <a:endParaRPr lang="en-US" sz="2200" dirty="0">
              <a:cs typeface="2  Compset" panose="00000400000000000000" pitchFamily="2" charset="-78"/>
            </a:endParaRPr>
          </a:p>
          <a:p>
            <a:pPr marL="0" indent="0" algn="just">
              <a:lnSpc>
                <a:spcPct val="150000"/>
              </a:lnSpc>
              <a:buNone/>
            </a:pPr>
            <a:r>
              <a:rPr lang="ar-SA" sz="2200" dirty="0">
                <a:cs typeface="2  Compset" panose="00000400000000000000" pitchFamily="2" charset="-78"/>
              </a:rPr>
              <a:t>مرحله بعدی معرفی </a:t>
            </a:r>
            <a:r>
              <a:rPr lang="en-US" sz="2200" dirty="0">
                <a:cs typeface="2  Compset" panose="00000400000000000000" pitchFamily="2" charset="-78"/>
              </a:rPr>
              <a:t>IP</a:t>
            </a:r>
            <a:r>
              <a:rPr lang="ar-SA" sz="2200" dirty="0">
                <a:cs typeface="2  Compset" panose="00000400000000000000" pitchFamily="2" charset="-78"/>
              </a:rPr>
              <a:t>/کامپیوتر ها در </a:t>
            </a:r>
            <a:r>
              <a:rPr lang="en-US" sz="2200" dirty="0">
                <a:cs typeface="2  Compset" panose="00000400000000000000" pitchFamily="2" charset="-78"/>
              </a:rPr>
              <a:t>Zone</a:t>
            </a:r>
            <a:r>
              <a:rPr lang="ar-SA" sz="2200" dirty="0">
                <a:cs typeface="2  Compset" panose="00000400000000000000" pitchFamily="2" charset="-78"/>
              </a:rPr>
              <a:t> است ، این کار به کمک </a:t>
            </a:r>
            <a:r>
              <a:rPr lang="en-US" sz="2200" dirty="0">
                <a:cs typeface="2  Compset" panose="00000400000000000000" pitchFamily="2" charset="-78"/>
              </a:rPr>
              <a:t>Record</a:t>
            </a:r>
            <a:r>
              <a:rPr lang="ar-SA" sz="2200" dirty="0">
                <a:cs typeface="2  Compset" panose="00000400000000000000" pitchFamily="2" charset="-78"/>
              </a:rPr>
              <a:t> انجام می شود. هر </a:t>
            </a:r>
            <a:r>
              <a:rPr lang="en-US" sz="2200" dirty="0">
                <a:cs typeface="2  Compset" panose="00000400000000000000" pitchFamily="2" charset="-78"/>
              </a:rPr>
              <a:t>zone</a:t>
            </a:r>
            <a:r>
              <a:rPr lang="ar-SA" sz="2200" dirty="0">
                <a:cs typeface="2  Compset" panose="00000400000000000000" pitchFamily="2" charset="-78"/>
              </a:rPr>
              <a:t> ممکن است شامل چندین نوع رکورد های </a:t>
            </a:r>
            <a:r>
              <a:rPr lang="en-US" sz="2200" dirty="0">
                <a:cs typeface="2  Compset" panose="00000400000000000000" pitchFamily="2" charset="-78"/>
              </a:rPr>
              <a:t>DNS</a:t>
            </a:r>
            <a:r>
              <a:rPr lang="ar-SA" sz="2200" dirty="0">
                <a:cs typeface="2  Compset" panose="00000400000000000000" pitchFamily="2" charset="-78"/>
              </a:rPr>
              <a:t> باشد که موارد مصرف مختلفی دارند .</a:t>
            </a:r>
            <a:endParaRPr lang="en-US" sz="2200" dirty="0">
              <a:cs typeface="2  Compset" panose="00000400000000000000" pitchFamily="2" charset="-78"/>
            </a:endParaRPr>
          </a:p>
          <a:p>
            <a:pPr marL="0" indent="0" algn="just" eaLnBrk="1" hangingPunct="1">
              <a:lnSpc>
                <a:spcPct val="150000"/>
              </a:lnSpc>
              <a:buNone/>
            </a:pPr>
            <a:endParaRPr lang="fa-IR" altLang="fa-IR" sz="2200" dirty="0" smtClean="0">
              <a:cs typeface="2  Compset" panose="00000400000000000000" pitchFamily="2" charset="-78"/>
            </a:endParaRPr>
          </a:p>
        </p:txBody>
      </p:sp>
      <p:sp>
        <p:nvSpPr>
          <p:cNvPr id="8216" name="Slide Number Placeholder 5"/>
          <p:cNvSpPr>
            <a:spLocks noGrp="1"/>
          </p:cNvSpPr>
          <p:nvPr>
            <p:ph type="sldNum" sz="quarter" idx="12"/>
          </p:nvPr>
        </p:nvSpPr>
        <p:spPr>
          <a:xfrm>
            <a:off x="26988" y="6470650"/>
            <a:ext cx="684212" cy="387350"/>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smtClean="0">
                <a:cs typeface="2  Zar" panose="00000400000000000000" pitchFamily="2" charset="-78"/>
              </a:rPr>
              <a:t>4</a:t>
            </a:r>
            <a:endParaRPr lang="en-US" altLang="fa-IR" sz="3600" smtClean="0">
              <a:cs typeface="2  Zar" panose="00000400000000000000"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971600" y="404664"/>
            <a:ext cx="7754937" cy="838200"/>
          </a:xfrm>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gn="r" eaLnBrk="1" hangingPunct="1">
              <a:defRPr/>
            </a:pPr>
            <a:r>
              <a:rPr lang="ar-SA" sz="3600" b="1" dirty="0">
                <a:solidFill>
                  <a:schemeClr val="tx1"/>
                </a:solidFill>
                <a:cs typeface="2  Compset" panose="00000400000000000000" pitchFamily="2" charset="-78"/>
              </a:rPr>
              <a:t>پرکاربردترین رکورد های </a:t>
            </a:r>
            <a:r>
              <a:rPr lang="en-US" sz="3600" b="1" dirty="0">
                <a:solidFill>
                  <a:schemeClr val="tx1"/>
                </a:solidFill>
                <a:cs typeface="2  Compset" panose="00000400000000000000" pitchFamily="2" charset="-78"/>
              </a:rPr>
              <a:t>DNS</a:t>
            </a:r>
            <a:endParaRPr lang="en-US" altLang="ko-KR" sz="3600" b="1" dirty="0" smtClean="0">
              <a:solidFill>
                <a:schemeClr val="tx1"/>
              </a:solidFill>
              <a:ea typeface="굴림" panose="020B0600000101010101" pitchFamily="34" charset="-127"/>
              <a:cs typeface="2  Compset" panose="00000400000000000000" pitchFamily="2" charset="-78"/>
            </a:endParaRPr>
          </a:p>
        </p:txBody>
      </p:sp>
      <p:sp>
        <p:nvSpPr>
          <p:cNvPr id="9228" name="Slide Number Placeholder 5"/>
          <p:cNvSpPr txBox="1">
            <a:spLocks/>
          </p:cNvSpPr>
          <p:nvPr/>
        </p:nvSpPr>
        <p:spPr bwMode="auto">
          <a:xfrm>
            <a:off x="0" y="6475413"/>
            <a:ext cx="6826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eaLnBrk="1" hangingPunct="1">
              <a:spcBef>
                <a:spcPct val="0"/>
              </a:spcBef>
              <a:buFontTx/>
              <a:buNone/>
            </a:pPr>
            <a:r>
              <a:rPr lang="fa-IR" altLang="fa-IR" sz="3600" b="0">
                <a:cs typeface="2  Zar" panose="00000400000000000000" pitchFamily="2" charset="-78"/>
              </a:rPr>
              <a:t>5</a:t>
            </a:r>
            <a:endParaRPr lang="en-US" altLang="fa-IR" sz="3600" b="0">
              <a:cs typeface="2  Zar" panose="00000400000000000000" pitchFamily="2" charset="-78"/>
            </a:endParaRPr>
          </a:p>
        </p:txBody>
      </p:sp>
      <p:sp>
        <p:nvSpPr>
          <p:cNvPr id="7" name="Content Placeholder 2"/>
          <p:cNvSpPr>
            <a:spLocks noGrp="1"/>
          </p:cNvSpPr>
          <p:nvPr>
            <p:ph idx="1"/>
          </p:nvPr>
        </p:nvSpPr>
        <p:spPr>
          <a:xfrm>
            <a:off x="513870" y="1484784"/>
            <a:ext cx="8229600" cy="1538287"/>
          </a:xfrm>
        </p:spPr>
        <p:txBody>
          <a:bodyPr/>
          <a:lstStyle/>
          <a:p>
            <a:pPr algn="just">
              <a:lnSpc>
                <a:spcPct val="150000"/>
              </a:lnSpc>
              <a:buFont typeface="Wingdings" panose="05000000000000000000" pitchFamily="2" charset="2"/>
              <a:buChar char="v"/>
            </a:pPr>
            <a:r>
              <a:rPr lang="en-US" sz="2200" b="1" dirty="0">
                <a:cs typeface="2  Compset" panose="00000400000000000000" pitchFamily="2" charset="-78"/>
              </a:rPr>
              <a:t>Record</a:t>
            </a:r>
            <a:r>
              <a:rPr lang="ar-SA" sz="2200" b="1" dirty="0">
                <a:cs typeface="2  Compset" panose="00000400000000000000" pitchFamily="2" charset="-78"/>
              </a:rPr>
              <a:t> : </a:t>
            </a:r>
            <a:r>
              <a:rPr lang="ar-SA" sz="2200" dirty="0">
                <a:cs typeface="2  Compset" panose="00000400000000000000" pitchFamily="2" charset="-78"/>
              </a:rPr>
              <a:t>رکورد</a:t>
            </a:r>
            <a:r>
              <a:rPr lang="en-US" sz="2200" dirty="0">
                <a:cs typeface="2  Compset" panose="00000400000000000000" pitchFamily="2" charset="-78"/>
              </a:rPr>
              <a:t>A </a:t>
            </a:r>
            <a:r>
              <a:rPr lang="ar-SA" sz="2200" dirty="0">
                <a:cs typeface="2  Compset" panose="00000400000000000000" pitchFamily="2" charset="-78"/>
              </a:rPr>
              <a:t> یا (</a:t>
            </a:r>
            <a:r>
              <a:rPr lang="en-US" sz="2200" dirty="0">
                <a:cs typeface="2  Compset" panose="00000400000000000000" pitchFamily="2" charset="-78"/>
              </a:rPr>
              <a:t>Host Record</a:t>
            </a:r>
            <a:r>
              <a:rPr lang="ar-SA" sz="2200" dirty="0">
                <a:cs typeface="2  Compset" panose="00000400000000000000" pitchFamily="2" charset="-78"/>
              </a:rPr>
              <a:t>) دامنه را به </a:t>
            </a:r>
            <a:r>
              <a:rPr lang="en-US" sz="2200" dirty="0">
                <a:cs typeface="2  Compset" panose="00000400000000000000" pitchFamily="2" charset="-78"/>
              </a:rPr>
              <a:t>IP </a:t>
            </a:r>
            <a:r>
              <a:rPr lang="ar-SA" sz="2200" dirty="0">
                <a:cs typeface="2  Compset" panose="00000400000000000000" pitchFamily="2" charset="-78"/>
              </a:rPr>
              <a:t> فیزیکی کامپیوتری که آن دامنه را میزبانی میکند، مرتبط میکند. رکوردی مشابه این رکورد به نام </a:t>
            </a:r>
            <a:r>
              <a:rPr lang="en-US" sz="2200" dirty="0">
                <a:cs typeface="2  Compset" panose="00000400000000000000" pitchFamily="2" charset="-78"/>
              </a:rPr>
              <a:t>AAAA Record </a:t>
            </a:r>
            <a:r>
              <a:rPr lang="ar-SA" sz="2200" dirty="0">
                <a:cs typeface="2  Compset" panose="00000400000000000000" pitchFamily="2" charset="-78"/>
              </a:rPr>
              <a:t>برای </a:t>
            </a:r>
            <a:r>
              <a:rPr lang="en-US" sz="2200" dirty="0">
                <a:cs typeface="2  Compset" panose="00000400000000000000" pitchFamily="2" charset="-78"/>
              </a:rPr>
              <a:t>IPv6</a:t>
            </a:r>
            <a:r>
              <a:rPr lang="ar-SA" sz="2200" dirty="0">
                <a:cs typeface="2  Compset" panose="00000400000000000000" pitchFamily="2" charset="-78"/>
              </a:rPr>
              <a:t> وجود دارد</a:t>
            </a:r>
            <a:r>
              <a:rPr lang="ar-SA" sz="2200" dirty="0" smtClean="0">
                <a:cs typeface="2  Compset" panose="00000400000000000000" pitchFamily="2" charset="-78"/>
              </a:rPr>
              <a:t>.</a:t>
            </a:r>
            <a:endParaRPr lang="en-US" sz="2200" dirty="0" smtClean="0">
              <a:cs typeface="2  Compset" panose="00000400000000000000" pitchFamily="2" charset="-78"/>
            </a:endParaRPr>
          </a:p>
          <a:p>
            <a:pPr algn="just">
              <a:lnSpc>
                <a:spcPct val="150000"/>
              </a:lnSpc>
              <a:buFont typeface="Wingdings" panose="05000000000000000000" pitchFamily="2" charset="2"/>
              <a:buChar char="v"/>
            </a:pPr>
            <a:endParaRPr lang="en-US" sz="2200" dirty="0">
              <a:cs typeface="2  Compset" panose="00000400000000000000" pitchFamily="2" charset="-78"/>
            </a:endParaRPr>
          </a:p>
          <a:p>
            <a:pPr algn="just">
              <a:lnSpc>
                <a:spcPct val="150000"/>
              </a:lnSpc>
              <a:buFont typeface="Wingdings" panose="05000000000000000000" pitchFamily="2" charset="2"/>
              <a:buChar char="v"/>
            </a:pPr>
            <a:r>
              <a:rPr lang="en-US" sz="2200" b="1" dirty="0">
                <a:cs typeface="2  Compset" panose="00000400000000000000" pitchFamily="2" charset="-78"/>
              </a:rPr>
              <a:t>NS Record</a:t>
            </a:r>
            <a:r>
              <a:rPr lang="ar-SA" sz="2200" b="1" dirty="0">
                <a:cs typeface="2  Compset" panose="00000400000000000000" pitchFamily="2" charset="-78"/>
              </a:rPr>
              <a:t> : </a:t>
            </a:r>
            <a:r>
              <a:rPr lang="en-US" sz="2200" dirty="0">
                <a:cs typeface="2  Compset" panose="00000400000000000000" pitchFamily="2" charset="-78"/>
              </a:rPr>
              <a:t>NS </a:t>
            </a:r>
            <a:r>
              <a:rPr lang="ar-SA" sz="2200" dirty="0">
                <a:cs typeface="2  Compset" panose="00000400000000000000" pitchFamily="2" charset="-78"/>
              </a:rPr>
              <a:t> یا </a:t>
            </a:r>
            <a:r>
              <a:rPr lang="en-US" sz="2200" dirty="0">
                <a:cs typeface="2  Compset" panose="00000400000000000000" pitchFamily="2" charset="-78"/>
              </a:rPr>
              <a:t>Name server</a:t>
            </a:r>
            <a:r>
              <a:rPr lang="ar-SA" sz="2200" dirty="0">
                <a:cs typeface="2  Compset" panose="00000400000000000000" pitchFamily="2" charset="-78"/>
              </a:rPr>
              <a:t> رکورد هایی هستند که تعیین می کنند که کدامیک از سرور ها دارای اطلاعات دامنه مورد نیاز هستند. به طور مثال  </a:t>
            </a:r>
            <a:r>
              <a:rPr lang="en-US" sz="2200" dirty="0">
                <a:cs typeface="2  Compset" panose="00000400000000000000" pitchFamily="2" charset="-78"/>
              </a:rPr>
              <a:t>DNS</a:t>
            </a:r>
            <a:r>
              <a:rPr lang="ar-SA" sz="2200" dirty="0">
                <a:cs typeface="2  Compset" panose="00000400000000000000" pitchFamily="2" charset="-78"/>
              </a:rPr>
              <a:t>سرور .</a:t>
            </a:r>
            <a:r>
              <a:rPr lang="en-US" sz="2200" dirty="0" err="1">
                <a:cs typeface="2  Compset" panose="00000400000000000000" pitchFamily="2" charset="-78"/>
              </a:rPr>
              <a:t>ir</a:t>
            </a:r>
            <a:r>
              <a:rPr lang="ar-SA" sz="2200" dirty="0">
                <a:cs typeface="2  Compset" panose="00000400000000000000" pitchFamily="2" charset="-78"/>
              </a:rPr>
              <a:t> دارای رکورد</a:t>
            </a:r>
            <a:r>
              <a:rPr lang="en-US" sz="2200" dirty="0">
                <a:cs typeface="2  Compset" panose="00000400000000000000" pitchFamily="2" charset="-78"/>
              </a:rPr>
              <a:t>NS </a:t>
            </a:r>
            <a:r>
              <a:rPr lang="ar-SA" sz="2200" dirty="0">
                <a:cs typeface="2  Compset" panose="00000400000000000000" pitchFamily="2" charset="-78"/>
              </a:rPr>
              <a:t> تحت عنوان </a:t>
            </a:r>
            <a:r>
              <a:rPr lang="en-US" sz="2200" dirty="0">
                <a:cs typeface="2  Compset" panose="00000400000000000000" pitchFamily="2" charset="-78"/>
              </a:rPr>
              <a:t>ac.ir</a:t>
            </a:r>
            <a:r>
              <a:rPr lang="ar-SA" sz="2200" dirty="0">
                <a:cs typeface="2  Compset" panose="00000400000000000000" pitchFamily="2" charset="-78"/>
              </a:rPr>
              <a:t> است و هنگامی که کاربر از </a:t>
            </a:r>
            <a:r>
              <a:rPr lang="en-US" sz="2200" dirty="0">
                <a:cs typeface="2  Compset" panose="00000400000000000000" pitchFamily="2" charset="-78"/>
              </a:rPr>
              <a:t>DNS</a:t>
            </a:r>
            <a:r>
              <a:rPr lang="ar-SA" sz="2200" dirty="0">
                <a:cs typeface="2  Compset" panose="00000400000000000000" pitchFamily="2" charset="-78"/>
              </a:rPr>
              <a:t> سرور خود درخواست سایت </a:t>
            </a:r>
            <a:r>
              <a:rPr lang="en-US" sz="2200" dirty="0">
                <a:cs typeface="2  Compset" panose="00000400000000000000" pitchFamily="2" charset="-78"/>
              </a:rPr>
              <a:t>yourdomain.ac.ir</a:t>
            </a:r>
            <a:r>
              <a:rPr lang="ar-SA" sz="2200" dirty="0">
                <a:cs typeface="2  Compset" panose="00000400000000000000" pitchFamily="2" charset="-78"/>
              </a:rPr>
              <a:t> نماید، </a:t>
            </a:r>
            <a:r>
              <a:rPr lang="en-US" sz="2200" dirty="0">
                <a:cs typeface="2  Compset" panose="00000400000000000000" pitchFamily="2" charset="-78"/>
              </a:rPr>
              <a:t>DNS</a:t>
            </a:r>
            <a:r>
              <a:rPr lang="ar-SA" sz="2200" dirty="0">
                <a:cs typeface="2  Compset" panose="00000400000000000000" pitchFamily="2" charset="-78"/>
              </a:rPr>
              <a:t> سرور ابتدا به </a:t>
            </a:r>
            <a:r>
              <a:rPr lang="en-US" sz="2200" dirty="0">
                <a:cs typeface="2  Compset" panose="00000400000000000000" pitchFamily="2" charset="-78"/>
              </a:rPr>
              <a:t>zone</a:t>
            </a:r>
            <a:r>
              <a:rPr lang="ar-SA" sz="2200" dirty="0">
                <a:cs typeface="2  Compset" panose="00000400000000000000" pitchFamily="2" charset="-78"/>
              </a:rPr>
              <a:t> مرتبط با  .</a:t>
            </a:r>
            <a:r>
              <a:rPr lang="en-US" sz="2200" dirty="0" err="1">
                <a:cs typeface="2  Compset" panose="00000400000000000000" pitchFamily="2" charset="-78"/>
              </a:rPr>
              <a:t>ir</a:t>
            </a:r>
            <a:r>
              <a:rPr lang="ar-SA" sz="2200" dirty="0">
                <a:cs typeface="2  Compset" panose="00000400000000000000" pitchFamily="2" charset="-78"/>
              </a:rPr>
              <a:t> مراجعه می کند و سپس به وسیله رکورد </a:t>
            </a:r>
            <a:r>
              <a:rPr lang="en-US" sz="2200" dirty="0">
                <a:cs typeface="2  Compset" panose="00000400000000000000" pitchFamily="2" charset="-78"/>
              </a:rPr>
              <a:t>NS</a:t>
            </a:r>
            <a:r>
              <a:rPr lang="ar-SA" sz="2200" dirty="0">
                <a:cs typeface="2  Compset" panose="00000400000000000000" pitchFamily="2" charset="-78"/>
              </a:rPr>
              <a:t> موجود در به </a:t>
            </a:r>
            <a:r>
              <a:rPr lang="en-US" sz="2200" dirty="0">
                <a:cs typeface="2  Compset" panose="00000400000000000000" pitchFamily="2" charset="-78"/>
              </a:rPr>
              <a:t>DNS</a:t>
            </a:r>
            <a:r>
              <a:rPr lang="ar-SA" sz="2200" dirty="0">
                <a:cs typeface="2  Compset" panose="00000400000000000000" pitchFamily="2" charset="-78"/>
              </a:rPr>
              <a:t> سرور  </a:t>
            </a:r>
            <a:r>
              <a:rPr lang="en-US" sz="2200" dirty="0">
                <a:cs typeface="2  Compset" panose="00000400000000000000" pitchFamily="2" charset="-78"/>
              </a:rPr>
              <a:t>ac.ir</a:t>
            </a:r>
            <a:r>
              <a:rPr lang="ar-SA" sz="2200" dirty="0">
                <a:cs typeface="2  Compset" panose="00000400000000000000" pitchFamily="2" charset="-78"/>
              </a:rPr>
              <a:t> که حاوی </a:t>
            </a:r>
            <a:r>
              <a:rPr lang="en-US" sz="2200" dirty="0">
                <a:cs typeface="2  Compset" panose="00000400000000000000" pitchFamily="2" charset="-78"/>
              </a:rPr>
              <a:t>yourdomain.ac.ir</a:t>
            </a:r>
            <a:r>
              <a:rPr lang="ar-SA" sz="2200" dirty="0">
                <a:cs typeface="2  Compset" panose="00000400000000000000" pitchFamily="2" charset="-78"/>
              </a:rPr>
              <a:t> هست، مراجعه میکند.</a:t>
            </a:r>
            <a:endParaRPr lang="en-US" sz="2200" dirty="0">
              <a:cs typeface="2  Compset" panose="00000400000000000000" pitchFamily="2" charset="-78"/>
            </a:endParaRPr>
          </a:p>
          <a:p>
            <a:pPr algn="just" eaLnBrk="1" hangingPunct="1">
              <a:lnSpc>
                <a:spcPct val="150000"/>
              </a:lnSpc>
              <a:buFont typeface="Wingdings" panose="05000000000000000000" pitchFamily="2" charset="2"/>
              <a:buChar char="v"/>
            </a:pPr>
            <a:endParaRPr lang="fa-IR" altLang="fa-IR" sz="2200" dirty="0" smtClean="0">
              <a:cs typeface="2  Compset" panose="00000400000000000000"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0" y="1489075"/>
            <a:ext cx="9144000" cy="4525963"/>
          </a:xfrm>
        </p:spPr>
        <p:txBody>
          <a:bodyPr/>
          <a:lstStyle/>
          <a:p>
            <a:pPr algn="just" eaLnBrk="1" hangingPunct="1">
              <a:lnSpc>
                <a:spcPct val="150000"/>
              </a:lnSpc>
              <a:buFont typeface="Wingdings" panose="05000000000000000000" pitchFamily="2" charset="2"/>
              <a:buChar char="v"/>
            </a:pPr>
            <a:r>
              <a:rPr lang="ar-SA" sz="2400" b="1" dirty="0">
                <a:cs typeface="2  Compset" panose="00000400000000000000" pitchFamily="2" charset="-78"/>
              </a:rPr>
              <a:t>رکورد</a:t>
            </a:r>
            <a:r>
              <a:rPr lang="en-US" sz="2400" b="1" dirty="0">
                <a:cs typeface="2  Compset" panose="00000400000000000000" pitchFamily="2" charset="-78"/>
              </a:rPr>
              <a:t>MX</a:t>
            </a:r>
            <a:r>
              <a:rPr lang="ar-SA" sz="2400" b="1" dirty="0">
                <a:cs typeface="2  Compset" panose="00000400000000000000" pitchFamily="2" charset="-78"/>
              </a:rPr>
              <a:t>: </a:t>
            </a:r>
            <a:r>
              <a:rPr lang="ar-SA" sz="2400" dirty="0">
                <a:cs typeface="2  Compset" panose="00000400000000000000" pitchFamily="2" charset="-78"/>
              </a:rPr>
              <a:t> مخفف </a:t>
            </a:r>
            <a:r>
              <a:rPr lang="en-US" sz="2400" dirty="0">
                <a:cs typeface="2  Compset" panose="00000400000000000000" pitchFamily="2" charset="-78"/>
              </a:rPr>
              <a:t>Mail Exchanger</a:t>
            </a:r>
            <a:r>
              <a:rPr lang="ar-SA" sz="2400" dirty="0">
                <a:cs typeface="2  Compset" panose="00000400000000000000" pitchFamily="2" charset="-78"/>
              </a:rPr>
              <a:t> است. </a:t>
            </a:r>
            <a:r>
              <a:rPr lang="en-US" sz="2400" dirty="0">
                <a:cs typeface="2  Compset" panose="00000400000000000000" pitchFamily="2" charset="-78"/>
              </a:rPr>
              <a:t>MX Record</a:t>
            </a:r>
            <a:r>
              <a:rPr lang="ar-SA" sz="2400" dirty="0">
                <a:cs typeface="2  Compset" panose="00000400000000000000" pitchFamily="2" charset="-78"/>
              </a:rPr>
              <a:t> مسئول شناسایی ایمیل سرورها برای دامین است. زمانی که شما ایمیلی را به  </a:t>
            </a:r>
            <a:r>
              <a:rPr lang="en-US" sz="2400" dirty="0">
                <a:cs typeface="2  Compset" panose="00000400000000000000" pitchFamily="2" charset="-78"/>
              </a:rPr>
              <a:t>user@ yourdomain.com</a:t>
            </a:r>
            <a:r>
              <a:rPr lang="ar-SA" sz="2400" dirty="0">
                <a:cs typeface="2  Compset" panose="00000400000000000000" pitchFamily="2" charset="-78"/>
              </a:rPr>
              <a:t> ارسال می‌کنید ، ایمیل سرور ابتدا دنبال </a:t>
            </a:r>
            <a:r>
              <a:rPr lang="en-US" sz="2400" dirty="0">
                <a:cs typeface="2  Compset" panose="00000400000000000000" pitchFamily="2" charset="-78"/>
              </a:rPr>
              <a:t>MX Record</a:t>
            </a:r>
            <a:r>
              <a:rPr lang="ar-SA" sz="2400" dirty="0">
                <a:cs typeface="2  Compset" panose="00000400000000000000" pitchFamily="2" charset="-78"/>
              </a:rPr>
              <a:t> برای دامین </a:t>
            </a:r>
            <a:r>
              <a:rPr lang="en-US" sz="2400" dirty="0">
                <a:cs typeface="2  Compset" panose="00000400000000000000" pitchFamily="2" charset="-78"/>
              </a:rPr>
              <a:t>yourdomain.com</a:t>
            </a:r>
            <a:r>
              <a:rPr lang="ar-SA" sz="2400" dirty="0">
                <a:cs typeface="2  Compset" panose="00000400000000000000" pitchFamily="2" charset="-78"/>
              </a:rPr>
              <a:t> میگردد که مشخص کند کدام میل سرور آن را مدیریت می‌کند. در مرحله‌ی بعدی به دنبال </a:t>
            </a:r>
            <a:r>
              <a:rPr lang="en-US" sz="2400" dirty="0">
                <a:cs typeface="2  Compset" panose="00000400000000000000" pitchFamily="2" charset="-78"/>
              </a:rPr>
              <a:t>A Record</a:t>
            </a:r>
            <a:r>
              <a:rPr lang="ar-SA" sz="2400" dirty="0">
                <a:cs typeface="2  Compset" panose="00000400000000000000" pitchFamily="2" charset="-78"/>
              </a:rPr>
              <a:t> برای ایمیل سرور می‌گردد تا به </a:t>
            </a:r>
            <a:r>
              <a:rPr lang="en-US" sz="2400" dirty="0">
                <a:cs typeface="2  Compset" panose="00000400000000000000" pitchFamily="2" charset="-78"/>
              </a:rPr>
              <a:t>IP</a:t>
            </a:r>
            <a:r>
              <a:rPr lang="ar-SA" sz="2400" dirty="0">
                <a:cs typeface="2  Compset" panose="00000400000000000000" pitchFamily="2" charset="-78"/>
              </a:rPr>
              <a:t> آن متصل شود</a:t>
            </a:r>
            <a:r>
              <a:rPr lang="ar-SA" sz="2400" dirty="0" smtClean="0">
                <a:cs typeface="2  Compset" panose="00000400000000000000" pitchFamily="2" charset="-78"/>
              </a:rPr>
              <a:t>.</a:t>
            </a:r>
            <a:endParaRPr lang="fa-IR" sz="2400" dirty="0" smtClean="0">
              <a:cs typeface="2  Compset" panose="00000400000000000000" pitchFamily="2" charset="-78"/>
            </a:endParaRPr>
          </a:p>
          <a:p>
            <a:pPr marL="0" indent="0" algn="just" eaLnBrk="1" hangingPunct="1">
              <a:lnSpc>
                <a:spcPct val="150000"/>
              </a:lnSpc>
              <a:buNone/>
            </a:pPr>
            <a:endParaRPr lang="fa-IR" sz="2400" dirty="0" smtClean="0">
              <a:cs typeface="2  Compset" panose="00000400000000000000" pitchFamily="2" charset="-78"/>
            </a:endParaRPr>
          </a:p>
          <a:p>
            <a:pPr algn="just" eaLnBrk="1" hangingPunct="1">
              <a:lnSpc>
                <a:spcPct val="150000"/>
              </a:lnSpc>
              <a:buFont typeface="Wingdings" panose="05000000000000000000" pitchFamily="2" charset="2"/>
              <a:buChar char="v"/>
            </a:pPr>
            <a:r>
              <a:rPr lang="en-US" sz="2400" b="1" dirty="0">
                <a:cs typeface="2  Compset" panose="00000400000000000000" pitchFamily="2" charset="-78"/>
              </a:rPr>
              <a:t>TXT Record</a:t>
            </a:r>
            <a:r>
              <a:rPr lang="ar-SA" sz="2400" b="1" dirty="0">
                <a:cs typeface="2  Compset" panose="00000400000000000000" pitchFamily="2" charset="-78"/>
              </a:rPr>
              <a:t>: </a:t>
            </a:r>
            <a:r>
              <a:rPr lang="ar-SA" sz="2400" dirty="0">
                <a:cs typeface="2  Compset" panose="00000400000000000000" pitchFamily="2" charset="-78"/>
              </a:rPr>
              <a:t>یک رکورد </a:t>
            </a:r>
            <a:r>
              <a:rPr lang="en-US" sz="2400" dirty="0">
                <a:cs typeface="2  Compset" panose="00000400000000000000" pitchFamily="2" charset="-78"/>
              </a:rPr>
              <a:t>TXT</a:t>
            </a:r>
            <a:r>
              <a:rPr lang="ar-SA" sz="2400" dirty="0">
                <a:cs typeface="2  Compset" panose="00000400000000000000" pitchFamily="2" charset="-78"/>
              </a:rPr>
              <a:t> اطلاعات متنی به منابع خارج از دامنه فراهم میکند که این اطلاعات میتواند متن خواندنی توسط ماشین ویا انسان باشد.</a:t>
            </a:r>
            <a:endParaRPr lang="en-US" sz="2400" dirty="0">
              <a:cs typeface="2  Compset" panose="00000400000000000000" pitchFamily="2" charset="-78"/>
            </a:endParaRPr>
          </a:p>
          <a:p>
            <a:pPr algn="just" eaLnBrk="1" hangingPunct="1">
              <a:lnSpc>
                <a:spcPct val="150000"/>
              </a:lnSpc>
              <a:buFont typeface="Wingdings" panose="05000000000000000000" pitchFamily="2" charset="2"/>
              <a:buChar char="v"/>
            </a:pPr>
            <a:endParaRPr lang="en-US" sz="2400" dirty="0">
              <a:cs typeface="2  Compset" panose="00000400000000000000" pitchFamily="2" charset="-78"/>
            </a:endParaRPr>
          </a:p>
          <a:p>
            <a:pPr algn="just" eaLnBrk="1" hangingPunct="1">
              <a:lnSpc>
                <a:spcPct val="150000"/>
              </a:lnSpc>
              <a:buFont typeface="Wingdings" panose="05000000000000000000" pitchFamily="2" charset="2"/>
              <a:buChar char="v"/>
            </a:pPr>
            <a:endParaRPr lang="fa-IR" altLang="fa-IR" sz="2400" dirty="0" smtClean="0">
              <a:cs typeface="2  Compset" panose="00000400000000000000" pitchFamily="2" charset="-78"/>
            </a:endParaRPr>
          </a:p>
        </p:txBody>
      </p:sp>
      <p:sp>
        <p:nvSpPr>
          <p:cNvPr id="11268" name="Slide Number Placeholder 5"/>
          <p:cNvSpPr>
            <a:spLocks noGrp="1"/>
          </p:cNvSpPr>
          <p:nvPr>
            <p:ph type="sldNum" sz="quarter" idx="12"/>
          </p:nvPr>
        </p:nvSpPr>
        <p:spPr>
          <a:xfrm>
            <a:off x="107950" y="6381750"/>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smtClean="0">
                <a:cs typeface="2  Zar" panose="00000400000000000000" pitchFamily="2" charset="-78"/>
              </a:rPr>
              <a:t>6</a:t>
            </a:r>
            <a:endParaRPr lang="en-US" altLang="fa-IR" sz="3600" smtClean="0">
              <a:cs typeface="2  Zar" panose="00000400000000000000" pitchFamily="2" charset="-78"/>
            </a:endParaRPr>
          </a:p>
        </p:txBody>
      </p:sp>
      <p:sp>
        <p:nvSpPr>
          <p:cNvPr id="7" name="Rectangle 2"/>
          <p:cNvSpPr>
            <a:spLocks noGrp="1" noChangeArrowheads="1"/>
          </p:cNvSpPr>
          <p:nvPr>
            <p:ph type="title"/>
          </p:nvPr>
        </p:nvSpPr>
        <p:spPr>
          <a:xfrm>
            <a:off x="971600" y="404664"/>
            <a:ext cx="7754937" cy="838200"/>
          </a:xfrm>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gn="r" eaLnBrk="1" hangingPunct="1">
              <a:defRPr/>
            </a:pPr>
            <a:r>
              <a:rPr lang="ar-SA" sz="3600" b="1" dirty="0">
                <a:solidFill>
                  <a:schemeClr val="tx1"/>
                </a:solidFill>
                <a:cs typeface="2  Compset" panose="00000400000000000000" pitchFamily="2" charset="-78"/>
              </a:rPr>
              <a:t>پرکاربردترین رکورد های </a:t>
            </a:r>
            <a:r>
              <a:rPr lang="en-US" sz="3600" b="1" dirty="0">
                <a:solidFill>
                  <a:schemeClr val="tx1"/>
                </a:solidFill>
                <a:cs typeface="2  Compset" panose="00000400000000000000" pitchFamily="2" charset="-78"/>
              </a:rPr>
              <a:t>DNS</a:t>
            </a:r>
            <a:endParaRPr lang="en-US" altLang="ko-KR" sz="3600" b="1" dirty="0" smtClean="0">
              <a:solidFill>
                <a:schemeClr val="tx1"/>
              </a:solidFill>
              <a:ea typeface="굴림" panose="020B0600000101010101" pitchFamily="34" charset="-127"/>
              <a:cs typeface="2  Compset" panose="00000400000000000000"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12" name="Slide Number Placeholder 5"/>
          <p:cNvSpPr>
            <a:spLocks noGrp="1"/>
          </p:cNvSpPr>
          <p:nvPr>
            <p:ph type="sldNum" sz="quarter" idx="12"/>
          </p:nvPr>
        </p:nvSpPr>
        <p:spPr>
          <a:xfrm>
            <a:off x="217488" y="6456363"/>
            <a:ext cx="682625" cy="401637"/>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smtClean="0">
                <a:cs typeface="2  Zar" panose="00000400000000000000" pitchFamily="2" charset="-78"/>
              </a:rPr>
              <a:t>7</a:t>
            </a:r>
            <a:endParaRPr lang="en-US" altLang="fa-IR" sz="3600" smtClean="0">
              <a:cs typeface="2  Zar" panose="00000400000000000000" pitchFamily="2" charset="-78"/>
            </a:endParaRPr>
          </a:p>
        </p:txBody>
      </p:sp>
      <p:sp>
        <p:nvSpPr>
          <p:cNvPr id="4" name="Content Placeholder 3"/>
          <p:cNvSpPr>
            <a:spLocks noGrp="1"/>
          </p:cNvSpPr>
          <p:nvPr>
            <p:ph idx="1"/>
          </p:nvPr>
        </p:nvSpPr>
        <p:spPr>
          <a:xfrm>
            <a:off x="558800" y="1412776"/>
            <a:ext cx="8229600" cy="4525962"/>
          </a:xfrm>
        </p:spPr>
        <p:txBody>
          <a:bodyPr/>
          <a:lstStyle/>
          <a:p>
            <a:pPr algn="just">
              <a:lnSpc>
                <a:spcPct val="150000"/>
              </a:lnSpc>
              <a:buFont typeface="Wingdings" panose="05000000000000000000" pitchFamily="2" charset="2"/>
              <a:buChar char="v"/>
            </a:pPr>
            <a:r>
              <a:rPr lang="en-US" sz="2400" b="1" dirty="0">
                <a:cs typeface="2  Compset" panose="00000400000000000000" pitchFamily="2" charset="-78"/>
              </a:rPr>
              <a:t>CNAME Record</a:t>
            </a:r>
            <a:r>
              <a:rPr lang="ar-SA" sz="2400" b="1" dirty="0">
                <a:cs typeface="2  Compset" panose="00000400000000000000" pitchFamily="2" charset="-78"/>
              </a:rPr>
              <a:t>: </a:t>
            </a:r>
            <a:r>
              <a:rPr lang="ar-SA" sz="2400" dirty="0">
                <a:cs typeface="2  Compset" panose="00000400000000000000" pitchFamily="2" charset="-78"/>
              </a:rPr>
              <a:t>رکورد</a:t>
            </a:r>
            <a:r>
              <a:rPr lang="en-US" sz="2400" dirty="0" err="1">
                <a:cs typeface="2  Compset" panose="00000400000000000000" pitchFamily="2" charset="-78"/>
              </a:rPr>
              <a:t>Cname</a:t>
            </a:r>
            <a:r>
              <a:rPr lang="en-US" sz="2400" dirty="0">
                <a:cs typeface="2  Compset" panose="00000400000000000000" pitchFamily="2" charset="-78"/>
              </a:rPr>
              <a:t> </a:t>
            </a:r>
            <a:r>
              <a:rPr lang="ar-SA" sz="2400" dirty="0">
                <a:cs typeface="2  Compset" panose="00000400000000000000" pitchFamily="2" charset="-78"/>
              </a:rPr>
              <a:t> را می‌توان دامین مستعار (</a:t>
            </a:r>
            <a:r>
              <a:rPr lang="en-US" sz="2400" dirty="0">
                <a:cs typeface="2  Compset" panose="00000400000000000000" pitchFamily="2" charset="-78"/>
              </a:rPr>
              <a:t>alias</a:t>
            </a:r>
            <a:r>
              <a:rPr lang="ar-SA" sz="2400" dirty="0">
                <a:cs typeface="2  Compset" panose="00000400000000000000" pitchFamily="2" charset="-78"/>
              </a:rPr>
              <a:t>) نامید. بعضی اوقات شرکت ‌ها چند نام جداگانه برای خود ثبت می‌کنند، اما خواستار برقراری و نگه داشتن تنها یک وب‌ سایت هستند. رکورد </a:t>
            </a:r>
            <a:r>
              <a:rPr lang="en-US" sz="2400" dirty="0" err="1">
                <a:cs typeface="2  Compset" panose="00000400000000000000" pitchFamily="2" charset="-78"/>
              </a:rPr>
              <a:t>Cname</a:t>
            </a:r>
            <a:r>
              <a:rPr lang="ar-SA" sz="2400" dirty="0">
                <a:cs typeface="2  Compset" panose="00000400000000000000" pitchFamily="2" charset="-78"/>
              </a:rPr>
              <a:t> میتواند برای انتقال ترافیک به سایت اصلی استفاده </a:t>
            </a:r>
            <a:r>
              <a:rPr lang="ar-SA" sz="2400" dirty="0" smtClean="0">
                <a:cs typeface="2  Compset" panose="00000400000000000000" pitchFamily="2" charset="-78"/>
              </a:rPr>
              <a:t>شود.یکی </a:t>
            </a:r>
            <a:r>
              <a:rPr lang="ar-SA" sz="2400" dirty="0">
                <a:cs typeface="2  Compset" panose="00000400000000000000" pitchFamily="2" charset="-78"/>
              </a:rPr>
              <a:t>از پرکاربردترین کارهای </a:t>
            </a:r>
            <a:r>
              <a:rPr lang="en-US" sz="2400" dirty="0" err="1">
                <a:cs typeface="2  Compset" panose="00000400000000000000" pitchFamily="2" charset="-78"/>
              </a:rPr>
              <a:t>Cname</a:t>
            </a:r>
            <a:r>
              <a:rPr lang="en-US" sz="2400" dirty="0">
                <a:cs typeface="2  Compset" panose="00000400000000000000" pitchFamily="2" charset="-78"/>
              </a:rPr>
              <a:t> Record</a:t>
            </a:r>
            <a:r>
              <a:rPr lang="ar-SA" sz="2400" dirty="0">
                <a:cs typeface="2  Compset" panose="00000400000000000000" pitchFamily="2" charset="-78"/>
              </a:rPr>
              <a:t> مهیا کردن دسترسی به </a:t>
            </a:r>
            <a:r>
              <a:rPr lang="en-US" sz="2400" dirty="0">
                <a:cs typeface="2  Compset" panose="00000400000000000000" pitchFamily="2" charset="-78"/>
              </a:rPr>
              <a:t>Web Server</a:t>
            </a:r>
            <a:r>
              <a:rPr lang="ar-SA" sz="2400" dirty="0">
                <a:cs typeface="2  Compset" panose="00000400000000000000" pitchFamily="2" charset="-78"/>
              </a:rPr>
              <a:t> از طریق دو استاندارد </a:t>
            </a:r>
            <a:r>
              <a:rPr lang="en-US" sz="2400" dirty="0">
                <a:cs typeface="2  Compset" panose="00000400000000000000" pitchFamily="2" charset="-78"/>
              </a:rPr>
              <a:t>www.domain.com</a:t>
            </a:r>
            <a:r>
              <a:rPr lang="ar-SA" sz="2400" dirty="0">
                <a:cs typeface="2  Compset" panose="00000400000000000000" pitchFamily="2" charset="-78"/>
              </a:rPr>
              <a:t> و </a:t>
            </a:r>
            <a:r>
              <a:rPr lang="en-US" sz="2400" dirty="0">
                <a:cs typeface="2  Compset" panose="00000400000000000000" pitchFamily="2" charset="-78"/>
              </a:rPr>
              <a:t>domain.com </a:t>
            </a:r>
            <a:r>
              <a:rPr lang="ar-SA" sz="2400" dirty="0">
                <a:cs typeface="2  Compset" panose="00000400000000000000" pitchFamily="2" charset="-78"/>
              </a:rPr>
              <a:t> بدون </a:t>
            </a:r>
            <a:r>
              <a:rPr lang="en-US" sz="2400" dirty="0">
                <a:cs typeface="2  Compset" panose="00000400000000000000" pitchFamily="2" charset="-78"/>
              </a:rPr>
              <a:t>www</a:t>
            </a:r>
            <a:r>
              <a:rPr lang="ar-SA" sz="2400" dirty="0">
                <a:cs typeface="2  Compset" panose="00000400000000000000" pitchFamily="2" charset="-78"/>
              </a:rPr>
              <a:t> می‌باشد. این کار بدین صورت انجام می‌شود که یک رکورد </a:t>
            </a:r>
            <a:r>
              <a:rPr lang="en-US" sz="2400" dirty="0" err="1">
                <a:cs typeface="2  Compset" panose="00000400000000000000" pitchFamily="2" charset="-78"/>
              </a:rPr>
              <a:t>Cname</a:t>
            </a:r>
            <a:r>
              <a:rPr lang="en-US" sz="2400" dirty="0">
                <a:cs typeface="2  Compset" panose="00000400000000000000" pitchFamily="2" charset="-78"/>
              </a:rPr>
              <a:t> </a:t>
            </a:r>
            <a:r>
              <a:rPr lang="ar-SA" sz="2400" dirty="0">
                <a:cs typeface="2  Compset" panose="00000400000000000000" pitchFamily="2" charset="-78"/>
              </a:rPr>
              <a:t> برای </a:t>
            </a:r>
            <a:r>
              <a:rPr lang="en-US" sz="2400" dirty="0">
                <a:cs typeface="2  Compset" panose="00000400000000000000" pitchFamily="2" charset="-78"/>
              </a:rPr>
              <a:t>www</a:t>
            </a:r>
            <a:r>
              <a:rPr lang="ar-SA" sz="2400" dirty="0">
                <a:cs typeface="2  Compset" panose="00000400000000000000" pitchFamily="2" charset="-78"/>
              </a:rPr>
              <a:t> دامین ساخته و به نام بدون </a:t>
            </a:r>
            <a:r>
              <a:rPr lang="en-US" sz="2400" dirty="0">
                <a:cs typeface="2  Compset" panose="00000400000000000000" pitchFamily="2" charset="-78"/>
              </a:rPr>
              <a:t>www</a:t>
            </a:r>
            <a:r>
              <a:rPr lang="ar-SA" sz="2400" dirty="0">
                <a:cs typeface="2  Compset" panose="00000400000000000000" pitchFamily="2" charset="-78"/>
              </a:rPr>
              <a:t> اشاره می کند.</a:t>
            </a:r>
            <a:endParaRPr lang="en-US" sz="2400" dirty="0">
              <a:cs typeface="2  Compset" panose="00000400000000000000" pitchFamily="2" charset="-78"/>
            </a:endParaRPr>
          </a:p>
          <a:p>
            <a:pPr marL="0" indent="0" algn="just">
              <a:buNone/>
            </a:pPr>
            <a:endParaRPr lang="en-US" sz="2400" dirty="0">
              <a:cs typeface="2  Compset" panose="00000400000000000000" pitchFamily="2" charset="-78"/>
            </a:endParaRPr>
          </a:p>
        </p:txBody>
      </p:sp>
      <p:sp>
        <p:nvSpPr>
          <p:cNvPr id="8" name="Rectangle 2"/>
          <p:cNvSpPr>
            <a:spLocks noGrp="1" noChangeArrowheads="1"/>
          </p:cNvSpPr>
          <p:nvPr>
            <p:ph type="title"/>
          </p:nvPr>
        </p:nvSpPr>
        <p:spPr>
          <a:xfrm>
            <a:off x="971600" y="404664"/>
            <a:ext cx="7754937" cy="838200"/>
          </a:xfrm>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gn="r" eaLnBrk="1" hangingPunct="1">
              <a:defRPr/>
            </a:pPr>
            <a:r>
              <a:rPr lang="ar-SA" sz="3600" b="1" dirty="0">
                <a:solidFill>
                  <a:schemeClr val="tx1"/>
                </a:solidFill>
                <a:cs typeface="2  Compset" panose="00000400000000000000" pitchFamily="2" charset="-78"/>
              </a:rPr>
              <a:t>پرکاربردترین رکورد های </a:t>
            </a:r>
            <a:r>
              <a:rPr lang="en-US" sz="3600" b="1" dirty="0">
                <a:solidFill>
                  <a:schemeClr val="tx1"/>
                </a:solidFill>
                <a:cs typeface="2  Compset" panose="00000400000000000000" pitchFamily="2" charset="-78"/>
              </a:rPr>
              <a:t>DNS</a:t>
            </a:r>
            <a:endParaRPr lang="en-US" altLang="ko-KR" sz="3600" b="1" dirty="0" smtClean="0">
              <a:solidFill>
                <a:schemeClr val="tx1"/>
              </a:solidFill>
              <a:ea typeface="굴림" panose="020B0600000101010101" pitchFamily="34" charset="-127"/>
              <a:cs typeface="2  Compset" panose="00000400000000000000"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50825" y="836712"/>
            <a:ext cx="8435975" cy="4525962"/>
          </a:xfrm>
        </p:spPr>
        <p:txBody>
          <a:bodyPr/>
          <a:lstStyle/>
          <a:p>
            <a:pPr marL="0" indent="0">
              <a:buNone/>
            </a:pPr>
            <a:r>
              <a:rPr lang="ar-SA" b="1" dirty="0">
                <a:cs typeface="2  Compset" panose="00000400000000000000" pitchFamily="2" charset="-78"/>
              </a:rPr>
              <a:t>شبکه های کامپیوتری از لحاظ منطقی به دو دسته تقسیم می </a:t>
            </a:r>
            <a:r>
              <a:rPr lang="ar-SA" b="1" dirty="0" smtClean="0">
                <a:cs typeface="2  Compset" panose="00000400000000000000" pitchFamily="2" charset="-78"/>
              </a:rPr>
              <a:t>شوند</a:t>
            </a:r>
            <a:r>
              <a:rPr lang="en-US" b="1" dirty="0" smtClean="0">
                <a:cs typeface="2  Compset" panose="00000400000000000000" pitchFamily="2" charset="-78"/>
              </a:rPr>
              <a:t>:</a:t>
            </a:r>
            <a:endParaRPr lang="fa-IR" dirty="0" smtClean="0"/>
          </a:p>
          <a:p>
            <a:pPr marL="0" indent="0">
              <a:buNone/>
            </a:pPr>
            <a:endParaRPr lang="fa-IR" dirty="0" smtClean="0"/>
          </a:p>
          <a:p>
            <a:pPr marL="0" indent="0">
              <a:buNone/>
            </a:pPr>
            <a:r>
              <a:rPr lang="fa-IR" dirty="0" smtClean="0"/>
              <a:t>1- </a:t>
            </a:r>
            <a:r>
              <a:rPr lang="en-US" dirty="0"/>
              <a:t> </a:t>
            </a:r>
            <a:r>
              <a:rPr lang="en-US" b="1" dirty="0"/>
              <a:t>Work Group (Peer-To-Peer</a:t>
            </a:r>
            <a:r>
              <a:rPr lang="en-US" b="1" dirty="0" smtClean="0"/>
              <a:t>)</a:t>
            </a:r>
            <a:endParaRPr lang="fa-IR" b="1" dirty="0" smtClean="0"/>
          </a:p>
          <a:p>
            <a:pPr marL="0" indent="0">
              <a:buNone/>
            </a:pPr>
            <a:endParaRPr lang="fa-IR" b="1" dirty="0" smtClean="0"/>
          </a:p>
          <a:p>
            <a:pPr marL="0" indent="0">
              <a:buNone/>
            </a:pPr>
            <a:r>
              <a:rPr lang="fa-IR" dirty="0" smtClean="0"/>
              <a:t>2- </a:t>
            </a:r>
            <a:r>
              <a:rPr lang="en-US" dirty="0"/>
              <a:t> </a:t>
            </a:r>
            <a:r>
              <a:rPr lang="en-US" b="1" dirty="0"/>
              <a:t>Domain (Server </a:t>
            </a:r>
            <a:r>
              <a:rPr lang="en-US" b="1" dirty="0" smtClean="0"/>
              <a:t>Based)</a:t>
            </a:r>
            <a:endParaRPr lang="en-US" dirty="0"/>
          </a:p>
          <a:p>
            <a:pPr marL="0" indent="0" algn="just" eaLnBrk="1" hangingPunct="1">
              <a:buFontTx/>
              <a:buNone/>
            </a:pPr>
            <a:endParaRPr lang="fa-IR" altLang="fa-IR" dirty="0" smtClean="0"/>
          </a:p>
        </p:txBody>
      </p:sp>
      <p:sp>
        <p:nvSpPr>
          <p:cNvPr id="13316" name="Slide Number Placeholder 5"/>
          <p:cNvSpPr>
            <a:spLocks noGrp="1"/>
          </p:cNvSpPr>
          <p:nvPr>
            <p:ph type="sldNum" sz="quarter" idx="12"/>
          </p:nvPr>
        </p:nvSpPr>
        <p:spPr>
          <a:xfrm>
            <a:off x="250825" y="6292850"/>
            <a:ext cx="682625" cy="365125"/>
          </a:xfrm>
          <a:noFill/>
        </p:spPr>
        <p:txBody>
          <a:bodyPr/>
          <a:lstStyle>
            <a:lvl1pPr algn="r" rtl="1">
              <a:spcBef>
                <a:spcPct val="20000"/>
              </a:spcBef>
              <a:buChar char="•"/>
              <a:defRPr sz="3200">
                <a:solidFill>
                  <a:schemeClr val="tx1"/>
                </a:solidFill>
                <a:latin typeface="Times New Roman" panose="02020603050405020304" pitchFamily="18" charset="0"/>
                <a:cs typeface="Lotus" panose="00000400000000000000" pitchFamily="2" charset="-78"/>
              </a:defRPr>
            </a:lvl1pPr>
            <a:lvl2pPr marL="742950" indent="-285750" algn="r" rtl="1">
              <a:spcBef>
                <a:spcPct val="20000"/>
              </a:spcBef>
              <a:buChar char="–"/>
              <a:defRPr sz="2800">
                <a:solidFill>
                  <a:schemeClr val="tx1"/>
                </a:solidFill>
                <a:latin typeface="Times New Roman" panose="02020603050405020304" pitchFamily="18" charset="0"/>
                <a:cs typeface="Lotus" panose="00000400000000000000" pitchFamily="2" charset="-78"/>
              </a:defRPr>
            </a:lvl2pPr>
            <a:lvl3pPr marL="1143000" indent="-228600" algn="r" rtl="1">
              <a:spcBef>
                <a:spcPct val="20000"/>
              </a:spcBef>
              <a:buChar char="•"/>
              <a:defRPr sz="2400">
                <a:solidFill>
                  <a:schemeClr val="tx1"/>
                </a:solidFill>
                <a:latin typeface="Times New Roman" panose="02020603050405020304" pitchFamily="18" charset="0"/>
                <a:cs typeface="Lotus" panose="00000400000000000000" pitchFamily="2" charset="-78"/>
              </a:defRPr>
            </a:lvl3pPr>
            <a:lvl4pPr marL="16002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4pPr>
            <a:lvl5pPr marL="2057400" indent="-228600" algn="r" rtl="1">
              <a:spcBef>
                <a:spcPct val="20000"/>
              </a:spcBef>
              <a:buChar char="»"/>
              <a:defRPr sz="2000">
                <a:solidFill>
                  <a:schemeClr val="tx1"/>
                </a:solidFill>
                <a:latin typeface="Times New Roman" panose="02020603050405020304" pitchFamily="18" charset="0"/>
                <a:cs typeface="Lotus" panose="00000400000000000000" pitchFamily="2" charset="-7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Lotus" panose="00000400000000000000" pitchFamily="2" charset="-78"/>
              </a:defRPr>
            </a:lvl9pPr>
          </a:lstStyle>
          <a:p>
            <a:pPr algn="ctr">
              <a:spcBef>
                <a:spcPct val="0"/>
              </a:spcBef>
              <a:buFontTx/>
              <a:buNone/>
            </a:pPr>
            <a:r>
              <a:rPr lang="fa-IR" altLang="fa-IR" sz="3600" smtClean="0">
                <a:cs typeface="2  Zar" panose="00000400000000000000" pitchFamily="2" charset="-78"/>
              </a:rPr>
              <a:t>8</a:t>
            </a:r>
            <a:endParaRPr lang="en-US" altLang="fa-IR" sz="3600" smtClean="0">
              <a:cs typeface="2  Zar" panose="00000400000000000000"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fa-IR" sz="3200" b="1" i="0" u="none" strike="noStrike" cap="none" normalizeH="0" baseline="0" smtClean="0">
            <a:ln>
              <a:noFill/>
            </a:ln>
            <a:solidFill>
              <a:schemeClr val="tx1"/>
            </a:solidFill>
            <a:effectLst/>
            <a:latin typeface="Times New Roman" panose="02020603050405020304" pitchFamily="18" charset="0"/>
            <a:cs typeface="Zar" panose="00000400000000000000"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fa-IR" sz="3200" b="1" i="0" u="none" strike="noStrike" cap="none" normalizeH="0" baseline="0" smtClean="0">
            <a:ln>
              <a:noFill/>
            </a:ln>
            <a:solidFill>
              <a:schemeClr val="tx1"/>
            </a:solidFill>
            <a:effectLst/>
            <a:latin typeface="Times New Roman" panose="02020603050405020304" pitchFamily="18" charset="0"/>
            <a:cs typeface="Zar" panose="00000400000000000000" pitchFamily="2" charset="-7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soud">
  <a:themeElements>
    <a:clrScheme name="masou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oud">
      <a:majorFont>
        <a:latin typeface="Times New Roman"/>
        <a:ea typeface=""/>
        <a:cs typeface="Lotus"/>
      </a:majorFont>
      <a:minorFont>
        <a:latin typeface="Times New Roman"/>
        <a:ea typeface=""/>
        <a:cs typeface="Lotus"/>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fa-IR" sz="3200" b="1" i="0" u="none" strike="noStrike" cap="none" normalizeH="0" baseline="0" smtClean="0">
            <a:ln>
              <a:noFill/>
            </a:ln>
            <a:solidFill>
              <a:schemeClr val="tx1"/>
            </a:solidFill>
            <a:effectLst/>
            <a:latin typeface="Times New Roman" panose="02020603050405020304" pitchFamily="18" charset="0"/>
            <a:cs typeface="Zar" panose="00000400000000000000"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fa-IR" sz="3200" b="1" i="0" u="none" strike="noStrike" cap="none" normalizeH="0" baseline="0" smtClean="0">
            <a:ln>
              <a:noFill/>
            </a:ln>
            <a:solidFill>
              <a:schemeClr val="tx1"/>
            </a:solidFill>
            <a:effectLst/>
            <a:latin typeface="Times New Roman" panose="02020603050405020304" pitchFamily="18" charset="0"/>
            <a:cs typeface="Zar" panose="00000400000000000000" pitchFamily="2" charset="-78"/>
          </a:defRPr>
        </a:defPPr>
      </a:lstStyle>
    </a:lnDef>
  </a:objectDefaults>
  <a:extraClrSchemeLst>
    <a:extraClrScheme>
      <a:clrScheme name="masou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ou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ou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ou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ou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ou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ou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ou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ou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ou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ou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ou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WDSL</Template>
  <TotalTime>92</TotalTime>
  <Words>1323</Words>
  <Application>Microsoft Office PowerPoint</Application>
  <PresentationFormat>On-screen Show (4:3)</PresentationFormat>
  <Paragraphs>121</Paragraphs>
  <Slides>24</Slides>
  <Notes>1</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24</vt:i4>
      </vt:variant>
    </vt:vector>
  </HeadingPairs>
  <TitlesOfParts>
    <vt:vector size="37" baseType="lpstr">
      <vt:lpstr>굴림</vt:lpstr>
      <vt:lpstr>2  Compset</vt:lpstr>
      <vt:lpstr>2  Titr</vt:lpstr>
      <vt:lpstr>2  Zar</vt:lpstr>
      <vt:lpstr>Arial</vt:lpstr>
      <vt:lpstr>IranNastaliq</vt:lpstr>
      <vt:lpstr>Lotus</vt:lpstr>
      <vt:lpstr>Palace Script MT</vt:lpstr>
      <vt:lpstr>Times New Roman</vt:lpstr>
      <vt:lpstr>Wingdings</vt:lpstr>
      <vt:lpstr>Zar</vt:lpstr>
      <vt:lpstr>Custom Design</vt:lpstr>
      <vt:lpstr>masoud</vt:lpstr>
      <vt:lpstr>PowerPoint Presentation</vt:lpstr>
      <vt:lpstr>مفهوم DNS و کاربرد نیم سرورها </vt:lpstr>
      <vt:lpstr>ثبت DNS  </vt:lpstr>
      <vt:lpstr> تعریف و تنظیم DNS</vt:lpstr>
      <vt:lpstr>نحوه عملکرد DNS سرور</vt:lpstr>
      <vt:lpstr>پرکاربردترین رکورد های DNS</vt:lpstr>
      <vt:lpstr>پرکاربردترین رکورد های DNS</vt:lpstr>
      <vt:lpstr>پرکاربردترین رکورد های DNS</vt:lpstr>
      <vt:lpstr>PowerPoint Presentation</vt:lpstr>
      <vt:lpstr>Work group </vt:lpstr>
      <vt:lpstr>Work group </vt:lpstr>
      <vt:lpstr>Work group </vt:lpstr>
      <vt:lpstr>مقایسه شبکه دامین و شبکه گروهی (Domain &amp; Workgroup): </vt:lpstr>
      <vt:lpstr>مقایسه شبکه دامین و شبکه گروهی (Domain &amp; Workgroup): </vt:lpstr>
      <vt:lpstr>مقایسه شبکه دامین و شبکه گروهی (Domain &amp; Workgroup): </vt:lpstr>
      <vt:lpstr>مقایسه شبکه دامین و شبکه گروهی (Domain &amp; Workgroup): </vt:lpstr>
      <vt:lpstr>مقایسه شبکه دامین و شبکه گروهی (Domain &amp; Workgroup): </vt:lpstr>
      <vt:lpstr>مقایسه شبکه دامین و شبکه گروهی (Domain &amp; Workgroup): </vt:lpstr>
      <vt:lpstr>مقایسه شبکه دامین و شبکه گروهی (Domain &amp; Workgroup): </vt:lpstr>
      <vt:lpstr>مقایسه شبکه دامین و شبکه گروهی (Domain &amp; Workgroup): </vt:lpstr>
      <vt:lpstr>مقایسه شبکه دامین و شبکه گروهی (Domain &amp; Workgroup): </vt:lpstr>
      <vt:lpstr>مقایسه شبکه دامین و شبکه گروهی (Domain &amp; Workgroup):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mohadeseh</dc:creator>
  <cp:lastModifiedBy>mohadess</cp:lastModifiedBy>
  <cp:revision>16</cp:revision>
  <dcterms:created xsi:type="dcterms:W3CDTF">2016-03-07T11:06:43Z</dcterms:created>
  <dcterms:modified xsi:type="dcterms:W3CDTF">2016-04-18T14:42:07Z</dcterms:modified>
</cp:coreProperties>
</file>