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8" r:id="rId1"/>
  </p:sldMasterIdLst>
  <p:notesMasterIdLst>
    <p:notesMasterId r:id="rId15"/>
  </p:notesMasterIdLst>
  <p:sldIdLst>
    <p:sldId id="256" r:id="rId2"/>
    <p:sldId id="337" r:id="rId3"/>
    <p:sldId id="335" r:id="rId4"/>
    <p:sldId id="362" r:id="rId5"/>
    <p:sldId id="381" r:id="rId6"/>
    <p:sldId id="376" r:id="rId7"/>
    <p:sldId id="382" r:id="rId8"/>
    <p:sldId id="383" r:id="rId9"/>
    <p:sldId id="384" r:id="rId10"/>
    <p:sldId id="385" r:id="rId11"/>
    <p:sldId id="386" r:id="rId12"/>
    <p:sldId id="387" r:id="rId13"/>
    <p:sldId id="388" r:id="rId14"/>
  </p:sldIdLst>
  <p:sldSz cx="9144000" cy="6858000" type="screen4x3"/>
  <p:notesSz cx="6858000" cy="9144000"/>
  <p:embeddedFontLst>
    <p:embeddedFont>
      <p:font typeface="B Nazanin" panose="00000400000000000000" pitchFamily="2" charset="-78"/>
      <p:regular r:id="rId16"/>
      <p:bold r:id="rId17"/>
    </p:embeddedFont>
    <p:embeddedFont>
      <p:font typeface="Gill Sans MT" panose="020B0502020104020203" pitchFamily="34" charset="0"/>
      <p:regular r:id="rId18"/>
      <p:bold r:id="rId19"/>
      <p:italic r:id="rId20"/>
      <p:boldItalic r:id="rId21"/>
    </p:embeddedFont>
    <p:embeddedFont>
      <p:font typeface="Wingdings 2" panose="05020102010507070707" pitchFamily="18" charset="2"/>
      <p:regular r:id="rId22"/>
    </p:embeddedFont>
    <p:embeddedFont>
      <p:font typeface="B Lotus" panose="00000400000000000000" pitchFamily="2" charset="-78"/>
      <p:regular r:id="rId23"/>
      <p:bold r:id="rId24"/>
    </p:embeddedFont>
    <p:embeddedFont>
      <p:font typeface="Nazanin" panose="020B0604020202020204" charset="-78"/>
      <p:regular r:id="rId25"/>
      <p:bold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itr" panose="020B0604020202020204" charset="-78"/>
      <p:bold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50000" saltData="rW/eVyF4yqsSKWyaEgHREw==" hashData="FqBqE+ecAy1ifaleFjj+1BDjeV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8" autoAdjust="0"/>
    <p:restoredTop sz="86323" autoAdjust="0"/>
  </p:normalViewPr>
  <p:slideViewPr>
    <p:cSldViewPr>
      <p:cViewPr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25957-4951-47EE-A185-11A1C61A154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26F7A4E-BFB5-4895-8655-6360032AF056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مزایای </a:t>
          </a:r>
          <a:r>
            <a:rPr lang="en-US" b="1" dirty="0" smtClean="0">
              <a:cs typeface="B Nazanin" pitchFamily="2" charset="-78"/>
            </a:rPr>
            <a:t>MPLS</a:t>
          </a:r>
          <a:endParaRPr lang="fa-IR" b="1" dirty="0">
            <a:cs typeface="B Nazanin" pitchFamily="2" charset="-78"/>
          </a:endParaRPr>
        </a:p>
      </dgm:t>
    </dgm:pt>
    <dgm:pt modelId="{8FC5C42E-34C9-4712-980D-D72730D24050}" type="parTrans" cxnId="{419C253D-CDD0-430B-8BE3-CD3F3E48DB09}">
      <dgm:prSet/>
      <dgm:spPr/>
      <dgm:t>
        <a:bodyPr/>
        <a:lstStyle/>
        <a:p>
          <a:pPr rtl="1"/>
          <a:endParaRPr lang="fa-IR"/>
        </a:p>
      </dgm:t>
    </dgm:pt>
    <dgm:pt modelId="{D4AB9013-A788-4B84-B8D9-4F784E639B47}" type="sibTrans" cxnId="{419C253D-CDD0-430B-8BE3-CD3F3E48DB09}">
      <dgm:prSet/>
      <dgm:spPr/>
      <dgm:t>
        <a:bodyPr/>
        <a:lstStyle/>
        <a:p>
          <a:pPr rtl="1"/>
          <a:endParaRPr lang="fa-IR"/>
        </a:p>
      </dgm:t>
    </dgm:pt>
    <dgm:pt modelId="{EDE97042-B3C6-4FDD-9103-F2608C8621FD}">
      <dgm:prSet phldrT="[Text]" custT="1"/>
      <dgm:spPr/>
      <dgm:t>
        <a:bodyPr/>
        <a:lstStyle/>
        <a:p>
          <a:pPr rtl="1"/>
          <a:r>
            <a:rPr lang="fa-IR" sz="2000" b="1" i="0" dirty="0" smtClean="0">
              <a:cs typeface="B Nazanin" pitchFamily="2" charset="-78"/>
            </a:rPr>
            <a:t>استفاده از یک زیرساخت شبکه یکپارچه</a:t>
          </a:r>
          <a:endParaRPr lang="fa-IR" sz="2000" b="1" dirty="0">
            <a:cs typeface="B Nazanin" pitchFamily="2" charset="-78"/>
          </a:endParaRPr>
        </a:p>
      </dgm:t>
    </dgm:pt>
    <dgm:pt modelId="{27243F27-379B-4BD4-A2F6-70289897BA81}" type="parTrans" cxnId="{9463D064-06F1-4F7E-8B04-41E538B8C1EA}">
      <dgm:prSet/>
      <dgm:spPr/>
      <dgm:t>
        <a:bodyPr/>
        <a:lstStyle/>
        <a:p>
          <a:pPr rtl="1"/>
          <a:endParaRPr lang="fa-IR"/>
        </a:p>
      </dgm:t>
    </dgm:pt>
    <dgm:pt modelId="{16409F08-5B93-47C8-A8C9-B26C33883C5D}" type="sibTrans" cxnId="{9463D064-06F1-4F7E-8B04-41E538B8C1EA}">
      <dgm:prSet/>
      <dgm:spPr/>
      <dgm:t>
        <a:bodyPr/>
        <a:lstStyle/>
        <a:p>
          <a:pPr rtl="1"/>
          <a:endParaRPr lang="fa-IR"/>
        </a:p>
      </dgm:t>
    </dgm:pt>
    <dgm:pt modelId="{4A4885E2-5DE8-4CE0-8717-334764B43F0D}">
      <dgm:prSet phldrT="[Text]" custT="1"/>
      <dgm:spPr/>
      <dgm:t>
        <a:bodyPr/>
        <a:lstStyle/>
        <a:p>
          <a:pPr rtl="1"/>
          <a:r>
            <a:rPr lang="fa-IR" sz="2000" b="1" i="0" dirty="0" smtClean="0">
              <a:cs typeface="B Nazanin" pitchFamily="2" charset="-78"/>
            </a:rPr>
            <a:t>بهتر از </a:t>
          </a:r>
          <a:r>
            <a:rPr lang="en-US" sz="2000" b="1" i="0" dirty="0" smtClean="0">
              <a:cs typeface="B Nazanin" pitchFamily="2" charset="-78"/>
            </a:rPr>
            <a:t>IP over ATM </a:t>
          </a:r>
          <a:r>
            <a:rPr lang="fa-IR" sz="2000" b="1" i="0" dirty="0" smtClean="0">
              <a:cs typeface="B Nazanin" pitchFamily="2" charset="-78"/>
            </a:rPr>
            <a:t>است</a:t>
          </a:r>
        </a:p>
      </dgm:t>
    </dgm:pt>
    <dgm:pt modelId="{C45ACC0B-3413-4884-986E-DA250CFEDB2B}" type="parTrans" cxnId="{A78730D4-E46E-4D8C-835C-2752C6F9265F}">
      <dgm:prSet/>
      <dgm:spPr/>
      <dgm:t>
        <a:bodyPr/>
        <a:lstStyle/>
        <a:p>
          <a:pPr rtl="1"/>
          <a:endParaRPr lang="fa-IR"/>
        </a:p>
      </dgm:t>
    </dgm:pt>
    <dgm:pt modelId="{98FAF77A-418B-4955-8F2E-70575E10C05F}" type="sibTrans" cxnId="{A78730D4-E46E-4D8C-835C-2752C6F9265F}">
      <dgm:prSet/>
      <dgm:spPr/>
      <dgm:t>
        <a:bodyPr/>
        <a:lstStyle/>
        <a:p>
          <a:pPr rtl="1"/>
          <a:endParaRPr lang="fa-IR"/>
        </a:p>
      </dgm:t>
    </dgm:pt>
    <dgm:pt modelId="{F7ABA99C-BF06-41DA-996B-2A8622BBD786}">
      <dgm:prSet phldrT="[Text]" custT="1"/>
      <dgm:spPr/>
      <dgm:t>
        <a:bodyPr/>
        <a:lstStyle/>
        <a:p>
          <a:pPr rtl="1"/>
          <a:r>
            <a:rPr lang="en-US" sz="2000" b="1" i="0" dirty="0" smtClean="0">
              <a:cs typeface="B Nazanin" pitchFamily="2" charset="-78"/>
            </a:rPr>
            <a:t>Border Gateway Protocol (BGP)-free core</a:t>
          </a:r>
          <a:endParaRPr lang="fa-IR" sz="2000" b="1" i="0" dirty="0" smtClean="0">
            <a:cs typeface="B Nazanin" pitchFamily="2" charset="-78"/>
          </a:endParaRPr>
        </a:p>
      </dgm:t>
    </dgm:pt>
    <dgm:pt modelId="{1F7ABD94-B684-4BDB-B5D4-C28C94A4FDF4}" type="parTrans" cxnId="{880C3658-2F4D-489A-B668-B328E1563D50}">
      <dgm:prSet/>
      <dgm:spPr/>
      <dgm:t>
        <a:bodyPr/>
        <a:lstStyle/>
        <a:p>
          <a:pPr rtl="1"/>
          <a:endParaRPr lang="fa-IR"/>
        </a:p>
      </dgm:t>
    </dgm:pt>
    <dgm:pt modelId="{AB8A06FB-8D25-4429-895A-606A3862641E}" type="sibTrans" cxnId="{880C3658-2F4D-489A-B668-B328E1563D50}">
      <dgm:prSet/>
      <dgm:spPr/>
      <dgm:t>
        <a:bodyPr/>
        <a:lstStyle/>
        <a:p>
          <a:pPr rtl="1"/>
          <a:endParaRPr lang="fa-IR"/>
        </a:p>
      </dgm:t>
    </dgm:pt>
    <dgm:pt modelId="{C047F043-F947-4F85-9A7E-D491E23B69AD}">
      <dgm:prSet custT="1"/>
      <dgm:spPr/>
      <dgm:t>
        <a:bodyPr/>
        <a:lstStyle/>
        <a:p>
          <a:pPr rtl="1"/>
          <a:r>
            <a:rPr lang="fa-IR" sz="2000" b="1" i="0" smtClean="0">
              <a:cs typeface="B Nazanin" pitchFamily="2" charset="-78"/>
            </a:rPr>
            <a:t>بهینه شدن جریان ترافیک</a:t>
          </a:r>
          <a:endParaRPr lang="fa-IR" sz="2000" b="1">
            <a:cs typeface="B Nazanin" pitchFamily="2" charset="-78"/>
          </a:endParaRPr>
        </a:p>
      </dgm:t>
    </dgm:pt>
    <dgm:pt modelId="{306D5853-6A51-4F6B-BE76-A3F5B7344B31}" type="parTrans" cxnId="{B6025F66-4BBE-4930-9A5D-02B4B0183440}">
      <dgm:prSet/>
      <dgm:spPr/>
      <dgm:t>
        <a:bodyPr/>
        <a:lstStyle/>
        <a:p>
          <a:pPr rtl="1"/>
          <a:endParaRPr lang="fa-IR"/>
        </a:p>
      </dgm:t>
    </dgm:pt>
    <dgm:pt modelId="{EAF65A9C-A8A1-48C3-AD27-CB6861E46EAA}" type="sibTrans" cxnId="{B6025F66-4BBE-4930-9A5D-02B4B0183440}">
      <dgm:prSet/>
      <dgm:spPr/>
      <dgm:t>
        <a:bodyPr/>
        <a:lstStyle/>
        <a:p>
          <a:pPr rtl="1"/>
          <a:endParaRPr lang="fa-IR"/>
        </a:p>
      </dgm:t>
    </dgm:pt>
    <dgm:pt modelId="{84CBD809-7A4B-43AF-9AD1-BDC23B43BF55}">
      <dgm:prSet custT="1"/>
      <dgm:spPr/>
      <dgm:t>
        <a:bodyPr/>
        <a:lstStyle/>
        <a:p>
          <a:pPr rtl="1"/>
          <a:r>
            <a:rPr lang="fa-IR" sz="2000" b="1" i="0" smtClean="0">
              <a:cs typeface="B Nazanin" pitchFamily="2" charset="-78"/>
            </a:rPr>
            <a:t>مهندسی ترافیک</a:t>
          </a:r>
          <a:endParaRPr lang="fa-IR" sz="2000" b="1">
            <a:cs typeface="B Nazanin" pitchFamily="2" charset="-78"/>
          </a:endParaRPr>
        </a:p>
      </dgm:t>
    </dgm:pt>
    <dgm:pt modelId="{BD2C88D0-46BF-4625-88BD-65F272C3F046}" type="parTrans" cxnId="{523B34ED-7A55-4F93-9387-F5A698646802}">
      <dgm:prSet/>
      <dgm:spPr/>
      <dgm:t>
        <a:bodyPr/>
        <a:lstStyle/>
        <a:p>
          <a:pPr rtl="1"/>
          <a:endParaRPr lang="fa-IR"/>
        </a:p>
      </dgm:t>
    </dgm:pt>
    <dgm:pt modelId="{C923B366-8792-4105-90CA-80344FDAABA6}" type="sibTrans" cxnId="{523B34ED-7A55-4F93-9387-F5A698646802}">
      <dgm:prSet/>
      <dgm:spPr/>
      <dgm:t>
        <a:bodyPr/>
        <a:lstStyle/>
        <a:p>
          <a:pPr rtl="1"/>
          <a:endParaRPr lang="fa-IR"/>
        </a:p>
      </dgm:t>
    </dgm:pt>
    <dgm:pt modelId="{809111E3-E8AF-4C25-ABB6-236B75F25CFF}">
      <dgm:prSet custT="1"/>
      <dgm:spPr/>
      <dgm:t>
        <a:bodyPr/>
        <a:lstStyle/>
        <a:p>
          <a:pPr rtl="1"/>
          <a:r>
            <a:rPr lang="fa-IR" sz="2000" b="1" i="0" dirty="0" smtClean="0">
              <a:cs typeface="B Nazanin" pitchFamily="2" charset="-78"/>
            </a:rPr>
            <a:t>مدل </a:t>
          </a:r>
          <a:r>
            <a:rPr lang="en-US" sz="2000" b="1" i="0" dirty="0" smtClean="0">
              <a:cs typeface="B Nazanin" pitchFamily="2" charset="-78"/>
            </a:rPr>
            <a:t> peer-to-peer </a:t>
          </a:r>
          <a:r>
            <a:rPr lang="fa-IR" sz="2000" b="1" i="0" dirty="0" smtClean="0">
              <a:cs typeface="B Nazanin" pitchFamily="2" charset="-78"/>
            </a:rPr>
            <a:t>برای </a:t>
          </a:r>
          <a:r>
            <a:rPr lang="en-US" sz="2000" b="1" i="0" dirty="0" smtClean="0">
              <a:cs typeface="B Nazanin" pitchFamily="2" charset="-78"/>
            </a:rPr>
            <a:t>MPLS VPN</a:t>
          </a:r>
          <a:endParaRPr lang="fa-IR" sz="2000" b="1" dirty="0">
            <a:cs typeface="B Nazanin" pitchFamily="2" charset="-78"/>
          </a:endParaRPr>
        </a:p>
      </dgm:t>
    </dgm:pt>
    <dgm:pt modelId="{CFFC5F6E-D417-4A53-9DD8-B61142F6B3AE}" type="parTrans" cxnId="{BC540816-4AE2-4F0E-AA66-ADF94A4767BA}">
      <dgm:prSet/>
      <dgm:spPr/>
      <dgm:t>
        <a:bodyPr/>
        <a:lstStyle/>
        <a:p>
          <a:pPr rtl="1"/>
          <a:endParaRPr lang="fa-IR"/>
        </a:p>
      </dgm:t>
    </dgm:pt>
    <dgm:pt modelId="{C764087B-8EEB-4307-B8B4-A034A8F63ABB}" type="sibTrans" cxnId="{BC540816-4AE2-4F0E-AA66-ADF94A4767BA}">
      <dgm:prSet/>
      <dgm:spPr/>
      <dgm:t>
        <a:bodyPr/>
        <a:lstStyle/>
        <a:p>
          <a:pPr rtl="1"/>
          <a:endParaRPr lang="fa-IR"/>
        </a:p>
      </dgm:t>
    </dgm:pt>
    <dgm:pt modelId="{4553ADEB-686A-438F-B70A-190C869FA6FF}" type="pres">
      <dgm:prSet presAssocID="{60B25957-4951-47EE-A185-11A1C61A154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298BB67-C334-4BBA-B50C-47DC41E7CBBC}" type="pres">
      <dgm:prSet presAssocID="{726F7A4E-BFB5-4895-8655-6360032AF056}" presName="root1" presStyleCnt="0"/>
      <dgm:spPr/>
    </dgm:pt>
    <dgm:pt modelId="{D2B1F479-B044-4D06-B744-F190406023AB}" type="pres">
      <dgm:prSet presAssocID="{726F7A4E-BFB5-4895-8655-6360032AF056}" presName="LevelOneTextNode" presStyleLbl="node0" presStyleIdx="0" presStyleCnt="1" custScaleX="1363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F0EF9BC-66B3-4AA5-BBA0-5A327CBA2BB7}" type="pres">
      <dgm:prSet presAssocID="{726F7A4E-BFB5-4895-8655-6360032AF056}" presName="level2hierChild" presStyleCnt="0"/>
      <dgm:spPr/>
    </dgm:pt>
    <dgm:pt modelId="{B52F4F3C-0AAC-4059-B8A4-EAFE03845495}" type="pres">
      <dgm:prSet presAssocID="{27243F27-379B-4BD4-A2F6-70289897BA81}" presName="conn2-1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4915300B-C0C8-4982-B76F-15F3176B3F65}" type="pres">
      <dgm:prSet presAssocID="{27243F27-379B-4BD4-A2F6-70289897BA81}" presName="connTx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50BF4D44-F238-49BF-9995-9ECFB1421FFD}" type="pres">
      <dgm:prSet presAssocID="{EDE97042-B3C6-4FDD-9103-F2608C8621FD}" presName="root2" presStyleCnt="0"/>
      <dgm:spPr/>
    </dgm:pt>
    <dgm:pt modelId="{9A3B13F0-CE09-4B99-88B0-0FD5448B6BA4}" type="pres">
      <dgm:prSet presAssocID="{EDE97042-B3C6-4FDD-9103-F2608C8621FD}" presName="LevelTwoTextNode" presStyleLbl="node2" presStyleIdx="0" presStyleCnt="6" custScaleX="6080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6217B1B-64EF-4453-AE6B-091448AE4E66}" type="pres">
      <dgm:prSet presAssocID="{EDE97042-B3C6-4FDD-9103-F2608C8621FD}" presName="level3hierChild" presStyleCnt="0"/>
      <dgm:spPr/>
    </dgm:pt>
    <dgm:pt modelId="{553206FB-7620-400E-B2FA-504F79930850}" type="pres">
      <dgm:prSet presAssocID="{C45ACC0B-3413-4884-986E-DA250CFEDB2B}" presName="conn2-1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6DC85B10-A08E-48CC-A020-3D761EDDE388}" type="pres">
      <dgm:prSet presAssocID="{C45ACC0B-3413-4884-986E-DA250CFEDB2B}" presName="connTx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0030B382-49C0-4D33-A8BE-23D746BEB515}" type="pres">
      <dgm:prSet presAssocID="{4A4885E2-5DE8-4CE0-8717-334764B43F0D}" presName="root2" presStyleCnt="0"/>
      <dgm:spPr/>
    </dgm:pt>
    <dgm:pt modelId="{1515B737-DC9F-41E4-A07E-FD230D009940}" type="pres">
      <dgm:prSet presAssocID="{4A4885E2-5DE8-4CE0-8717-334764B43F0D}" presName="LevelTwoTextNode" presStyleLbl="node2" presStyleIdx="1" presStyleCnt="6" custScaleX="6080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359BB2B-A268-482F-8A03-8B6D96FB04D0}" type="pres">
      <dgm:prSet presAssocID="{4A4885E2-5DE8-4CE0-8717-334764B43F0D}" presName="level3hierChild" presStyleCnt="0"/>
      <dgm:spPr/>
    </dgm:pt>
    <dgm:pt modelId="{FFF1A03B-3F57-44BF-8681-D26C09F86935}" type="pres">
      <dgm:prSet presAssocID="{1F7ABD94-B684-4BDB-B5D4-C28C94A4FDF4}" presName="conn2-1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31E725CB-46C9-4FC9-ABA2-0D72B7215ECA}" type="pres">
      <dgm:prSet presAssocID="{1F7ABD94-B684-4BDB-B5D4-C28C94A4FDF4}" presName="connTx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00C593C9-6CFE-4DFB-B430-085F6AD8DE30}" type="pres">
      <dgm:prSet presAssocID="{F7ABA99C-BF06-41DA-996B-2A8622BBD786}" presName="root2" presStyleCnt="0"/>
      <dgm:spPr/>
    </dgm:pt>
    <dgm:pt modelId="{40CA61BB-1C12-48DC-8AFD-25AAF4CF6409}" type="pres">
      <dgm:prSet presAssocID="{F7ABA99C-BF06-41DA-996B-2A8622BBD786}" presName="LevelTwoTextNode" presStyleLbl="node2" presStyleIdx="2" presStyleCnt="6" custScaleX="6080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1AF6F72-D397-4A92-8C08-5D5C663B330A}" type="pres">
      <dgm:prSet presAssocID="{F7ABA99C-BF06-41DA-996B-2A8622BBD786}" presName="level3hierChild" presStyleCnt="0"/>
      <dgm:spPr/>
    </dgm:pt>
    <dgm:pt modelId="{F06E0BB2-3A4B-418E-B231-700FA7A6E7D5}" type="pres">
      <dgm:prSet presAssocID="{306D5853-6A51-4F6B-BE76-A3F5B7344B31}" presName="conn2-1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D85F9D9D-57FD-4ABF-8D6B-9CB025EF7780}" type="pres">
      <dgm:prSet presAssocID="{306D5853-6A51-4F6B-BE76-A3F5B7344B31}" presName="connTx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F2EA7794-5900-4C62-A614-1EA065C536C4}" type="pres">
      <dgm:prSet presAssocID="{C047F043-F947-4F85-9A7E-D491E23B69AD}" presName="root2" presStyleCnt="0"/>
      <dgm:spPr/>
    </dgm:pt>
    <dgm:pt modelId="{FE47737D-0733-4477-8B21-D1DC6BC00F28}" type="pres">
      <dgm:prSet presAssocID="{C047F043-F947-4F85-9A7E-D491E23B69AD}" presName="LevelTwoTextNode" presStyleLbl="node2" presStyleIdx="3" presStyleCnt="6" custScaleX="6080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9DA905B-1D56-4136-A28D-B5EEF2868C0C}" type="pres">
      <dgm:prSet presAssocID="{C047F043-F947-4F85-9A7E-D491E23B69AD}" presName="level3hierChild" presStyleCnt="0"/>
      <dgm:spPr/>
    </dgm:pt>
    <dgm:pt modelId="{2698659D-E7E0-40D4-ADAA-8D0C0B22C6C9}" type="pres">
      <dgm:prSet presAssocID="{BD2C88D0-46BF-4625-88BD-65F272C3F046}" presName="conn2-1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796DE31B-313E-46F7-B4BF-1A7C5529B45D}" type="pres">
      <dgm:prSet presAssocID="{BD2C88D0-46BF-4625-88BD-65F272C3F046}" presName="connTx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F0518BFC-A373-4783-8CE0-1D52F581851B}" type="pres">
      <dgm:prSet presAssocID="{84CBD809-7A4B-43AF-9AD1-BDC23B43BF55}" presName="root2" presStyleCnt="0"/>
      <dgm:spPr/>
    </dgm:pt>
    <dgm:pt modelId="{B584109C-E329-407D-82D7-0C8F4C0BBFDA}" type="pres">
      <dgm:prSet presAssocID="{84CBD809-7A4B-43AF-9AD1-BDC23B43BF55}" presName="LevelTwoTextNode" presStyleLbl="node2" presStyleIdx="4" presStyleCnt="6" custScaleX="6080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02610AD-AC00-44A7-9535-437CB262C0E1}" type="pres">
      <dgm:prSet presAssocID="{84CBD809-7A4B-43AF-9AD1-BDC23B43BF55}" presName="level3hierChild" presStyleCnt="0"/>
      <dgm:spPr/>
    </dgm:pt>
    <dgm:pt modelId="{D5A23A1B-C82C-407E-914F-FAFA1EEC894C}" type="pres">
      <dgm:prSet presAssocID="{CFFC5F6E-D417-4A53-9DD8-B61142F6B3AE}" presName="conn2-1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5935E1C5-2677-4A6E-9394-B1B0E1BC7EBD}" type="pres">
      <dgm:prSet presAssocID="{CFFC5F6E-D417-4A53-9DD8-B61142F6B3AE}" presName="connTx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34FA2396-50BC-4044-AC67-C3351834E9F6}" type="pres">
      <dgm:prSet presAssocID="{809111E3-E8AF-4C25-ABB6-236B75F25CFF}" presName="root2" presStyleCnt="0"/>
      <dgm:spPr/>
    </dgm:pt>
    <dgm:pt modelId="{AA0A0E3C-1D7C-46BF-AA9F-3A7C1A111290}" type="pres">
      <dgm:prSet presAssocID="{809111E3-E8AF-4C25-ABB6-236B75F25CFF}" presName="LevelTwoTextNode" presStyleLbl="node2" presStyleIdx="5" presStyleCnt="6" custScaleX="60800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3CED6E4-FC74-42A5-80A3-9722488C0F08}" type="pres">
      <dgm:prSet presAssocID="{809111E3-E8AF-4C25-ABB6-236B75F25CFF}" presName="level3hierChild" presStyleCnt="0"/>
      <dgm:spPr/>
    </dgm:pt>
  </dgm:ptLst>
  <dgm:cxnLst>
    <dgm:cxn modelId="{275E8AFF-B1B1-4D9D-B20E-5DC1768E5C89}" type="presOf" srcId="{1F7ABD94-B684-4BDB-B5D4-C28C94A4FDF4}" destId="{FFF1A03B-3F57-44BF-8681-D26C09F86935}" srcOrd="0" destOrd="0" presId="urn:microsoft.com/office/officeart/2005/8/layout/hierarchy2"/>
    <dgm:cxn modelId="{B36CC7C0-7F87-46DD-BE41-0314A8234515}" type="presOf" srcId="{BD2C88D0-46BF-4625-88BD-65F272C3F046}" destId="{796DE31B-313E-46F7-B4BF-1A7C5529B45D}" srcOrd="1" destOrd="0" presId="urn:microsoft.com/office/officeart/2005/8/layout/hierarchy2"/>
    <dgm:cxn modelId="{5BFA7135-52A7-4591-9CC4-CFDC203FDDA5}" type="presOf" srcId="{1F7ABD94-B684-4BDB-B5D4-C28C94A4FDF4}" destId="{31E725CB-46C9-4FC9-ABA2-0D72B7215ECA}" srcOrd="1" destOrd="0" presId="urn:microsoft.com/office/officeart/2005/8/layout/hierarchy2"/>
    <dgm:cxn modelId="{5CC3B9BF-7E03-42FB-83E1-D86BC1521C33}" type="presOf" srcId="{C047F043-F947-4F85-9A7E-D491E23B69AD}" destId="{FE47737D-0733-4477-8B21-D1DC6BC00F28}" srcOrd="0" destOrd="0" presId="urn:microsoft.com/office/officeart/2005/8/layout/hierarchy2"/>
    <dgm:cxn modelId="{3F1EFF45-6C2A-4F99-A72B-644D24DBA024}" type="presOf" srcId="{726F7A4E-BFB5-4895-8655-6360032AF056}" destId="{D2B1F479-B044-4D06-B744-F190406023AB}" srcOrd="0" destOrd="0" presId="urn:microsoft.com/office/officeart/2005/8/layout/hierarchy2"/>
    <dgm:cxn modelId="{A78730D4-E46E-4D8C-835C-2752C6F9265F}" srcId="{726F7A4E-BFB5-4895-8655-6360032AF056}" destId="{4A4885E2-5DE8-4CE0-8717-334764B43F0D}" srcOrd="1" destOrd="0" parTransId="{C45ACC0B-3413-4884-986E-DA250CFEDB2B}" sibTransId="{98FAF77A-418B-4955-8F2E-70575E10C05F}"/>
    <dgm:cxn modelId="{97E7D508-4940-4DF7-A788-7543ACBE13E4}" type="presOf" srcId="{84CBD809-7A4B-43AF-9AD1-BDC23B43BF55}" destId="{B584109C-E329-407D-82D7-0C8F4C0BBFDA}" srcOrd="0" destOrd="0" presId="urn:microsoft.com/office/officeart/2005/8/layout/hierarchy2"/>
    <dgm:cxn modelId="{AD2CAE77-B6AA-4E2B-A4CE-A6EC460B4056}" type="presOf" srcId="{CFFC5F6E-D417-4A53-9DD8-B61142F6B3AE}" destId="{D5A23A1B-C82C-407E-914F-FAFA1EEC894C}" srcOrd="0" destOrd="0" presId="urn:microsoft.com/office/officeart/2005/8/layout/hierarchy2"/>
    <dgm:cxn modelId="{DF6A29C6-0941-4842-AA7C-455553485B70}" type="presOf" srcId="{C45ACC0B-3413-4884-986E-DA250CFEDB2B}" destId="{553206FB-7620-400E-B2FA-504F79930850}" srcOrd="0" destOrd="0" presId="urn:microsoft.com/office/officeart/2005/8/layout/hierarchy2"/>
    <dgm:cxn modelId="{BC540816-4AE2-4F0E-AA66-ADF94A4767BA}" srcId="{726F7A4E-BFB5-4895-8655-6360032AF056}" destId="{809111E3-E8AF-4C25-ABB6-236B75F25CFF}" srcOrd="5" destOrd="0" parTransId="{CFFC5F6E-D417-4A53-9DD8-B61142F6B3AE}" sibTransId="{C764087B-8EEB-4307-B8B4-A034A8F63ABB}"/>
    <dgm:cxn modelId="{523B34ED-7A55-4F93-9387-F5A698646802}" srcId="{726F7A4E-BFB5-4895-8655-6360032AF056}" destId="{84CBD809-7A4B-43AF-9AD1-BDC23B43BF55}" srcOrd="4" destOrd="0" parTransId="{BD2C88D0-46BF-4625-88BD-65F272C3F046}" sibTransId="{C923B366-8792-4105-90CA-80344FDAABA6}"/>
    <dgm:cxn modelId="{9389AFB3-664C-49D2-9A19-1EF82AB5C8E1}" type="presOf" srcId="{F7ABA99C-BF06-41DA-996B-2A8622BBD786}" destId="{40CA61BB-1C12-48DC-8AFD-25AAF4CF6409}" srcOrd="0" destOrd="0" presId="urn:microsoft.com/office/officeart/2005/8/layout/hierarchy2"/>
    <dgm:cxn modelId="{ED8DF2E8-D909-486F-A60C-8B113FF20929}" type="presOf" srcId="{27243F27-379B-4BD4-A2F6-70289897BA81}" destId="{B52F4F3C-0AAC-4059-B8A4-EAFE03845495}" srcOrd="0" destOrd="0" presId="urn:microsoft.com/office/officeart/2005/8/layout/hierarchy2"/>
    <dgm:cxn modelId="{A7C65A51-B1FE-4EF0-AE4A-550C40D36EC0}" type="presOf" srcId="{306D5853-6A51-4F6B-BE76-A3F5B7344B31}" destId="{F06E0BB2-3A4B-418E-B231-700FA7A6E7D5}" srcOrd="0" destOrd="0" presId="urn:microsoft.com/office/officeart/2005/8/layout/hierarchy2"/>
    <dgm:cxn modelId="{834237A5-573B-4FE1-837D-B3321DF6FB91}" type="presOf" srcId="{4A4885E2-5DE8-4CE0-8717-334764B43F0D}" destId="{1515B737-DC9F-41E4-A07E-FD230D009940}" srcOrd="0" destOrd="0" presId="urn:microsoft.com/office/officeart/2005/8/layout/hierarchy2"/>
    <dgm:cxn modelId="{9463D064-06F1-4F7E-8B04-41E538B8C1EA}" srcId="{726F7A4E-BFB5-4895-8655-6360032AF056}" destId="{EDE97042-B3C6-4FDD-9103-F2608C8621FD}" srcOrd="0" destOrd="0" parTransId="{27243F27-379B-4BD4-A2F6-70289897BA81}" sibTransId="{16409F08-5B93-47C8-A8C9-B26C33883C5D}"/>
    <dgm:cxn modelId="{831EFDD4-6181-4909-8C78-617BC65771B1}" type="presOf" srcId="{CFFC5F6E-D417-4A53-9DD8-B61142F6B3AE}" destId="{5935E1C5-2677-4A6E-9394-B1B0E1BC7EBD}" srcOrd="1" destOrd="0" presId="urn:microsoft.com/office/officeart/2005/8/layout/hierarchy2"/>
    <dgm:cxn modelId="{880C3658-2F4D-489A-B668-B328E1563D50}" srcId="{726F7A4E-BFB5-4895-8655-6360032AF056}" destId="{F7ABA99C-BF06-41DA-996B-2A8622BBD786}" srcOrd="2" destOrd="0" parTransId="{1F7ABD94-B684-4BDB-B5D4-C28C94A4FDF4}" sibTransId="{AB8A06FB-8D25-4429-895A-606A3862641E}"/>
    <dgm:cxn modelId="{FA376DD4-04BB-457B-8C2C-F3F7887D0D26}" type="presOf" srcId="{C45ACC0B-3413-4884-986E-DA250CFEDB2B}" destId="{6DC85B10-A08E-48CC-A020-3D761EDDE388}" srcOrd="1" destOrd="0" presId="urn:microsoft.com/office/officeart/2005/8/layout/hierarchy2"/>
    <dgm:cxn modelId="{69F0C635-7AB4-4149-9747-96CC3A667E71}" type="presOf" srcId="{EDE97042-B3C6-4FDD-9103-F2608C8621FD}" destId="{9A3B13F0-CE09-4B99-88B0-0FD5448B6BA4}" srcOrd="0" destOrd="0" presId="urn:microsoft.com/office/officeart/2005/8/layout/hierarchy2"/>
    <dgm:cxn modelId="{866A925A-D238-4E16-81C8-FE29CF001E50}" type="presOf" srcId="{306D5853-6A51-4F6B-BE76-A3F5B7344B31}" destId="{D85F9D9D-57FD-4ABF-8D6B-9CB025EF7780}" srcOrd="1" destOrd="0" presId="urn:microsoft.com/office/officeart/2005/8/layout/hierarchy2"/>
    <dgm:cxn modelId="{B20CD652-92B0-4E30-B878-8752906D6C16}" type="presOf" srcId="{60B25957-4951-47EE-A185-11A1C61A1547}" destId="{4553ADEB-686A-438F-B70A-190C869FA6FF}" srcOrd="0" destOrd="0" presId="urn:microsoft.com/office/officeart/2005/8/layout/hierarchy2"/>
    <dgm:cxn modelId="{B6E172F8-AB28-4E88-A3DD-2B3F1EC8440B}" type="presOf" srcId="{27243F27-379B-4BD4-A2F6-70289897BA81}" destId="{4915300B-C0C8-4982-B76F-15F3176B3F65}" srcOrd="1" destOrd="0" presId="urn:microsoft.com/office/officeart/2005/8/layout/hierarchy2"/>
    <dgm:cxn modelId="{26270DE1-54CA-4F85-BCA4-AEB75F27186B}" type="presOf" srcId="{809111E3-E8AF-4C25-ABB6-236B75F25CFF}" destId="{AA0A0E3C-1D7C-46BF-AA9F-3A7C1A111290}" srcOrd="0" destOrd="0" presId="urn:microsoft.com/office/officeart/2005/8/layout/hierarchy2"/>
    <dgm:cxn modelId="{B6025F66-4BBE-4930-9A5D-02B4B0183440}" srcId="{726F7A4E-BFB5-4895-8655-6360032AF056}" destId="{C047F043-F947-4F85-9A7E-D491E23B69AD}" srcOrd="3" destOrd="0" parTransId="{306D5853-6A51-4F6B-BE76-A3F5B7344B31}" sibTransId="{EAF65A9C-A8A1-48C3-AD27-CB6861E46EAA}"/>
    <dgm:cxn modelId="{4CEBABA1-FCDF-4AD7-8E00-F222127D04E0}" type="presOf" srcId="{BD2C88D0-46BF-4625-88BD-65F272C3F046}" destId="{2698659D-E7E0-40D4-ADAA-8D0C0B22C6C9}" srcOrd="0" destOrd="0" presId="urn:microsoft.com/office/officeart/2005/8/layout/hierarchy2"/>
    <dgm:cxn modelId="{419C253D-CDD0-430B-8BE3-CD3F3E48DB09}" srcId="{60B25957-4951-47EE-A185-11A1C61A1547}" destId="{726F7A4E-BFB5-4895-8655-6360032AF056}" srcOrd="0" destOrd="0" parTransId="{8FC5C42E-34C9-4712-980D-D72730D24050}" sibTransId="{D4AB9013-A788-4B84-B8D9-4F784E639B47}"/>
    <dgm:cxn modelId="{1A97F3E7-11B5-4025-BB7C-FE0106AF8EE8}" type="presParOf" srcId="{4553ADEB-686A-438F-B70A-190C869FA6FF}" destId="{E298BB67-C334-4BBA-B50C-47DC41E7CBBC}" srcOrd="0" destOrd="0" presId="urn:microsoft.com/office/officeart/2005/8/layout/hierarchy2"/>
    <dgm:cxn modelId="{F4FFA150-FCD2-47DB-A855-473476ADBD79}" type="presParOf" srcId="{E298BB67-C334-4BBA-B50C-47DC41E7CBBC}" destId="{D2B1F479-B044-4D06-B744-F190406023AB}" srcOrd="0" destOrd="0" presId="urn:microsoft.com/office/officeart/2005/8/layout/hierarchy2"/>
    <dgm:cxn modelId="{CA4FADDC-2DD2-419B-A0A3-1A8D6E90D464}" type="presParOf" srcId="{E298BB67-C334-4BBA-B50C-47DC41E7CBBC}" destId="{5F0EF9BC-66B3-4AA5-BBA0-5A327CBA2BB7}" srcOrd="1" destOrd="0" presId="urn:microsoft.com/office/officeart/2005/8/layout/hierarchy2"/>
    <dgm:cxn modelId="{9337130A-B145-48A1-A93C-86110AE07334}" type="presParOf" srcId="{5F0EF9BC-66B3-4AA5-BBA0-5A327CBA2BB7}" destId="{B52F4F3C-0AAC-4059-B8A4-EAFE03845495}" srcOrd="0" destOrd="0" presId="urn:microsoft.com/office/officeart/2005/8/layout/hierarchy2"/>
    <dgm:cxn modelId="{02887B22-B338-4900-9257-043A47BCB36A}" type="presParOf" srcId="{B52F4F3C-0AAC-4059-B8A4-EAFE03845495}" destId="{4915300B-C0C8-4982-B76F-15F3176B3F65}" srcOrd="0" destOrd="0" presId="urn:microsoft.com/office/officeart/2005/8/layout/hierarchy2"/>
    <dgm:cxn modelId="{E7638744-3723-4197-A66A-C6DA2971F057}" type="presParOf" srcId="{5F0EF9BC-66B3-4AA5-BBA0-5A327CBA2BB7}" destId="{50BF4D44-F238-49BF-9995-9ECFB1421FFD}" srcOrd="1" destOrd="0" presId="urn:microsoft.com/office/officeart/2005/8/layout/hierarchy2"/>
    <dgm:cxn modelId="{FA7F48E7-FC79-40F8-81A9-00DB4C33CAC6}" type="presParOf" srcId="{50BF4D44-F238-49BF-9995-9ECFB1421FFD}" destId="{9A3B13F0-CE09-4B99-88B0-0FD5448B6BA4}" srcOrd="0" destOrd="0" presId="urn:microsoft.com/office/officeart/2005/8/layout/hierarchy2"/>
    <dgm:cxn modelId="{BEE55CD3-F41F-4C0E-9DAD-5D4FF16B77AB}" type="presParOf" srcId="{50BF4D44-F238-49BF-9995-9ECFB1421FFD}" destId="{66217B1B-64EF-4453-AE6B-091448AE4E66}" srcOrd="1" destOrd="0" presId="urn:microsoft.com/office/officeart/2005/8/layout/hierarchy2"/>
    <dgm:cxn modelId="{C680B2D4-BD94-4C2A-88CD-215F2961F7D8}" type="presParOf" srcId="{5F0EF9BC-66B3-4AA5-BBA0-5A327CBA2BB7}" destId="{553206FB-7620-400E-B2FA-504F79930850}" srcOrd="2" destOrd="0" presId="urn:microsoft.com/office/officeart/2005/8/layout/hierarchy2"/>
    <dgm:cxn modelId="{EE46DC2B-1B9C-4C6B-9163-53F622DD4B73}" type="presParOf" srcId="{553206FB-7620-400E-B2FA-504F79930850}" destId="{6DC85B10-A08E-48CC-A020-3D761EDDE388}" srcOrd="0" destOrd="0" presId="urn:microsoft.com/office/officeart/2005/8/layout/hierarchy2"/>
    <dgm:cxn modelId="{77EDFFCF-D437-4D7F-B791-26BB16722F9E}" type="presParOf" srcId="{5F0EF9BC-66B3-4AA5-BBA0-5A327CBA2BB7}" destId="{0030B382-49C0-4D33-A8BE-23D746BEB515}" srcOrd="3" destOrd="0" presId="urn:microsoft.com/office/officeart/2005/8/layout/hierarchy2"/>
    <dgm:cxn modelId="{64B81C2C-4F60-493D-96BE-95E94B928D37}" type="presParOf" srcId="{0030B382-49C0-4D33-A8BE-23D746BEB515}" destId="{1515B737-DC9F-41E4-A07E-FD230D009940}" srcOrd="0" destOrd="0" presId="urn:microsoft.com/office/officeart/2005/8/layout/hierarchy2"/>
    <dgm:cxn modelId="{30F2B13C-01DF-45A9-BB73-4A1F057D73B7}" type="presParOf" srcId="{0030B382-49C0-4D33-A8BE-23D746BEB515}" destId="{7359BB2B-A268-482F-8A03-8B6D96FB04D0}" srcOrd="1" destOrd="0" presId="urn:microsoft.com/office/officeart/2005/8/layout/hierarchy2"/>
    <dgm:cxn modelId="{87AC8690-C0DF-40AC-AC1A-45B5B4D6563A}" type="presParOf" srcId="{5F0EF9BC-66B3-4AA5-BBA0-5A327CBA2BB7}" destId="{FFF1A03B-3F57-44BF-8681-D26C09F86935}" srcOrd="4" destOrd="0" presId="urn:microsoft.com/office/officeart/2005/8/layout/hierarchy2"/>
    <dgm:cxn modelId="{2A2B81E0-A39D-452F-A858-32949D976621}" type="presParOf" srcId="{FFF1A03B-3F57-44BF-8681-D26C09F86935}" destId="{31E725CB-46C9-4FC9-ABA2-0D72B7215ECA}" srcOrd="0" destOrd="0" presId="urn:microsoft.com/office/officeart/2005/8/layout/hierarchy2"/>
    <dgm:cxn modelId="{25ECA12D-F9F1-4755-B35C-3A112A90C18F}" type="presParOf" srcId="{5F0EF9BC-66B3-4AA5-BBA0-5A327CBA2BB7}" destId="{00C593C9-6CFE-4DFB-B430-085F6AD8DE30}" srcOrd="5" destOrd="0" presId="urn:microsoft.com/office/officeart/2005/8/layout/hierarchy2"/>
    <dgm:cxn modelId="{DD17AACA-3BF4-44E7-9F07-5E3788C5855D}" type="presParOf" srcId="{00C593C9-6CFE-4DFB-B430-085F6AD8DE30}" destId="{40CA61BB-1C12-48DC-8AFD-25AAF4CF6409}" srcOrd="0" destOrd="0" presId="urn:microsoft.com/office/officeart/2005/8/layout/hierarchy2"/>
    <dgm:cxn modelId="{5FBBF087-92B5-40DD-9BC4-24EA497D4C40}" type="presParOf" srcId="{00C593C9-6CFE-4DFB-B430-085F6AD8DE30}" destId="{11AF6F72-D397-4A92-8C08-5D5C663B330A}" srcOrd="1" destOrd="0" presId="urn:microsoft.com/office/officeart/2005/8/layout/hierarchy2"/>
    <dgm:cxn modelId="{CAAFE2DC-1573-46F7-9113-81A31ADD5D2B}" type="presParOf" srcId="{5F0EF9BC-66B3-4AA5-BBA0-5A327CBA2BB7}" destId="{F06E0BB2-3A4B-418E-B231-700FA7A6E7D5}" srcOrd="6" destOrd="0" presId="urn:microsoft.com/office/officeart/2005/8/layout/hierarchy2"/>
    <dgm:cxn modelId="{DC47789D-2F0C-44A4-BE07-4ADA97045D3A}" type="presParOf" srcId="{F06E0BB2-3A4B-418E-B231-700FA7A6E7D5}" destId="{D85F9D9D-57FD-4ABF-8D6B-9CB025EF7780}" srcOrd="0" destOrd="0" presId="urn:microsoft.com/office/officeart/2005/8/layout/hierarchy2"/>
    <dgm:cxn modelId="{2B1BD004-68F0-4ABE-AA6D-2E09C485F3EF}" type="presParOf" srcId="{5F0EF9BC-66B3-4AA5-BBA0-5A327CBA2BB7}" destId="{F2EA7794-5900-4C62-A614-1EA065C536C4}" srcOrd="7" destOrd="0" presId="urn:microsoft.com/office/officeart/2005/8/layout/hierarchy2"/>
    <dgm:cxn modelId="{05CA0E90-F83C-4220-B7C6-969933FA2AFF}" type="presParOf" srcId="{F2EA7794-5900-4C62-A614-1EA065C536C4}" destId="{FE47737D-0733-4477-8B21-D1DC6BC00F28}" srcOrd="0" destOrd="0" presId="urn:microsoft.com/office/officeart/2005/8/layout/hierarchy2"/>
    <dgm:cxn modelId="{AF95F12E-4BCD-4AD9-AADF-4C53AE86A148}" type="presParOf" srcId="{F2EA7794-5900-4C62-A614-1EA065C536C4}" destId="{E9DA905B-1D56-4136-A28D-B5EEF2868C0C}" srcOrd="1" destOrd="0" presId="urn:microsoft.com/office/officeart/2005/8/layout/hierarchy2"/>
    <dgm:cxn modelId="{1A9644FF-D324-4C6D-BF5F-0B12957A698C}" type="presParOf" srcId="{5F0EF9BC-66B3-4AA5-BBA0-5A327CBA2BB7}" destId="{2698659D-E7E0-40D4-ADAA-8D0C0B22C6C9}" srcOrd="8" destOrd="0" presId="urn:microsoft.com/office/officeart/2005/8/layout/hierarchy2"/>
    <dgm:cxn modelId="{C685C30F-0ED1-44EF-A86E-BFE411A1BFC9}" type="presParOf" srcId="{2698659D-E7E0-40D4-ADAA-8D0C0B22C6C9}" destId="{796DE31B-313E-46F7-B4BF-1A7C5529B45D}" srcOrd="0" destOrd="0" presId="urn:microsoft.com/office/officeart/2005/8/layout/hierarchy2"/>
    <dgm:cxn modelId="{132D9510-5F38-4313-9587-0E06FC1765BE}" type="presParOf" srcId="{5F0EF9BC-66B3-4AA5-BBA0-5A327CBA2BB7}" destId="{F0518BFC-A373-4783-8CE0-1D52F581851B}" srcOrd="9" destOrd="0" presId="urn:microsoft.com/office/officeart/2005/8/layout/hierarchy2"/>
    <dgm:cxn modelId="{88CA2E0B-DCD2-4017-A28D-9E23F2B31661}" type="presParOf" srcId="{F0518BFC-A373-4783-8CE0-1D52F581851B}" destId="{B584109C-E329-407D-82D7-0C8F4C0BBFDA}" srcOrd="0" destOrd="0" presId="urn:microsoft.com/office/officeart/2005/8/layout/hierarchy2"/>
    <dgm:cxn modelId="{3A8024BA-F3AF-4BAF-912E-CB50F5BD7A4B}" type="presParOf" srcId="{F0518BFC-A373-4783-8CE0-1D52F581851B}" destId="{B02610AD-AC00-44A7-9535-437CB262C0E1}" srcOrd="1" destOrd="0" presId="urn:microsoft.com/office/officeart/2005/8/layout/hierarchy2"/>
    <dgm:cxn modelId="{3AF9B703-6FDA-407B-B9FE-B894898F2EC0}" type="presParOf" srcId="{5F0EF9BC-66B3-4AA5-BBA0-5A327CBA2BB7}" destId="{D5A23A1B-C82C-407E-914F-FAFA1EEC894C}" srcOrd="10" destOrd="0" presId="urn:microsoft.com/office/officeart/2005/8/layout/hierarchy2"/>
    <dgm:cxn modelId="{8BB29FD7-1A0C-4054-9685-FFF1CEA12700}" type="presParOf" srcId="{D5A23A1B-C82C-407E-914F-FAFA1EEC894C}" destId="{5935E1C5-2677-4A6E-9394-B1B0E1BC7EBD}" srcOrd="0" destOrd="0" presId="urn:microsoft.com/office/officeart/2005/8/layout/hierarchy2"/>
    <dgm:cxn modelId="{6D12929E-F5EC-4C21-8117-36F588E52D96}" type="presParOf" srcId="{5F0EF9BC-66B3-4AA5-BBA0-5A327CBA2BB7}" destId="{34FA2396-50BC-4044-AC67-C3351834E9F6}" srcOrd="11" destOrd="0" presId="urn:microsoft.com/office/officeart/2005/8/layout/hierarchy2"/>
    <dgm:cxn modelId="{E1CF6BDB-9574-4192-A187-12DCA9408943}" type="presParOf" srcId="{34FA2396-50BC-4044-AC67-C3351834E9F6}" destId="{AA0A0E3C-1D7C-46BF-AA9F-3A7C1A111290}" srcOrd="0" destOrd="0" presId="urn:microsoft.com/office/officeart/2005/8/layout/hierarchy2"/>
    <dgm:cxn modelId="{C562EAF5-EA03-45F9-979C-E2253E0D6320}" type="presParOf" srcId="{34FA2396-50BC-4044-AC67-C3351834E9F6}" destId="{E3CED6E4-FC74-42A5-80A3-9722488C0F0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218E92-D402-4FAC-903F-87877D7BC21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2154D8E-78EB-47F1-AC0E-93A7F31959AD}">
      <dgm:prSet phldrT="[Text]"/>
      <dgm:spPr/>
      <dgm:t>
        <a:bodyPr/>
        <a:lstStyle/>
        <a:p>
          <a:pPr rtl="1"/>
          <a:r>
            <a:rPr lang="en-US" b="0" i="0" dirty="0" smtClean="0"/>
            <a:t>Ingress LSR</a:t>
          </a:r>
          <a:endParaRPr lang="fa-IR" dirty="0"/>
        </a:p>
      </dgm:t>
    </dgm:pt>
    <dgm:pt modelId="{0B8D1F94-DA62-4F06-82B4-16A126AA4F43}" type="parTrans" cxnId="{CB4C346F-064C-4FD2-A74F-3C2966FCA16D}">
      <dgm:prSet/>
      <dgm:spPr/>
      <dgm:t>
        <a:bodyPr/>
        <a:lstStyle/>
        <a:p>
          <a:pPr rtl="1"/>
          <a:endParaRPr lang="fa-IR"/>
        </a:p>
      </dgm:t>
    </dgm:pt>
    <dgm:pt modelId="{9329FBFF-5F3A-47FE-B584-BEE1355193BF}" type="sibTrans" cxnId="{CB4C346F-064C-4FD2-A74F-3C2966FCA16D}">
      <dgm:prSet/>
      <dgm:spPr/>
      <dgm:t>
        <a:bodyPr/>
        <a:lstStyle/>
        <a:p>
          <a:pPr rtl="1"/>
          <a:endParaRPr lang="fa-IR"/>
        </a:p>
      </dgm:t>
    </dgm:pt>
    <dgm:pt modelId="{3C2464D5-54DA-4ACA-A83E-821C65FF811B}">
      <dgm:prSet phldrT="[Text]" custT="1"/>
      <dgm:spPr/>
      <dgm:t>
        <a:bodyPr/>
        <a:lstStyle/>
        <a:p>
          <a:pPr rtl="1"/>
          <a:r>
            <a:rPr lang="fa-IR" sz="1800" b="0" i="0" dirty="0" smtClean="0">
              <a:cs typeface="B Nazanin" pitchFamily="2" charset="-78"/>
            </a:rPr>
            <a:t>این نوع روترهای </a:t>
          </a:r>
          <a:r>
            <a:rPr lang="en-US" sz="1800" b="0" i="0" dirty="0" smtClean="0">
              <a:cs typeface="B Nazanin" pitchFamily="2" charset="-78"/>
            </a:rPr>
            <a:t>LSR، </a:t>
          </a:r>
          <a:r>
            <a:rPr lang="fa-IR" sz="1800" b="0" i="0" dirty="0" smtClean="0">
              <a:cs typeface="B Nazanin" pitchFamily="2" charset="-78"/>
            </a:rPr>
            <a:t>بسته</a:t>
          </a:r>
          <a:r>
            <a:rPr lang="fa-IR" sz="1800" dirty="0" smtClean="0">
              <a:cs typeface="B Nazanin" pitchFamily="2" charset="-78"/>
            </a:rPr>
            <a:t>‌</a:t>
          </a:r>
          <a:r>
            <a:rPr lang="fa-IR" sz="1800" b="0" i="0" dirty="0" smtClean="0">
              <a:cs typeface="B Nazanin" pitchFamily="2" charset="-78"/>
            </a:rPr>
            <a:t>هایی که دارای </a:t>
          </a:r>
          <a:r>
            <a:rPr lang="en-US" sz="1800" b="0" i="0" dirty="0" smtClean="0">
              <a:cs typeface="B Nazanin" pitchFamily="2" charset="-78"/>
            </a:rPr>
            <a:t> Label </a:t>
          </a:r>
          <a:r>
            <a:rPr lang="fa-IR" sz="1800" b="0" i="0" dirty="0" smtClean="0">
              <a:cs typeface="B Nazanin" pitchFamily="2" charset="-78"/>
            </a:rPr>
            <a:t>نیستند را دریافت می</a:t>
          </a:r>
          <a:r>
            <a:rPr lang="fa-IR" sz="1800" dirty="0" smtClean="0">
              <a:cs typeface="B Nazanin" pitchFamily="2" charset="-78"/>
            </a:rPr>
            <a:t>‌</a:t>
          </a:r>
          <a:r>
            <a:rPr lang="fa-IR" sz="1800" b="0" i="0" dirty="0" smtClean="0">
              <a:cs typeface="B Nazanin" pitchFamily="2" charset="-78"/>
            </a:rPr>
            <a:t>کنند و به آنها  </a:t>
          </a:r>
          <a:r>
            <a:rPr lang="en-US" sz="1800" b="0" i="0" dirty="0" smtClean="0">
              <a:cs typeface="B Nazanin" pitchFamily="2" charset="-78"/>
            </a:rPr>
            <a:t>label</a:t>
          </a:r>
          <a:r>
            <a:rPr lang="fa-IR" sz="1800" b="0" i="0" dirty="0" smtClean="0">
              <a:cs typeface="B Nazanin" pitchFamily="2" charset="-78"/>
            </a:rPr>
            <a:t> می</a:t>
          </a:r>
          <a:r>
            <a:rPr lang="fa-IR" sz="1800" dirty="0" smtClean="0">
              <a:cs typeface="B Nazanin" pitchFamily="2" charset="-78"/>
            </a:rPr>
            <a:t>‌</a:t>
          </a:r>
          <a:r>
            <a:rPr lang="fa-IR" sz="1800" b="0" i="0" dirty="0" smtClean="0">
              <a:cs typeface="B Nazanin" pitchFamily="2" charset="-78"/>
            </a:rPr>
            <a:t>زنند و آنها را در شبکه </a:t>
          </a:r>
          <a:r>
            <a:rPr lang="en-US" sz="1800" b="0" i="0" dirty="0" smtClean="0">
              <a:cs typeface="B Nazanin" pitchFamily="2" charset="-78"/>
            </a:rPr>
            <a:t>MPLS </a:t>
          </a:r>
          <a:r>
            <a:rPr lang="fa-IR" sz="1800" b="0" i="0" dirty="0" smtClean="0">
              <a:cs typeface="B Nazanin" pitchFamily="2" charset="-78"/>
            </a:rPr>
            <a:t> ارسال می</a:t>
          </a:r>
          <a:r>
            <a:rPr lang="fa-IR" sz="1800" dirty="0" smtClean="0">
              <a:cs typeface="B Nazanin" pitchFamily="2" charset="-78"/>
            </a:rPr>
            <a:t>‌</a:t>
          </a:r>
          <a:r>
            <a:rPr lang="fa-IR" sz="1800" b="0" i="0" dirty="0" smtClean="0">
              <a:cs typeface="B Nazanin" pitchFamily="2" charset="-78"/>
            </a:rPr>
            <a:t>کنند. این روترها در لبه شبکه </a:t>
          </a:r>
          <a:r>
            <a:rPr lang="en-US" sz="1800" b="0" i="0" dirty="0" smtClean="0">
              <a:cs typeface="B Nazanin" pitchFamily="2" charset="-78"/>
            </a:rPr>
            <a:t>MPLS</a:t>
          </a:r>
          <a:r>
            <a:rPr lang="fa-IR" sz="1800" b="0" i="0" dirty="0" smtClean="0">
              <a:cs typeface="B Nazanin" pitchFamily="2" charset="-78"/>
            </a:rPr>
            <a:t> قرار دارند.</a:t>
          </a:r>
          <a:endParaRPr lang="fa-IR" sz="1800" dirty="0">
            <a:cs typeface="B Nazanin" pitchFamily="2" charset="-78"/>
          </a:endParaRPr>
        </a:p>
      </dgm:t>
    </dgm:pt>
    <dgm:pt modelId="{1112129E-A064-425B-BB3C-E2E6857889A3}" type="parTrans" cxnId="{F367A478-1F78-417A-8CFC-AFED70DFA8B6}">
      <dgm:prSet/>
      <dgm:spPr/>
      <dgm:t>
        <a:bodyPr/>
        <a:lstStyle/>
        <a:p>
          <a:pPr rtl="1"/>
          <a:endParaRPr lang="fa-IR"/>
        </a:p>
      </dgm:t>
    </dgm:pt>
    <dgm:pt modelId="{0C079C39-D0D2-4447-907C-0881AA54BF99}" type="sibTrans" cxnId="{F367A478-1F78-417A-8CFC-AFED70DFA8B6}">
      <dgm:prSet/>
      <dgm:spPr/>
      <dgm:t>
        <a:bodyPr/>
        <a:lstStyle/>
        <a:p>
          <a:pPr rtl="1"/>
          <a:endParaRPr lang="fa-IR"/>
        </a:p>
      </dgm:t>
    </dgm:pt>
    <dgm:pt modelId="{7696D202-BD26-4495-9FA2-0D2BE7C11A48}">
      <dgm:prSet phldrT="[Text]"/>
      <dgm:spPr/>
      <dgm:t>
        <a:bodyPr/>
        <a:lstStyle/>
        <a:p>
          <a:pPr rtl="1"/>
          <a:r>
            <a:rPr lang="en-US" b="0" i="0" dirty="0" smtClean="0"/>
            <a:t>Egress LSR </a:t>
          </a:r>
          <a:endParaRPr lang="fa-IR" dirty="0"/>
        </a:p>
      </dgm:t>
    </dgm:pt>
    <dgm:pt modelId="{F4741D28-11AC-4148-A8DB-7893239B71B8}" type="parTrans" cxnId="{33C1F8DF-5650-4403-9397-38B9E42DE015}">
      <dgm:prSet/>
      <dgm:spPr/>
      <dgm:t>
        <a:bodyPr/>
        <a:lstStyle/>
        <a:p>
          <a:pPr rtl="1"/>
          <a:endParaRPr lang="fa-IR"/>
        </a:p>
      </dgm:t>
    </dgm:pt>
    <dgm:pt modelId="{236E3B28-729A-4AE5-94DF-2ADDAF1724ED}" type="sibTrans" cxnId="{33C1F8DF-5650-4403-9397-38B9E42DE015}">
      <dgm:prSet/>
      <dgm:spPr/>
      <dgm:t>
        <a:bodyPr/>
        <a:lstStyle/>
        <a:p>
          <a:pPr rtl="1"/>
          <a:endParaRPr lang="fa-IR"/>
        </a:p>
      </dgm:t>
    </dgm:pt>
    <dgm:pt modelId="{61793503-7D8B-4914-8AE2-BA900CA0147A}">
      <dgm:prSet phldrT="[Text]" custT="1"/>
      <dgm:spPr/>
      <dgm:t>
        <a:bodyPr/>
        <a:lstStyle/>
        <a:p>
          <a:pPr rtl="1"/>
          <a:r>
            <a:rPr lang="fa-IR" sz="1800" b="0" i="0" dirty="0" smtClean="0">
              <a:cs typeface="B Nazanin" pitchFamily="2" charset="-78"/>
            </a:rPr>
            <a:t>این نوع روترهای </a:t>
          </a:r>
          <a:r>
            <a:rPr lang="en-US" sz="1800" b="0" i="0" dirty="0" smtClean="0">
              <a:cs typeface="B Nazanin" pitchFamily="2" charset="-78"/>
            </a:rPr>
            <a:t>LSR، </a:t>
          </a:r>
          <a:r>
            <a:rPr lang="fa-IR" sz="1800" b="0" i="0" dirty="0" smtClean="0">
              <a:cs typeface="B Nazanin" pitchFamily="2" charset="-78"/>
            </a:rPr>
            <a:t>بسته</a:t>
          </a:r>
          <a:r>
            <a:rPr lang="fa-IR" sz="1800" dirty="0" smtClean="0">
              <a:cs typeface="B Nazanin" pitchFamily="2" charset="-78"/>
            </a:rPr>
            <a:t>‌</a:t>
          </a:r>
          <a:r>
            <a:rPr lang="fa-IR" sz="1800" b="0" i="0" dirty="0" smtClean="0">
              <a:cs typeface="B Nazanin" pitchFamily="2" charset="-78"/>
            </a:rPr>
            <a:t>هایی که دارای </a:t>
          </a:r>
          <a:r>
            <a:rPr lang="en-US" sz="1800" b="0" i="0" dirty="0" smtClean="0">
              <a:cs typeface="B Nazanin" pitchFamily="2" charset="-78"/>
            </a:rPr>
            <a:t>label</a:t>
          </a:r>
          <a:r>
            <a:rPr lang="fa-IR" sz="1800" b="0" i="0" dirty="0" smtClean="0">
              <a:cs typeface="B Nazanin" pitchFamily="2" charset="-78"/>
            </a:rPr>
            <a:t> هستند را از شبکه </a:t>
          </a:r>
          <a:r>
            <a:rPr lang="en-US" sz="1800" b="0" i="0" dirty="0" smtClean="0">
              <a:cs typeface="B Nazanin" pitchFamily="2" charset="-78"/>
            </a:rPr>
            <a:t>MPLS</a:t>
          </a:r>
          <a:r>
            <a:rPr lang="fa-IR" sz="1800" b="0" i="0" dirty="0" smtClean="0">
              <a:cs typeface="B Nazanin" pitchFamily="2" charset="-78"/>
            </a:rPr>
            <a:t>دریافت می</a:t>
          </a:r>
          <a:r>
            <a:rPr lang="fa-IR" sz="1800" dirty="0" smtClean="0">
              <a:cs typeface="B Nazanin" pitchFamily="2" charset="-78"/>
            </a:rPr>
            <a:t>‌</a:t>
          </a:r>
          <a:r>
            <a:rPr lang="fa-IR" sz="1800" b="0" i="0" dirty="0" smtClean="0">
              <a:cs typeface="B Nazanin" pitchFamily="2" charset="-78"/>
            </a:rPr>
            <a:t>کنند و سپس آنها را </a:t>
          </a:r>
          <a:r>
            <a:rPr lang="fa-IR" sz="1800" b="0" i="0" dirty="0" smtClean="0">
              <a:cs typeface="B Nazanin" pitchFamily="2" charset="-78"/>
            </a:rPr>
            <a:t>ارسال </a:t>
          </a:r>
          <a:r>
            <a:rPr lang="fa-IR" sz="1800" b="0" i="0" dirty="0" smtClean="0">
              <a:cs typeface="B Nazanin" pitchFamily="2" charset="-78"/>
            </a:rPr>
            <a:t>و </a:t>
          </a:r>
          <a:r>
            <a:rPr lang="en-US" sz="1800" b="0" i="0" dirty="0" err="1" smtClean="0">
              <a:cs typeface="B Nazanin" pitchFamily="2" charset="-78"/>
            </a:rPr>
            <a:t>Lable</a:t>
          </a:r>
          <a:r>
            <a:rPr lang="fa-IR" sz="1800" b="0" i="0" dirty="0" smtClean="0">
              <a:cs typeface="B Nazanin" pitchFamily="2" charset="-78"/>
            </a:rPr>
            <a:t> بسته</a:t>
          </a:r>
          <a:r>
            <a:rPr lang="fa-IR" sz="1800" dirty="0" smtClean="0">
              <a:cs typeface="B Nazanin" pitchFamily="2" charset="-78"/>
            </a:rPr>
            <a:t>‌</a:t>
          </a:r>
          <a:r>
            <a:rPr lang="fa-IR" sz="1800" b="0" i="0" dirty="0" smtClean="0">
              <a:cs typeface="B Nazanin" pitchFamily="2" charset="-78"/>
            </a:rPr>
            <a:t>ها را حذف می</a:t>
          </a:r>
          <a:r>
            <a:rPr lang="fa-IR" sz="1800" dirty="0" smtClean="0">
              <a:cs typeface="B Nazanin" pitchFamily="2" charset="-78"/>
            </a:rPr>
            <a:t>‌</a:t>
          </a:r>
          <a:r>
            <a:rPr lang="fa-IR" sz="1800" b="0" i="0" dirty="0" smtClean="0">
              <a:cs typeface="B Nazanin" pitchFamily="2" charset="-78"/>
            </a:rPr>
            <a:t>کنند.  این روترها در لبه شبکه </a:t>
          </a:r>
          <a:r>
            <a:rPr lang="en-US" sz="1800" b="0" i="0" dirty="0" smtClean="0">
              <a:cs typeface="B Nazanin" pitchFamily="2" charset="-78"/>
            </a:rPr>
            <a:t>MPLS</a:t>
          </a:r>
          <a:r>
            <a:rPr lang="fa-IR" sz="1800" b="0" i="0" dirty="0" smtClean="0">
              <a:cs typeface="B Nazanin" pitchFamily="2" charset="-78"/>
            </a:rPr>
            <a:t> قرار دارند.</a:t>
          </a:r>
          <a:endParaRPr lang="fa-IR" sz="1800" dirty="0">
            <a:cs typeface="B Nazanin" pitchFamily="2" charset="-78"/>
          </a:endParaRPr>
        </a:p>
      </dgm:t>
    </dgm:pt>
    <dgm:pt modelId="{C4EA5AA5-996F-4D72-898D-EC064437411E}" type="parTrans" cxnId="{4C6673A9-321C-48BD-B257-55A0C7103678}">
      <dgm:prSet/>
      <dgm:spPr/>
      <dgm:t>
        <a:bodyPr/>
        <a:lstStyle/>
        <a:p>
          <a:pPr rtl="1"/>
          <a:endParaRPr lang="fa-IR"/>
        </a:p>
      </dgm:t>
    </dgm:pt>
    <dgm:pt modelId="{2BC980E1-6B48-4908-9194-6F9BCF3DE977}" type="sibTrans" cxnId="{4C6673A9-321C-48BD-B257-55A0C7103678}">
      <dgm:prSet/>
      <dgm:spPr/>
      <dgm:t>
        <a:bodyPr/>
        <a:lstStyle/>
        <a:p>
          <a:pPr rtl="1"/>
          <a:endParaRPr lang="fa-IR"/>
        </a:p>
      </dgm:t>
    </dgm:pt>
    <dgm:pt modelId="{21C5B30A-9782-4EB0-A0E0-3F05467DDBB8}">
      <dgm:prSet phldrT="[Text]"/>
      <dgm:spPr/>
      <dgm:t>
        <a:bodyPr/>
        <a:lstStyle/>
        <a:p>
          <a:pPr rtl="1"/>
          <a:r>
            <a:rPr lang="en-US" b="0" i="0" dirty="0" smtClean="0"/>
            <a:t>Intermediate LSR</a:t>
          </a:r>
          <a:endParaRPr lang="fa-IR" dirty="0"/>
        </a:p>
      </dgm:t>
    </dgm:pt>
    <dgm:pt modelId="{A66D5FF8-C76A-4BFD-B166-E7660E1FA414}" type="parTrans" cxnId="{FEF9D0C7-DB36-4115-B5D0-75C3338B5B02}">
      <dgm:prSet/>
      <dgm:spPr/>
      <dgm:t>
        <a:bodyPr/>
        <a:lstStyle/>
        <a:p>
          <a:pPr rtl="1"/>
          <a:endParaRPr lang="fa-IR"/>
        </a:p>
      </dgm:t>
    </dgm:pt>
    <dgm:pt modelId="{756FDFBB-CB46-4C38-8D2B-1AA8106960E9}" type="sibTrans" cxnId="{FEF9D0C7-DB36-4115-B5D0-75C3338B5B02}">
      <dgm:prSet/>
      <dgm:spPr/>
      <dgm:t>
        <a:bodyPr/>
        <a:lstStyle/>
        <a:p>
          <a:pPr rtl="1"/>
          <a:endParaRPr lang="fa-IR"/>
        </a:p>
      </dgm:t>
    </dgm:pt>
    <dgm:pt modelId="{FB251273-385F-4947-B1AE-2875514C39C0}">
      <dgm:prSet phldrT="[Text]" custT="1"/>
      <dgm:spPr/>
      <dgm:t>
        <a:bodyPr/>
        <a:lstStyle/>
        <a:p>
          <a:pPr rtl="1"/>
          <a:r>
            <a:rPr lang="fa-IR" sz="1800" b="0" i="0" dirty="0" smtClean="0">
              <a:cs typeface="B Nazanin" pitchFamily="2" charset="-78"/>
            </a:rPr>
            <a:t>این نوع </a:t>
          </a:r>
          <a:r>
            <a:rPr lang="en-US" sz="1800" b="0" i="0" dirty="0" smtClean="0">
              <a:cs typeface="B Nazanin" pitchFamily="2" charset="-78"/>
            </a:rPr>
            <a:t>LSR، </a:t>
          </a:r>
          <a:r>
            <a:rPr lang="fa-IR" sz="1800" b="0" i="0" dirty="0" smtClean="0">
              <a:cs typeface="B Nazanin" pitchFamily="2" charset="-78"/>
            </a:rPr>
            <a:t>بسته</a:t>
          </a:r>
          <a:r>
            <a:rPr lang="fa-IR" sz="1800" dirty="0" smtClean="0">
              <a:cs typeface="B Nazanin" pitchFamily="2" charset="-78"/>
            </a:rPr>
            <a:t>‌</a:t>
          </a:r>
          <a:r>
            <a:rPr lang="fa-IR" sz="1800" b="0" i="0" dirty="0" smtClean="0">
              <a:cs typeface="B Nazanin" pitchFamily="2" charset="-78"/>
            </a:rPr>
            <a:t>های </a:t>
          </a:r>
          <a:r>
            <a:rPr lang="en-US" sz="1800" b="0" i="0" dirty="0" smtClean="0">
              <a:cs typeface="B Nazanin" pitchFamily="2" charset="-78"/>
            </a:rPr>
            <a:t>label</a:t>
          </a:r>
          <a:r>
            <a:rPr lang="fa-IR" sz="1800" b="0" i="0" dirty="0" smtClean="0">
              <a:cs typeface="B Nazanin" pitchFamily="2" charset="-78"/>
            </a:rPr>
            <a:t> زده شده را دریافت می</a:t>
          </a:r>
          <a:r>
            <a:rPr lang="fa-IR" sz="1800" dirty="0" smtClean="0">
              <a:cs typeface="B Nazanin" pitchFamily="2" charset="-78"/>
            </a:rPr>
            <a:t>‌</a:t>
          </a:r>
          <a:r>
            <a:rPr lang="fa-IR" sz="1800" b="0" i="0" dirty="0" smtClean="0">
              <a:cs typeface="B Nazanin" pitchFamily="2" charset="-78"/>
            </a:rPr>
            <a:t>کند عملیاتی را روی آن انجام می</a:t>
          </a:r>
          <a:r>
            <a:rPr lang="fa-IR" sz="1800" dirty="0" smtClean="0">
              <a:cs typeface="B Nazanin" pitchFamily="2" charset="-78"/>
            </a:rPr>
            <a:t>‌</a:t>
          </a:r>
          <a:r>
            <a:rPr lang="fa-IR" sz="1800" b="0" i="0" dirty="0" smtClean="0">
              <a:cs typeface="B Nazanin" pitchFamily="2" charset="-78"/>
            </a:rPr>
            <a:t>دهد سپس آنرا ارسال می</a:t>
          </a:r>
          <a:r>
            <a:rPr lang="fa-IR" sz="1800" dirty="0" smtClean="0">
              <a:cs typeface="B Nazanin" pitchFamily="2" charset="-78"/>
            </a:rPr>
            <a:t>‌</a:t>
          </a:r>
          <a:r>
            <a:rPr lang="fa-IR" sz="1800" b="0" i="0" dirty="0" smtClean="0">
              <a:cs typeface="B Nazanin" pitchFamily="2" charset="-78"/>
            </a:rPr>
            <a:t>کند. این نوع </a:t>
          </a:r>
          <a:r>
            <a:rPr lang="en-US" sz="1800" b="0" i="0" dirty="0" smtClean="0">
              <a:cs typeface="B Nazanin" pitchFamily="2" charset="-78"/>
            </a:rPr>
            <a:t>LSR، </a:t>
          </a:r>
          <a:r>
            <a:rPr lang="fa-IR" sz="1800" b="0" i="0" dirty="0" smtClean="0">
              <a:cs typeface="B Nazanin" pitchFamily="2" charset="-78"/>
            </a:rPr>
            <a:t>روترهای میانی شبکه </a:t>
          </a:r>
          <a:r>
            <a:rPr lang="en-US" sz="1800" b="0" i="0" dirty="0" smtClean="0">
              <a:cs typeface="B Nazanin" pitchFamily="2" charset="-78"/>
            </a:rPr>
            <a:t>MPLS</a:t>
          </a:r>
          <a:r>
            <a:rPr lang="fa-IR" sz="1800" b="0" i="0" dirty="0" smtClean="0">
              <a:cs typeface="B Nazanin" pitchFamily="2" charset="-78"/>
            </a:rPr>
            <a:t>می</a:t>
          </a:r>
          <a:r>
            <a:rPr lang="fa-IR" sz="1800" dirty="0" smtClean="0">
              <a:cs typeface="B Nazanin" pitchFamily="2" charset="-78"/>
            </a:rPr>
            <a:t>‌</a:t>
          </a:r>
          <a:r>
            <a:rPr lang="fa-IR" sz="1800" b="0" i="0" dirty="0" smtClean="0">
              <a:cs typeface="B Nazanin" pitchFamily="2" charset="-78"/>
            </a:rPr>
            <a:t>باشند.</a:t>
          </a:r>
          <a:endParaRPr lang="fa-IR" sz="1800" dirty="0">
            <a:cs typeface="B Nazanin" pitchFamily="2" charset="-78"/>
          </a:endParaRPr>
        </a:p>
      </dgm:t>
    </dgm:pt>
    <dgm:pt modelId="{DFE803F2-076F-4970-8609-EC466A95D735}" type="parTrans" cxnId="{0F75FC5A-CBF4-4AC7-8A2B-98E86A27DFED}">
      <dgm:prSet/>
      <dgm:spPr/>
      <dgm:t>
        <a:bodyPr/>
        <a:lstStyle/>
        <a:p>
          <a:pPr rtl="1"/>
          <a:endParaRPr lang="fa-IR"/>
        </a:p>
      </dgm:t>
    </dgm:pt>
    <dgm:pt modelId="{6BB963BF-89AD-4CB9-B08D-9890701AC3A3}" type="sibTrans" cxnId="{0F75FC5A-CBF4-4AC7-8A2B-98E86A27DFED}">
      <dgm:prSet/>
      <dgm:spPr/>
      <dgm:t>
        <a:bodyPr/>
        <a:lstStyle/>
        <a:p>
          <a:pPr rtl="1"/>
          <a:endParaRPr lang="fa-IR"/>
        </a:p>
      </dgm:t>
    </dgm:pt>
    <dgm:pt modelId="{A135FA2E-38F0-449E-A572-5101729F99F5}" type="pres">
      <dgm:prSet presAssocID="{70218E92-D402-4FAC-903F-87877D7BC214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229AEEA-9DD1-4D62-906C-C25379B0D58D}" type="pres">
      <dgm:prSet presAssocID="{42154D8E-78EB-47F1-AC0E-93A7F31959AD}" presName="root1" presStyleCnt="0"/>
      <dgm:spPr/>
    </dgm:pt>
    <dgm:pt modelId="{EA07B0C7-9BBF-4CDA-A1A4-EDEDF73807FF}" type="pres">
      <dgm:prSet presAssocID="{42154D8E-78EB-47F1-AC0E-93A7F31959AD}" presName="LevelOneTextNode" presStyleLbl="node0" presStyleIdx="0" presStyleCnt="3" custScaleX="11749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F5FEF87-507F-4947-AC4F-18EFCC702D9F}" type="pres">
      <dgm:prSet presAssocID="{42154D8E-78EB-47F1-AC0E-93A7F31959AD}" presName="level2hierChild" presStyleCnt="0"/>
      <dgm:spPr/>
    </dgm:pt>
    <dgm:pt modelId="{F48C0D65-EF6D-4980-A1B9-B20F6A030A60}" type="pres">
      <dgm:prSet presAssocID="{1112129E-A064-425B-BB3C-E2E6857889A3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887D7A89-BCF9-43D5-A0C7-9A3D602DE438}" type="pres">
      <dgm:prSet presAssocID="{1112129E-A064-425B-BB3C-E2E6857889A3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157A3885-F36B-41CA-803F-9EDC322C9199}" type="pres">
      <dgm:prSet presAssocID="{3C2464D5-54DA-4ACA-A83E-821C65FF811B}" presName="root2" presStyleCnt="0"/>
      <dgm:spPr/>
    </dgm:pt>
    <dgm:pt modelId="{3785A925-6F4B-44AB-8633-AB3A545EC1CA}" type="pres">
      <dgm:prSet presAssocID="{3C2464D5-54DA-4ACA-A83E-821C65FF811B}" presName="LevelTwoTextNode" presStyleLbl="node2" presStyleIdx="0" presStyleCnt="3" custScaleX="423517" custScaleY="1772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BCF16B5-F63D-4821-9D2E-C7FC7566785E}" type="pres">
      <dgm:prSet presAssocID="{3C2464D5-54DA-4ACA-A83E-821C65FF811B}" presName="level3hierChild" presStyleCnt="0"/>
      <dgm:spPr/>
    </dgm:pt>
    <dgm:pt modelId="{F48B441C-8FE7-482E-9D6C-720081500298}" type="pres">
      <dgm:prSet presAssocID="{7696D202-BD26-4495-9FA2-0D2BE7C11A48}" presName="root1" presStyleCnt="0"/>
      <dgm:spPr/>
    </dgm:pt>
    <dgm:pt modelId="{064F2A37-3CC0-4485-A99B-88A697738DD5}" type="pres">
      <dgm:prSet presAssocID="{7696D202-BD26-4495-9FA2-0D2BE7C11A48}" presName="LevelOneTextNode" presStyleLbl="node0" presStyleIdx="1" presStyleCnt="3" custScaleX="11749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829252A-CF38-447B-B8E6-12ACAC8FF687}" type="pres">
      <dgm:prSet presAssocID="{7696D202-BD26-4495-9FA2-0D2BE7C11A48}" presName="level2hierChild" presStyleCnt="0"/>
      <dgm:spPr/>
    </dgm:pt>
    <dgm:pt modelId="{3A1E9B3A-D1DA-4F0F-9532-2A11765DA08C}" type="pres">
      <dgm:prSet presAssocID="{C4EA5AA5-996F-4D72-898D-EC064437411E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25A968EB-0DB6-45BA-907B-EDB0126E42A5}" type="pres">
      <dgm:prSet presAssocID="{C4EA5AA5-996F-4D72-898D-EC064437411E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D60FF554-5581-41B6-9377-4AACAA54C143}" type="pres">
      <dgm:prSet presAssocID="{61793503-7D8B-4914-8AE2-BA900CA0147A}" presName="root2" presStyleCnt="0"/>
      <dgm:spPr/>
    </dgm:pt>
    <dgm:pt modelId="{DD84FC9E-FED9-4EDC-940B-5E2F152A6571}" type="pres">
      <dgm:prSet presAssocID="{61793503-7D8B-4914-8AE2-BA900CA0147A}" presName="LevelTwoTextNode" presStyleLbl="node2" presStyleIdx="1" presStyleCnt="3" custScaleX="423517" custScaleY="1772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C4D80CB-9F7E-4E4F-88B7-0C0510F52F30}" type="pres">
      <dgm:prSet presAssocID="{61793503-7D8B-4914-8AE2-BA900CA0147A}" presName="level3hierChild" presStyleCnt="0"/>
      <dgm:spPr/>
    </dgm:pt>
    <dgm:pt modelId="{1C9CE17B-2146-4C70-82D5-DA05983DDC4D}" type="pres">
      <dgm:prSet presAssocID="{21C5B30A-9782-4EB0-A0E0-3F05467DDBB8}" presName="root1" presStyleCnt="0"/>
      <dgm:spPr/>
    </dgm:pt>
    <dgm:pt modelId="{826E0FA6-4BD8-496C-8CAB-F48098633275}" type="pres">
      <dgm:prSet presAssocID="{21C5B30A-9782-4EB0-A0E0-3F05467DDBB8}" presName="LevelOneTextNode" presStyleLbl="node0" presStyleIdx="2" presStyleCnt="3" custScaleX="11749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B717652-E7E5-4C46-9DAE-FC1F939217C6}" type="pres">
      <dgm:prSet presAssocID="{21C5B30A-9782-4EB0-A0E0-3F05467DDBB8}" presName="level2hierChild" presStyleCnt="0"/>
      <dgm:spPr/>
    </dgm:pt>
    <dgm:pt modelId="{9EFA085A-41E6-424C-BC6E-DA8B3121DA13}" type="pres">
      <dgm:prSet presAssocID="{DFE803F2-076F-4970-8609-EC466A95D735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98C1D6BB-68A8-4462-BA3F-76E595796075}" type="pres">
      <dgm:prSet presAssocID="{DFE803F2-076F-4970-8609-EC466A95D735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3A7778F5-E0C1-41D9-B3A2-E937A53D9154}" type="pres">
      <dgm:prSet presAssocID="{FB251273-385F-4947-B1AE-2875514C39C0}" presName="root2" presStyleCnt="0"/>
      <dgm:spPr/>
    </dgm:pt>
    <dgm:pt modelId="{B17426C9-B477-4AD8-8162-60D4B3FF3283}" type="pres">
      <dgm:prSet presAssocID="{FB251273-385F-4947-B1AE-2875514C39C0}" presName="LevelTwoTextNode" presStyleLbl="node2" presStyleIdx="2" presStyleCnt="3" custScaleX="423517" custScaleY="1772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32306ED-1C16-4E6C-97C9-6194294E1FD9}" type="pres">
      <dgm:prSet presAssocID="{FB251273-385F-4947-B1AE-2875514C39C0}" presName="level3hierChild" presStyleCnt="0"/>
      <dgm:spPr/>
    </dgm:pt>
  </dgm:ptLst>
  <dgm:cxnLst>
    <dgm:cxn modelId="{F3F113AF-A820-4CBF-A470-B0C0BCE4B7DA}" type="presOf" srcId="{21C5B30A-9782-4EB0-A0E0-3F05467DDBB8}" destId="{826E0FA6-4BD8-496C-8CAB-F48098633275}" srcOrd="0" destOrd="0" presId="urn:microsoft.com/office/officeart/2005/8/layout/hierarchy2"/>
    <dgm:cxn modelId="{FE8D4BA1-3D4A-4EDA-8DB5-E8ABC7446528}" type="presOf" srcId="{7696D202-BD26-4495-9FA2-0D2BE7C11A48}" destId="{064F2A37-3CC0-4485-A99B-88A697738DD5}" srcOrd="0" destOrd="0" presId="urn:microsoft.com/office/officeart/2005/8/layout/hierarchy2"/>
    <dgm:cxn modelId="{25E80687-1031-4892-834D-8C226F3BB1DA}" type="presOf" srcId="{61793503-7D8B-4914-8AE2-BA900CA0147A}" destId="{DD84FC9E-FED9-4EDC-940B-5E2F152A6571}" srcOrd="0" destOrd="0" presId="urn:microsoft.com/office/officeart/2005/8/layout/hierarchy2"/>
    <dgm:cxn modelId="{4C6673A9-321C-48BD-B257-55A0C7103678}" srcId="{7696D202-BD26-4495-9FA2-0D2BE7C11A48}" destId="{61793503-7D8B-4914-8AE2-BA900CA0147A}" srcOrd="0" destOrd="0" parTransId="{C4EA5AA5-996F-4D72-898D-EC064437411E}" sibTransId="{2BC980E1-6B48-4908-9194-6F9BCF3DE977}"/>
    <dgm:cxn modelId="{5B885795-2B24-41A0-820F-1035438EC0B5}" type="presOf" srcId="{70218E92-D402-4FAC-903F-87877D7BC214}" destId="{A135FA2E-38F0-449E-A572-5101729F99F5}" srcOrd="0" destOrd="0" presId="urn:microsoft.com/office/officeart/2005/8/layout/hierarchy2"/>
    <dgm:cxn modelId="{CB4C346F-064C-4FD2-A74F-3C2966FCA16D}" srcId="{70218E92-D402-4FAC-903F-87877D7BC214}" destId="{42154D8E-78EB-47F1-AC0E-93A7F31959AD}" srcOrd="0" destOrd="0" parTransId="{0B8D1F94-DA62-4F06-82B4-16A126AA4F43}" sibTransId="{9329FBFF-5F3A-47FE-B584-BEE1355193BF}"/>
    <dgm:cxn modelId="{FEF9D0C7-DB36-4115-B5D0-75C3338B5B02}" srcId="{70218E92-D402-4FAC-903F-87877D7BC214}" destId="{21C5B30A-9782-4EB0-A0E0-3F05467DDBB8}" srcOrd="2" destOrd="0" parTransId="{A66D5FF8-C76A-4BFD-B166-E7660E1FA414}" sibTransId="{756FDFBB-CB46-4C38-8D2B-1AA8106960E9}"/>
    <dgm:cxn modelId="{AB5F3DF0-CD5B-4426-9427-C6ACEB150122}" type="presOf" srcId="{1112129E-A064-425B-BB3C-E2E6857889A3}" destId="{F48C0D65-EF6D-4980-A1B9-B20F6A030A60}" srcOrd="0" destOrd="0" presId="urn:microsoft.com/office/officeart/2005/8/layout/hierarchy2"/>
    <dgm:cxn modelId="{AB732B32-9717-4C92-8BC5-71BE1FA8A401}" type="presOf" srcId="{DFE803F2-076F-4970-8609-EC466A95D735}" destId="{98C1D6BB-68A8-4462-BA3F-76E595796075}" srcOrd="1" destOrd="0" presId="urn:microsoft.com/office/officeart/2005/8/layout/hierarchy2"/>
    <dgm:cxn modelId="{E407AA55-3237-4FF3-8917-5A7534A1FBC2}" type="presOf" srcId="{42154D8E-78EB-47F1-AC0E-93A7F31959AD}" destId="{EA07B0C7-9BBF-4CDA-A1A4-EDEDF73807FF}" srcOrd="0" destOrd="0" presId="urn:microsoft.com/office/officeart/2005/8/layout/hierarchy2"/>
    <dgm:cxn modelId="{0F75FC5A-CBF4-4AC7-8A2B-98E86A27DFED}" srcId="{21C5B30A-9782-4EB0-A0E0-3F05467DDBB8}" destId="{FB251273-385F-4947-B1AE-2875514C39C0}" srcOrd="0" destOrd="0" parTransId="{DFE803F2-076F-4970-8609-EC466A95D735}" sibTransId="{6BB963BF-89AD-4CB9-B08D-9890701AC3A3}"/>
    <dgm:cxn modelId="{F367A478-1F78-417A-8CFC-AFED70DFA8B6}" srcId="{42154D8E-78EB-47F1-AC0E-93A7F31959AD}" destId="{3C2464D5-54DA-4ACA-A83E-821C65FF811B}" srcOrd="0" destOrd="0" parTransId="{1112129E-A064-425B-BB3C-E2E6857889A3}" sibTransId="{0C079C39-D0D2-4447-907C-0881AA54BF99}"/>
    <dgm:cxn modelId="{AACFD83A-4DFF-47D2-AE3F-DE7E9A834944}" type="presOf" srcId="{3C2464D5-54DA-4ACA-A83E-821C65FF811B}" destId="{3785A925-6F4B-44AB-8633-AB3A545EC1CA}" srcOrd="0" destOrd="0" presId="urn:microsoft.com/office/officeart/2005/8/layout/hierarchy2"/>
    <dgm:cxn modelId="{33C1F8DF-5650-4403-9397-38B9E42DE015}" srcId="{70218E92-D402-4FAC-903F-87877D7BC214}" destId="{7696D202-BD26-4495-9FA2-0D2BE7C11A48}" srcOrd="1" destOrd="0" parTransId="{F4741D28-11AC-4148-A8DB-7893239B71B8}" sibTransId="{236E3B28-729A-4AE5-94DF-2ADDAF1724ED}"/>
    <dgm:cxn modelId="{79D2AE1C-C06F-4A62-A178-27710984C585}" type="presOf" srcId="{DFE803F2-076F-4970-8609-EC466A95D735}" destId="{9EFA085A-41E6-424C-BC6E-DA8B3121DA13}" srcOrd="0" destOrd="0" presId="urn:microsoft.com/office/officeart/2005/8/layout/hierarchy2"/>
    <dgm:cxn modelId="{82C06793-7BD8-405D-AF52-3E3466B62EF7}" type="presOf" srcId="{C4EA5AA5-996F-4D72-898D-EC064437411E}" destId="{3A1E9B3A-D1DA-4F0F-9532-2A11765DA08C}" srcOrd="0" destOrd="0" presId="urn:microsoft.com/office/officeart/2005/8/layout/hierarchy2"/>
    <dgm:cxn modelId="{F6CB8AB8-0BBD-401F-9298-59394EE973A4}" type="presOf" srcId="{1112129E-A064-425B-BB3C-E2E6857889A3}" destId="{887D7A89-BCF9-43D5-A0C7-9A3D602DE438}" srcOrd="1" destOrd="0" presId="urn:microsoft.com/office/officeart/2005/8/layout/hierarchy2"/>
    <dgm:cxn modelId="{12767AFA-9697-414A-BFF4-AC23B28A848B}" type="presOf" srcId="{FB251273-385F-4947-B1AE-2875514C39C0}" destId="{B17426C9-B477-4AD8-8162-60D4B3FF3283}" srcOrd="0" destOrd="0" presId="urn:microsoft.com/office/officeart/2005/8/layout/hierarchy2"/>
    <dgm:cxn modelId="{AE2E9CAF-E981-46B8-8483-CFAAE1153EBF}" type="presOf" srcId="{C4EA5AA5-996F-4D72-898D-EC064437411E}" destId="{25A968EB-0DB6-45BA-907B-EDB0126E42A5}" srcOrd="1" destOrd="0" presId="urn:microsoft.com/office/officeart/2005/8/layout/hierarchy2"/>
    <dgm:cxn modelId="{8F4F5310-61DB-41B0-A2CD-D2DE5B845C80}" type="presParOf" srcId="{A135FA2E-38F0-449E-A572-5101729F99F5}" destId="{6229AEEA-9DD1-4D62-906C-C25379B0D58D}" srcOrd="0" destOrd="0" presId="urn:microsoft.com/office/officeart/2005/8/layout/hierarchy2"/>
    <dgm:cxn modelId="{D1F41B96-8605-4EC1-A533-3C0A01B9886B}" type="presParOf" srcId="{6229AEEA-9DD1-4D62-906C-C25379B0D58D}" destId="{EA07B0C7-9BBF-4CDA-A1A4-EDEDF73807FF}" srcOrd="0" destOrd="0" presId="urn:microsoft.com/office/officeart/2005/8/layout/hierarchy2"/>
    <dgm:cxn modelId="{FCAF35CA-1397-4859-93A6-E47814313D88}" type="presParOf" srcId="{6229AEEA-9DD1-4D62-906C-C25379B0D58D}" destId="{EF5FEF87-507F-4947-AC4F-18EFCC702D9F}" srcOrd="1" destOrd="0" presId="urn:microsoft.com/office/officeart/2005/8/layout/hierarchy2"/>
    <dgm:cxn modelId="{CDA193DA-FB8E-40BA-ABF7-287428BE5B75}" type="presParOf" srcId="{EF5FEF87-507F-4947-AC4F-18EFCC702D9F}" destId="{F48C0D65-EF6D-4980-A1B9-B20F6A030A60}" srcOrd="0" destOrd="0" presId="urn:microsoft.com/office/officeart/2005/8/layout/hierarchy2"/>
    <dgm:cxn modelId="{A5C26562-EC11-44FF-B334-9478FCA265DA}" type="presParOf" srcId="{F48C0D65-EF6D-4980-A1B9-B20F6A030A60}" destId="{887D7A89-BCF9-43D5-A0C7-9A3D602DE438}" srcOrd="0" destOrd="0" presId="urn:microsoft.com/office/officeart/2005/8/layout/hierarchy2"/>
    <dgm:cxn modelId="{CA348CE2-94CF-475B-8C27-834C571D4C5C}" type="presParOf" srcId="{EF5FEF87-507F-4947-AC4F-18EFCC702D9F}" destId="{157A3885-F36B-41CA-803F-9EDC322C9199}" srcOrd="1" destOrd="0" presId="urn:microsoft.com/office/officeart/2005/8/layout/hierarchy2"/>
    <dgm:cxn modelId="{3CF92ED0-7DC3-47EA-A232-8B19E1C671F0}" type="presParOf" srcId="{157A3885-F36B-41CA-803F-9EDC322C9199}" destId="{3785A925-6F4B-44AB-8633-AB3A545EC1CA}" srcOrd="0" destOrd="0" presId="urn:microsoft.com/office/officeart/2005/8/layout/hierarchy2"/>
    <dgm:cxn modelId="{77EDB7A9-4DFA-4856-91C9-5D4AEFD9B180}" type="presParOf" srcId="{157A3885-F36B-41CA-803F-9EDC322C9199}" destId="{DBCF16B5-F63D-4821-9D2E-C7FC7566785E}" srcOrd="1" destOrd="0" presId="urn:microsoft.com/office/officeart/2005/8/layout/hierarchy2"/>
    <dgm:cxn modelId="{F2450D8A-7736-4E97-8563-F05D3C9347B6}" type="presParOf" srcId="{A135FA2E-38F0-449E-A572-5101729F99F5}" destId="{F48B441C-8FE7-482E-9D6C-720081500298}" srcOrd="1" destOrd="0" presId="urn:microsoft.com/office/officeart/2005/8/layout/hierarchy2"/>
    <dgm:cxn modelId="{1544FC82-4E99-458F-96FB-5A23CEEE722B}" type="presParOf" srcId="{F48B441C-8FE7-482E-9D6C-720081500298}" destId="{064F2A37-3CC0-4485-A99B-88A697738DD5}" srcOrd="0" destOrd="0" presId="urn:microsoft.com/office/officeart/2005/8/layout/hierarchy2"/>
    <dgm:cxn modelId="{DDB00149-E066-4755-9202-C9B51983768A}" type="presParOf" srcId="{F48B441C-8FE7-482E-9D6C-720081500298}" destId="{9829252A-CF38-447B-B8E6-12ACAC8FF687}" srcOrd="1" destOrd="0" presId="urn:microsoft.com/office/officeart/2005/8/layout/hierarchy2"/>
    <dgm:cxn modelId="{3631F9D7-7157-4C8C-81D4-ADB99772AEF3}" type="presParOf" srcId="{9829252A-CF38-447B-B8E6-12ACAC8FF687}" destId="{3A1E9B3A-D1DA-4F0F-9532-2A11765DA08C}" srcOrd="0" destOrd="0" presId="urn:microsoft.com/office/officeart/2005/8/layout/hierarchy2"/>
    <dgm:cxn modelId="{0762E002-9C6B-4228-907E-6095A5FBFDF5}" type="presParOf" srcId="{3A1E9B3A-D1DA-4F0F-9532-2A11765DA08C}" destId="{25A968EB-0DB6-45BA-907B-EDB0126E42A5}" srcOrd="0" destOrd="0" presId="urn:microsoft.com/office/officeart/2005/8/layout/hierarchy2"/>
    <dgm:cxn modelId="{D644DE71-6B3E-42A5-AE89-3C91CCE5AA5A}" type="presParOf" srcId="{9829252A-CF38-447B-B8E6-12ACAC8FF687}" destId="{D60FF554-5581-41B6-9377-4AACAA54C143}" srcOrd="1" destOrd="0" presId="urn:microsoft.com/office/officeart/2005/8/layout/hierarchy2"/>
    <dgm:cxn modelId="{15BEC5F6-743B-4C12-9A15-8263E5DBBFFD}" type="presParOf" srcId="{D60FF554-5581-41B6-9377-4AACAA54C143}" destId="{DD84FC9E-FED9-4EDC-940B-5E2F152A6571}" srcOrd="0" destOrd="0" presId="urn:microsoft.com/office/officeart/2005/8/layout/hierarchy2"/>
    <dgm:cxn modelId="{60F47DD9-DC53-48B7-AEED-590BD45134E5}" type="presParOf" srcId="{D60FF554-5581-41B6-9377-4AACAA54C143}" destId="{3C4D80CB-9F7E-4E4F-88B7-0C0510F52F30}" srcOrd="1" destOrd="0" presId="urn:microsoft.com/office/officeart/2005/8/layout/hierarchy2"/>
    <dgm:cxn modelId="{5AF6636C-9940-48C7-A5CB-9A4477557946}" type="presParOf" srcId="{A135FA2E-38F0-449E-A572-5101729F99F5}" destId="{1C9CE17B-2146-4C70-82D5-DA05983DDC4D}" srcOrd="2" destOrd="0" presId="urn:microsoft.com/office/officeart/2005/8/layout/hierarchy2"/>
    <dgm:cxn modelId="{54EE589B-5715-49E6-A26D-9473F09FDEF6}" type="presParOf" srcId="{1C9CE17B-2146-4C70-82D5-DA05983DDC4D}" destId="{826E0FA6-4BD8-496C-8CAB-F48098633275}" srcOrd="0" destOrd="0" presId="urn:microsoft.com/office/officeart/2005/8/layout/hierarchy2"/>
    <dgm:cxn modelId="{F90D8ACD-9A05-411A-B894-A7C518FB4699}" type="presParOf" srcId="{1C9CE17B-2146-4C70-82D5-DA05983DDC4D}" destId="{3B717652-E7E5-4C46-9DAE-FC1F939217C6}" srcOrd="1" destOrd="0" presId="urn:microsoft.com/office/officeart/2005/8/layout/hierarchy2"/>
    <dgm:cxn modelId="{F0FEA968-EC6D-4665-B7B9-F28AAA5516D1}" type="presParOf" srcId="{3B717652-E7E5-4C46-9DAE-FC1F939217C6}" destId="{9EFA085A-41E6-424C-BC6E-DA8B3121DA13}" srcOrd="0" destOrd="0" presId="urn:microsoft.com/office/officeart/2005/8/layout/hierarchy2"/>
    <dgm:cxn modelId="{A066AA0A-C0F8-4BA6-B144-3AAC94B218C9}" type="presParOf" srcId="{9EFA085A-41E6-424C-BC6E-DA8B3121DA13}" destId="{98C1D6BB-68A8-4462-BA3F-76E595796075}" srcOrd="0" destOrd="0" presId="urn:microsoft.com/office/officeart/2005/8/layout/hierarchy2"/>
    <dgm:cxn modelId="{7FF1B393-1511-492F-BAF2-844F69C6757E}" type="presParOf" srcId="{3B717652-E7E5-4C46-9DAE-FC1F939217C6}" destId="{3A7778F5-E0C1-41D9-B3A2-E937A53D9154}" srcOrd="1" destOrd="0" presId="urn:microsoft.com/office/officeart/2005/8/layout/hierarchy2"/>
    <dgm:cxn modelId="{D7032488-0A4B-439C-BFF3-43FF97305552}" type="presParOf" srcId="{3A7778F5-E0C1-41D9-B3A2-E937A53D9154}" destId="{B17426C9-B477-4AD8-8162-60D4B3FF3283}" srcOrd="0" destOrd="0" presId="urn:microsoft.com/office/officeart/2005/8/layout/hierarchy2"/>
    <dgm:cxn modelId="{70160C6F-F5B8-42CA-90F1-F102310A286C}" type="presParOf" srcId="{3A7778F5-E0C1-41D9-B3A2-E937A53D9154}" destId="{432306ED-1C16-4E6C-97C9-6194294E1F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218E92-D402-4FAC-903F-87877D7BC21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2154D8E-78EB-47F1-AC0E-93A7F31959AD}">
      <dgm:prSet phldrT="[Text]" custT="1"/>
      <dgm:spPr/>
      <dgm:t>
        <a:bodyPr/>
        <a:lstStyle/>
        <a:p>
          <a:pPr rtl="1"/>
          <a:r>
            <a:rPr lang="en-US" sz="3200" b="0" i="0" dirty="0" smtClean="0"/>
            <a:t>Pop </a:t>
          </a:r>
          <a:endParaRPr lang="fa-IR" sz="3200" dirty="0"/>
        </a:p>
      </dgm:t>
    </dgm:pt>
    <dgm:pt modelId="{0B8D1F94-DA62-4F06-82B4-16A126AA4F43}" type="parTrans" cxnId="{CB4C346F-064C-4FD2-A74F-3C2966FCA16D}">
      <dgm:prSet/>
      <dgm:spPr/>
      <dgm:t>
        <a:bodyPr/>
        <a:lstStyle/>
        <a:p>
          <a:pPr rtl="1"/>
          <a:endParaRPr lang="fa-IR"/>
        </a:p>
      </dgm:t>
    </dgm:pt>
    <dgm:pt modelId="{9329FBFF-5F3A-47FE-B584-BEE1355193BF}" type="sibTrans" cxnId="{CB4C346F-064C-4FD2-A74F-3C2966FCA16D}">
      <dgm:prSet/>
      <dgm:spPr/>
      <dgm:t>
        <a:bodyPr/>
        <a:lstStyle/>
        <a:p>
          <a:pPr rtl="1"/>
          <a:endParaRPr lang="fa-IR"/>
        </a:p>
      </dgm:t>
    </dgm:pt>
    <dgm:pt modelId="{3C2464D5-54DA-4ACA-A83E-821C65FF811B}">
      <dgm:prSet phldrT="[Text]" custT="1"/>
      <dgm:spPr/>
      <dgm:t>
        <a:bodyPr/>
        <a:lstStyle/>
        <a:p>
          <a:pPr rtl="1"/>
          <a:r>
            <a:rPr lang="fa-IR" sz="2000" b="0" i="0" dirty="0" smtClean="0">
              <a:latin typeface="Calibri" pitchFamily="34" charset="0"/>
              <a:cs typeface="B Nazanin" pitchFamily="2" charset="-78"/>
            </a:rPr>
            <a:t>حذف </a:t>
          </a:r>
          <a:r>
            <a:rPr lang="en-US" sz="2000" b="0" i="0" dirty="0" smtClean="0">
              <a:latin typeface="Calibri" pitchFamily="34" charset="0"/>
              <a:cs typeface="B Nazanin" pitchFamily="2" charset="-78"/>
            </a:rPr>
            <a:t>label</a:t>
          </a:r>
          <a:r>
            <a:rPr lang="fa-IR" sz="2000" b="0" i="0" dirty="0" smtClean="0">
              <a:latin typeface="Calibri" pitchFamily="34" charset="0"/>
              <a:cs typeface="B Nazanin" pitchFamily="2" charset="-78"/>
            </a:rPr>
            <a:t> را </a:t>
          </a:r>
          <a:r>
            <a:rPr lang="en-US" sz="2000" b="0" i="0" dirty="0" smtClean="0">
              <a:latin typeface="Calibri" pitchFamily="34" charset="0"/>
              <a:cs typeface="B Nazanin" pitchFamily="2" charset="-78"/>
            </a:rPr>
            <a:t>pop</a:t>
          </a:r>
          <a:r>
            <a:rPr lang="fa-IR" sz="2000" b="0" i="0" dirty="0" smtClean="0">
              <a:latin typeface="Calibri" pitchFamily="34" charset="0"/>
              <a:cs typeface="B Nazanin" pitchFamily="2" charset="-78"/>
            </a:rPr>
            <a:t> گویند.</a:t>
          </a:r>
          <a:endParaRPr lang="fa-IR" sz="2000" dirty="0">
            <a:latin typeface="Calibri" pitchFamily="34" charset="0"/>
            <a:cs typeface="B Nazanin" pitchFamily="2" charset="-78"/>
          </a:endParaRPr>
        </a:p>
      </dgm:t>
    </dgm:pt>
    <dgm:pt modelId="{1112129E-A064-425B-BB3C-E2E6857889A3}" type="parTrans" cxnId="{F367A478-1F78-417A-8CFC-AFED70DFA8B6}">
      <dgm:prSet/>
      <dgm:spPr/>
      <dgm:t>
        <a:bodyPr/>
        <a:lstStyle/>
        <a:p>
          <a:pPr rtl="1"/>
          <a:endParaRPr lang="fa-IR"/>
        </a:p>
      </dgm:t>
    </dgm:pt>
    <dgm:pt modelId="{0C079C39-D0D2-4447-907C-0881AA54BF99}" type="sibTrans" cxnId="{F367A478-1F78-417A-8CFC-AFED70DFA8B6}">
      <dgm:prSet/>
      <dgm:spPr/>
      <dgm:t>
        <a:bodyPr/>
        <a:lstStyle/>
        <a:p>
          <a:pPr rtl="1"/>
          <a:endParaRPr lang="fa-IR"/>
        </a:p>
      </dgm:t>
    </dgm:pt>
    <dgm:pt modelId="{7696D202-BD26-4495-9FA2-0D2BE7C11A48}">
      <dgm:prSet phldrT="[Text]" custT="1"/>
      <dgm:spPr/>
      <dgm:t>
        <a:bodyPr/>
        <a:lstStyle/>
        <a:p>
          <a:pPr rtl="1"/>
          <a:r>
            <a:rPr lang="en-US" sz="3200" b="0" i="0" dirty="0" smtClean="0"/>
            <a:t>Push </a:t>
          </a:r>
          <a:endParaRPr lang="fa-IR" sz="3200" dirty="0"/>
        </a:p>
      </dgm:t>
    </dgm:pt>
    <dgm:pt modelId="{F4741D28-11AC-4148-A8DB-7893239B71B8}" type="parTrans" cxnId="{33C1F8DF-5650-4403-9397-38B9E42DE015}">
      <dgm:prSet/>
      <dgm:spPr/>
      <dgm:t>
        <a:bodyPr/>
        <a:lstStyle/>
        <a:p>
          <a:pPr rtl="1"/>
          <a:endParaRPr lang="fa-IR"/>
        </a:p>
      </dgm:t>
    </dgm:pt>
    <dgm:pt modelId="{236E3B28-729A-4AE5-94DF-2ADDAF1724ED}" type="sibTrans" cxnId="{33C1F8DF-5650-4403-9397-38B9E42DE015}">
      <dgm:prSet/>
      <dgm:spPr/>
      <dgm:t>
        <a:bodyPr/>
        <a:lstStyle/>
        <a:p>
          <a:pPr rtl="1"/>
          <a:endParaRPr lang="fa-IR"/>
        </a:p>
      </dgm:t>
    </dgm:pt>
    <dgm:pt modelId="{61793503-7D8B-4914-8AE2-BA900CA0147A}">
      <dgm:prSet phldrT="[Text]" custT="1"/>
      <dgm:spPr/>
      <dgm:t>
        <a:bodyPr/>
        <a:lstStyle/>
        <a:p>
          <a:pPr rtl="1"/>
          <a:r>
            <a:rPr lang="fa-IR" sz="2000" b="0" i="0" dirty="0" smtClean="0">
              <a:latin typeface="Calibri" pitchFamily="34" charset="0"/>
              <a:cs typeface="B Nazanin" pitchFamily="2" charset="-78"/>
            </a:rPr>
            <a:t>اضافه کردن </a:t>
          </a:r>
          <a:r>
            <a:rPr lang="en-US" sz="2000" b="0" i="0" dirty="0" smtClean="0">
              <a:latin typeface="Calibri" pitchFamily="34" charset="0"/>
              <a:cs typeface="B Nazanin" pitchFamily="2" charset="-78"/>
            </a:rPr>
            <a:t>label</a:t>
          </a:r>
          <a:r>
            <a:rPr lang="fa-IR" sz="2000" b="0" i="0" dirty="0" smtClean="0">
              <a:latin typeface="Calibri" pitchFamily="34" charset="0"/>
              <a:cs typeface="B Nazanin" pitchFamily="2" charset="-78"/>
            </a:rPr>
            <a:t> را </a:t>
          </a:r>
          <a:r>
            <a:rPr lang="en-US" sz="2000" b="0" i="0" dirty="0" smtClean="0">
              <a:latin typeface="Calibri" pitchFamily="34" charset="0"/>
              <a:cs typeface="B Nazanin" pitchFamily="2" charset="-78"/>
            </a:rPr>
            <a:t>push</a:t>
          </a:r>
          <a:r>
            <a:rPr lang="fa-IR" sz="2000" b="0" i="0" dirty="0" smtClean="0">
              <a:latin typeface="Calibri" pitchFamily="34" charset="0"/>
              <a:cs typeface="B Nazanin" pitchFamily="2" charset="-78"/>
            </a:rPr>
            <a:t> گویند.</a:t>
          </a:r>
          <a:endParaRPr lang="fa-IR" sz="2000" dirty="0">
            <a:latin typeface="Calibri" pitchFamily="34" charset="0"/>
            <a:cs typeface="B Nazanin" pitchFamily="2" charset="-78"/>
          </a:endParaRPr>
        </a:p>
      </dgm:t>
    </dgm:pt>
    <dgm:pt modelId="{C4EA5AA5-996F-4D72-898D-EC064437411E}" type="parTrans" cxnId="{4C6673A9-321C-48BD-B257-55A0C7103678}">
      <dgm:prSet/>
      <dgm:spPr/>
      <dgm:t>
        <a:bodyPr/>
        <a:lstStyle/>
        <a:p>
          <a:pPr rtl="1"/>
          <a:endParaRPr lang="fa-IR"/>
        </a:p>
      </dgm:t>
    </dgm:pt>
    <dgm:pt modelId="{2BC980E1-6B48-4908-9194-6F9BCF3DE977}" type="sibTrans" cxnId="{4C6673A9-321C-48BD-B257-55A0C7103678}">
      <dgm:prSet/>
      <dgm:spPr/>
      <dgm:t>
        <a:bodyPr/>
        <a:lstStyle/>
        <a:p>
          <a:pPr rtl="1"/>
          <a:endParaRPr lang="fa-IR"/>
        </a:p>
      </dgm:t>
    </dgm:pt>
    <dgm:pt modelId="{21C5B30A-9782-4EB0-A0E0-3F05467DDBB8}">
      <dgm:prSet phldrT="[Text]" custT="1"/>
      <dgm:spPr/>
      <dgm:t>
        <a:bodyPr/>
        <a:lstStyle/>
        <a:p>
          <a:pPr rtl="1"/>
          <a:r>
            <a:rPr lang="en-US" sz="3200" b="0" i="0" dirty="0" smtClean="0"/>
            <a:t>Swap </a:t>
          </a:r>
          <a:endParaRPr lang="fa-IR" sz="3200" dirty="0"/>
        </a:p>
      </dgm:t>
    </dgm:pt>
    <dgm:pt modelId="{A66D5FF8-C76A-4BFD-B166-E7660E1FA414}" type="parTrans" cxnId="{FEF9D0C7-DB36-4115-B5D0-75C3338B5B02}">
      <dgm:prSet/>
      <dgm:spPr/>
      <dgm:t>
        <a:bodyPr/>
        <a:lstStyle/>
        <a:p>
          <a:pPr rtl="1"/>
          <a:endParaRPr lang="fa-IR"/>
        </a:p>
      </dgm:t>
    </dgm:pt>
    <dgm:pt modelId="{756FDFBB-CB46-4C38-8D2B-1AA8106960E9}" type="sibTrans" cxnId="{FEF9D0C7-DB36-4115-B5D0-75C3338B5B02}">
      <dgm:prSet/>
      <dgm:spPr/>
      <dgm:t>
        <a:bodyPr/>
        <a:lstStyle/>
        <a:p>
          <a:pPr rtl="1"/>
          <a:endParaRPr lang="fa-IR"/>
        </a:p>
      </dgm:t>
    </dgm:pt>
    <dgm:pt modelId="{FB251273-385F-4947-B1AE-2875514C39C0}">
      <dgm:prSet phldrT="[Text]" custT="1"/>
      <dgm:spPr/>
      <dgm:t>
        <a:bodyPr/>
        <a:lstStyle/>
        <a:p>
          <a:pPr rtl="1"/>
          <a:r>
            <a:rPr lang="fa-IR" sz="2000" b="0" i="0" dirty="0" smtClean="0">
              <a:latin typeface="Calibri" pitchFamily="34" charset="0"/>
              <a:cs typeface="B Nazanin" pitchFamily="2" charset="-78"/>
            </a:rPr>
            <a:t>جایگزینی </a:t>
          </a:r>
          <a:r>
            <a:rPr lang="en-US" sz="2000" b="0" i="0" dirty="0" smtClean="0">
              <a:latin typeface="Calibri" pitchFamily="34" charset="0"/>
              <a:cs typeface="B Nazanin" pitchFamily="2" charset="-78"/>
            </a:rPr>
            <a:t>label</a:t>
          </a:r>
          <a:r>
            <a:rPr lang="fa-IR" sz="2000" b="0" i="0" dirty="0" smtClean="0">
              <a:latin typeface="Calibri" pitchFamily="34" charset="0"/>
              <a:cs typeface="B Nazanin" pitchFamily="2" charset="-78"/>
            </a:rPr>
            <a:t> جدید با </a:t>
          </a:r>
          <a:r>
            <a:rPr lang="en-US" sz="2000" b="0" i="0" dirty="0" smtClean="0">
              <a:latin typeface="Calibri" pitchFamily="34" charset="0"/>
              <a:cs typeface="B Nazanin" pitchFamily="2" charset="-78"/>
            </a:rPr>
            <a:t>label</a:t>
          </a:r>
          <a:r>
            <a:rPr lang="fa-IR" sz="2000" b="0" i="0" dirty="0" smtClean="0">
              <a:latin typeface="Calibri" pitchFamily="34" charset="0"/>
              <a:cs typeface="B Nazanin" pitchFamily="2" charset="-78"/>
            </a:rPr>
            <a:t> که در بالای </a:t>
          </a:r>
          <a:r>
            <a:rPr lang="en-US" sz="2000" b="0" i="0" dirty="0" smtClean="0">
              <a:latin typeface="Calibri" pitchFamily="34" charset="0"/>
              <a:cs typeface="B Nazanin" pitchFamily="2" charset="-78"/>
            </a:rPr>
            <a:t>label stack</a:t>
          </a:r>
          <a:r>
            <a:rPr lang="fa-IR" sz="2000" b="0" i="0" dirty="0" smtClean="0">
              <a:latin typeface="Calibri" pitchFamily="34" charset="0"/>
              <a:cs typeface="B Nazanin" pitchFamily="2" charset="-78"/>
            </a:rPr>
            <a:t> قرار دارد را </a:t>
          </a:r>
          <a:r>
            <a:rPr lang="en-US" sz="2000" b="0" i="0" dirty="0" smtClean="0">
              <a:latin typeface="Calibri" pitchFamily="34" charset="0"/>
              <a:cs typeface="B Nazanin" pitchFamily="2" charset="-78"/>
            </a:rPr>
            <a:t>swap</a:t>
          </a:r>
          <a:r>
            <a:rPr lang="fa-IR" sz="2000" b="0" i="0" dirty="0" smtClean="0">
              <a:latin typeface="Calibri" pitchFamily="34" charset="0"/>
              <a:cs typeface="B Nazanin" pitchFamily="2" charset="-78"/>
            </a:rPr>
            <a:t> گویند.</a:t>
          </a:r>
          <a:endParaRPr lang="fa-IR" sz="2000" dirty="0">
            <a:latin typeface="Calibri" pitchFamily="34" charset="0"/>
            <a:cs typeface="B Nazanin" pitchFamily="2" charset="-78"/>
          </a:endParaRPr>
        </a:p>
      </dgm:t>
    </dgm:pt>
    <dgm:pt modelId="{DFE803F2-076F-4970-8609-EC466A95D735}" type="parTrans" cxnId="{0F75FC5A-CBF4-4AC7-8A2B-98E86A27DFED}">
      <dgm:prSet/>
      <dgm:spPr/>
      <dgm:t>
        <a:bodyPr/>
        <a:lstStyle/>
        <a:p>
          <a:pPr rtl="1"/>
          <a:endParaRPr lang="fa-IR"/>
        </a:p>
      </dgm:t>
    </dgm:pt>
    <dgm:pt modelId="{6BB963BF-89AD-4CB9-B08D-9890701AC3A3}" type="sibTrans" cxnId="{0F75FC5A-CBF4-4AC7-8A2B-98E86A27DFED}">
      <dgm:prSet/>
      <dgm:spPr/>
      <dgm:t>
        <a:bodyPr/>
        <a:lstStyle/>
        <a:p>
          <a:pPr rtl="1"/>
          <a:endParaRPr lang="fa-IR"/>
        </a:p>
      </dgm:t>
    </dgm:pt>
    <dgm:pt modelId="{A135FA2E-38F0-449E-A572-5101729F99F5}" type="pres">
      <dgm:prSet presAssocID="{70218E92-D402-4FAC-903F-87877D7BC214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229AEEA-9DD1-4D62-906C-C25379B0D58D}" type="pres">
      <dgm:prSet presAssocID="{42154D8E-78EB-47F1-AC0E-93A7F31959AD}" presName="root1" presStyleCnt="0"/>
      <dgm:spPr/>
    </dgm:pt>
    <dgm:pt modelId="{EA07B0C7-9BBF-4CDA-A1A4-EDEDF73807FF}" type="pres">
      <dgm:prSet presAssocID="{42154D8E-78EB-47F1-AC0E-93A7F31959AD}" presName="LevelOneTextNode" presStyleLbl="node0" presStyleIdx="0" presStyleCnt="3" custScaleX="11749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F5FEF87-507F-4947-AC4F-18EFCC702D9F}" type="pres">
      <dgm:prSet presAssocID="{42154D8E-78EB-47F1-AC0E-93A7F31959AD}" presName="level2hierChild" presStyleCnt="0"/>
      <dgm:spPr/>
    </dgm:pt>
    <dgm:pt modelId="{F48C0D65-EF6D-4980-A1B9-B20F6A030A60}" type="pres">
      <dgm:prSet presAssocID="{1112129E-A064-425B-BB3C-E2E6857889A3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887D7A89-BCF9-43D5-A0C7-9A3D602DE438}" type="pres">
      <dgm:prSet presAssocID="{1112129E-A064-425B-BB3C-E2E6857889A3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157A3885-F36B-41CA-803F-9EDC322C9199}" type="pres">
      <dgm:prSet presAssocID="{3C2464D5-54DA-4ACA-A83E-821C65FF811B}" presName="root2" presStyleCnt="0"/>
      <dgm:spPr/>
    </dgm:pt>
    <dgm:pt modelId="{3785A925-6F4B-44AB-8633-AB3A545EC1CA}" type="pres">
      <dgm:prSet presAssocID="{3C2464D5-54DA-4ACA-A83E-821C65FF811B}" presName="LevelTwoTextNode" presStyleLbl="node2" presStyleIdx="0" presStyleCnt="3" custScaleX="423517" custScaleY="1161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BCF16B5-F63D-4821-9D2E-C7FC7566785E}" type="pres">
      <dgm:prSet presAssocID="{3C2464D5-54DA-4ACA-A83E-821C65FF811B}" presName="level3hierChild" presStyleCnt="0"/>
      <dgm:spPr/>
    </dgm:pt>
    <dgm:pt modelId="{F48B441C-8FE7-482E-9D6C-720081500298}" type="pres">
      <dgm:prSet presAssocID="{7696D202-BD26-4495-9FA2-0D2BE7C11A48}" presName="root1" presStyleCnt="0"/>
      <dgm:spPr/>
    </dgm:pt>
    <dgm:pt modelId="{064F2A37-3CC0-4485-A99B-88A697738DD5}" type="pres">
      <dgm:prSet presAssocID="{7696D202-BD26-4495-9FA2-0D2BE7C11A48}" presName="LevelOneTextNode" presStyleLbl="node0" presStyleIdx="1" presStyleCnt="3" custScaleX="11749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829252A-CF38-447B-B8E6-12ACAC8FF687}" type="pres">
      <dgm:prSet presAssocID="{7696D202-BD26-4495-9FA2-0D2BE7C11A48}" presName="level2hierChild" presStyleCnt="0"/>
      <dgm:spPr/>
    </dgm:pt>
    <dgm:pt modelId="{3A1E9B3A-D1DA-4F0F-9532-2A11765DA08C}" type="pres">
      <dgm:prSet presAssocID="{C4EA5AA5-996F-4D72-898D-EC064437411E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25A968EB-0DB6-45BA-907B-EDB0126E42A5}" type="pres">
      <dgm:prSet presAssocID="{C4EA5AA5-996F-4D72-898D-EC064437411E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D60FF554-5581-41B6-9377-4AACAA54C143}" type="pres">
      <dgm:prSet presAssocID="{61793503-7D8B-4914-8AE2-BA900CA0147A}" presName="root2" presStyleCnt="0"/>
      <dgm:spPr/>
    </dgm:pt>
    <dgm:pt modelId="{DD84FC9E-FED9-4EDC-940B-5E2F152A6571}" type="pres">
      <dgm:prSet presAssocID="{61793503-7D8B-4914-8AE2-BA900CA0147A}" presName="LevelTwoTextNode" presStyleLbl="node2" presStyleIdx="1" presStyleCnt="3" custScaleX="423517" custScaleY="1161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C4D80CB-9F7E-4E4F-88B7-0C0510F52F30}" type="pres">
      <dgm:prSet presAssocID="{61793503-7D8B-4914-8AE2-BA900CA0147A}" presName="level3hierChild" presStyleCnt="0"/>
      <dgm:spPr/>
    </dgm:pt>
    <dgm:pt modelId="{1C9CE17B-2146-4C70-82D5-DA05983DDC4D}" type="pres">
      <dgm:prSet presAssocID="{21C5B30A-9782-4EB0-A0E0-3F05467DDBB8}" presName="root1" presStyleCnt="0"/>
      <dgm:spPr/>
    </dgm:pt>
    <dgm:pt modelId="{826E0FA6-4BD8-496C-8CAB-F48098633275}" type="pres">
      <dgm:prSet presAssocID="{21C5B30A-9782-4EB0-A0E0-3F05467DDBB8}" presName="LevelOneTextNode" presStyleLbl="node0" presStyleIdx="2" presStyleCnt="3" custScaleX="11749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B717652-E7E5-4C46-9DAE-FC1F939217C6}" type="pres">
      <dgm:prSet presAssocID="{21C5B30A-9782-4EB0-A0E0-3F05467DDBB8}" presName="level2hierChild" presStyleCnt="0"/>
      <dgm:spPr/>
    </dgm:pt>
    <dgm:pt modelId="{9EFA085A-41E6-424C-BC6E-DA8B3121DA13}" type="pres">
      <dgm:prSet presAssocID="{DFE803F2-076F-4970-8609-EC466A95D735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98C1D6BB-68A8-4462-BA3F-76E595796075}" type="pres">
      <dgm:prSet presAssocID="{DFE803F2-076F-4970-8609-EC466A95D735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3A7778F5-E0C1-41D9-B3A2-E937A53D9154}" type="pres">
      <dgm:prSet presAssocID="{FB251273-385F-4947-B1AE-2875514C39C0}" presName="root2" presStyleCnt="0"/>
      <dgm:spPr/>
    </dgm:pt>
    <dgm:pt modelId="{B17426C9-B477-4AD8-8162-60D4B3FF3283}" type="pres">
      <dgm:prSet presAssocID="{FB251273-385F-4947-B1AE-2875514C39C0}" presName="LevelTwoTextNode" presStyleLbl="node2" presStyleIdx="2" presStyleCnt="3" custScaleX="423517" custScaleY="1161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32306ED-1C16-4E6C-97C9-6194294E1FD9}" type="pres">
      <dgm:prSet presAssocID="{FB251273-385F-4947-B1AE-2875514C39C0}" presName="level3hierChild" presStyleCnt="0"/>
      <dgm:spPr/>
    </dgm:pt>
  </dgm:ptLst>
  <dgm:cxnLst>
    <dgm:cxn modelId="{AE2B2B8F-DE03-47C0-854B-DC61C73DFAB1}" type="presOf" srcId="{1112129E-A064-425B-BB3C-E2E6857889A3}" destId="{F48C0D65-EF6D-4980-A1B9-B20F6A030A60}" srcOrd="0" destOrd="0" presId="urn:microsoft.com/office/officeart/2005/8/layout/hierarchy2"/>
    <dgm:cxn modelId="{0F75FC5A-CBF4-4AC7-8A2B-98E86A27DFED}" srcId="{21C5B30A-9782-4EB0-A0E0-3F05467DDBB8}" destId="{FB251273-385F-4947-B1AE-2875514C39C0}" srcOrd="0" destOrd="0" parTransId="{DFE803F2-076F-4970-8609-EC466A95D735}" sibTransId="{6BB963BF-89AD-4CB9-B08D-9890701AC3A3}"/>
    <dgm:cxn modelId="{CB4C346F-064C-4FD2-A74F-3C2966FCA16D}" srcId="{70218E92-D402-4FAC-903F-87877D7BC214}" destId="{42154D8E-78EB-47F1-AC0E-93A7F31959AD}" srcOrd="0" destOrd="0" parTransId="{0B8D1F94-DA62-4F06-82B4-16A126AA4F43}" sibTransId="{9329FBFF-5F3A-47FE-B584-BEE1355193BF}"/>
    <dgm:cxn modelId="{33C1F8DF-5650-4403-9397-38B9E42DE015}" srcId="{70218E92-D402-4FAC-903F-87877D7BC214}" destId="{7696D202-BD26-4495-9FA2-0D2BE7C11A48}" srcOrd="1" destOrd="0" parTransId="{F4741D28-11AC-4148-A8DB-7893239B71B8}" sibTransId="{236E3B28-729A-4AE5-94DF-2ADDAF1724ED}"/>
    <dgm:cxn modelId="{787B46BC-8C09-4E5E-9129-9D1559D46FFB}" type="presOf" srcId="{DFE803F2-076F-4970-8609-EC466A95D735}" destId="{98C1D6BB-68A8-4462-BA3F-76E595796075}" srcOrd="1" destOrd="0" presId="urn:microsoft.com/office/officeart/2005/8/layout/hierarchy2"/>
    <dgm:cxn modelId="{397C5D54-61D7-4FFC-A402-E02334D873CB}" type="presOf" srcId="{C4EA5AA5-996F-4D72-898D-EC064437411E}" destId="{3A1E9B3A-D1DA-4F0F-9532-2A11765DA08C}" srcOrd="0" destOrd="0" presId="urn:microsoft.com/office/officeart/2005/8/layout/hierarchy2"/>
    <dgm:cxn modelId="{97FECDE1-C0C7-48F1-99A4-0782511010BA}" type="presOf" srcId="{FB251273-385F-4947-B1AE-2875514C39C0}" destId="{B17426C9-B477-4AD8-8162-60D4B3FF3283}" srcOrd="0" destOrd="0" presId="urn:microsoft.com/office/officeart/2005/8/layout/hierarchy2"/>
    <dgm:cxn modelId="{4C6673A9-321C-48BD-B257-55A0C7103678}" srcId="{7696D202-BD26-4495-9FA2-0D2BE7C11A48}" destId="{61793503-7D8B-4914-8AE2-BA900CA0147A}" srcOrd="0" destOrd="0" parTransId="{C4EA5AA5-996F-4D72-898D-EC064437411E}" sibTransId="{2BC980E1-6B48-4908-9194-6F9BCF3DE977}"/>
    <dgm:cxn modelId="{066AD0DF-2619-426B-AD92-4417599A064D}" type="presOf" srcId="{21C5B30A-9782-4EB0-A0E0-3F05467DDBB8}" destId="{826E0FA6-4BD8-496C-8CAB-F48098633275}" srcOrd="0" destOrd="0" presId="urn:microsoft.com/office/officeart/2005/8/layout/hierarchy2"/>
    <dgm:cxn modelId="{BAF04693-F9EB-4B06-B19E-8D5F80B94E83}" type="presOf" srcId="{C4EA5AA5-996F-4D72-898D-EC064437411E}" destId="{25A968EB-0DB6-45BA-907B-EDB0126E42A5}" srcOrd="1" destOrd="0" presId="urn:microsoft.com/office/officeart/2005/8/layout/hierarchy2"/>
    <dgm:cxn modelId="{DB5227BD-443D-4409-8723-108D6DEE31BB}" type="presOf" srcId="{1112129E-A064-425B-BB3C-E2E6857889A3}" destId="{887D7A89-BCF9-43D5-A0C7-9A3D602DE438}" srcOrd="1" destOrd="0" presId="urn:microsoft.com/office/officeart/2005/8/layout/hierarchy2"/>
    <dgm:cxn modelId="{A2CEDF29-ECD2-47DC-A1E7-B9A843B4132A}" type="presOf" srcId="{3C2464D5-54DA-4ACA-A83E-821C65FF811B}" destId="{3785A925-6F4B-44AB-8633-AB3A545EC1CA}" srcOrd="0" destOrd="0" presId="urn:microsoft.com/office/officeart/2005/8/layout/hierarchy2"/>
    <dgm:cxn modelId="{EADDA93E-B959-4067-AF00-62A233C03F42}" type="presOf" srcId="{61793503-7D8B-4914-8AE2-BA900CA0147A}" destId="{DD84FC9E-FED9-4EDC-940B-5E2F152A6571}" srcOrd="0" destOrd="0" presId="urn:microsoft.com/office/officeart/2005/8/layout/hierarchy2"/>
    <dgm:cxn modelId="{7A22C4D0-869D-44E2-8B6E-3B5078F26F20}" type="presOf" srcId="{7696D202-BD26-4495-9FA2-0D2BE7C11A48}" destId="{064F2A37-3CC0-4485-A99B-88A697738DD5}" srcOrd="0" destOrd="0" presId="urn:microsoft.com/office/officeart/2005/8/layout/hierarchy2"/>
    <dgm:cxn modelId="{FEF9D0C7-DB36-4115-B5D0-75C3338B5B02}" srcId="{70218E92-D402-4FAC-903F-87877D7BC214}" destId="{21C5B30A-9782-4EB0-A0E0-3F05467DDBB8}" srcOrd="2" destOrd="0" parTransId="{A66D5FF8-C76A-4BFD-B166-E7660E1FA414}" sibTransId="{756FDFBB-CB46-4C38-8D2B-1AA8106960E9}"/>
    <dgm:cxn modelId="{FBB250C7-51AE-44A7-AC6A-3679645F29EE}" type="presOf" srcId="{42154D8E-78EB-47F1-AC0E-93A7F31959AD}" destId="{EA07B0C7-9BBF-4CDA-A1A4-EDEDF73807FF}" srcOrd="0" destOrd="0" presId="urn:microsoft.com/office/officeart/2005/8/layout/hierarchy2"/>
    <dgm:cxn modelId="{F367A478-1F78-417A-8CFC-AFED70DFA8B6}" srcId="{42154D8E-78EB-47F1-AC0E-93A7F31959AD}" destId="{3C2464D5-54DA-4ACA-A83E-821C65FF811B}" srcOrd="0" destOrd="0" parTransId="{1112129E-A064-425B-BB3C-E2E6857889A3}" sibTransId="{0C079C39-D0D2-4447-907C-0881AA54BF99}"/>
    <dgm:cxn modelId="{1AE9F79F-1B5A-451F-A277-51F3D2D7FCF9}" type="presOf" srcId="{DFE803F2-076F-4970-8609-EC466A95D735}" destId="{9EFA085A-41E6-424C-BC6E-DA8B3121DA13}" srcOrd="0" destOrd="0" presId="urn:microsoft.com/office/officeart/2005/8/layout/hierarchy2"/>
    <dgm:cxn modelId="{2BED949C-3002-4CE7-BDF1-5D1535EB70C6}" type="presOf" srcId="{70218E92-D402-4FAC-903F-87877D7BC214}" destId="{A135FA2E-38F0-449E-A572-5101729F99F5}" srcOrd="0" destOrd="0" presId="urn:microsoft.com/office/officeart/2005/8/layout/hierarchy2"/>
    <dgm:cxn modelId="{20E4351A-8A24-4492-BC49-3A959FE0F133}" type="presParOf" srcId="{A135FA2E-38F0-449E-A572-5101729F99F5}" destId="{6229AEEA-9DD1-4D62-906C-C25379B0D58D}" srcOrd="0" destOrd="0" presId="urn:microsoft.com/office/officeart/2005/8/layout/hierarchy2"/>
    <dgm:cxn modelId="{6947B694-F218-48F2-AD88-E30024309E7D}" type="presParOf" srcId="{6229AEEA-9DD1-4D62-906C-C25379B0D58D}" destId="{EA07B0C7-9BBF-4CDA-A1A4-EDEDF73807FF}" srcOrd="0" destOrd="0" presId="urn:microsoft.com/office/officeart/2005/8/layout/hierarchy2"/>
    <dgm:cxn modelId="{DAA84337-3DE6-4CD8-AC90-3A2814FEF9EB}" type="presParOf" srcId="{6229AEEA-9DD1-4D62-906C-C25379B0D58D}" destId="{EF5FEF87-507F-4947-AC4F-18EFCC702D9F}" srcOrd="1" destOrd="0" presId="urn:microsoft.com/office/officeart/2005/8/layout/hierarchy2"/>
    <dgm:cxn modelId="{5944A5B3-CF71-45E4-94EF-4B767DF9CC48}" type="presParOf" srcId="{EF5FEF87-507F-4947-AC4F-18EFCC702D9F}" destId="{F48C0D65-EF6D-4980-A1B9-B20F6A030A60}" srcOrd="0" destOrd="0" presId="urn:microsoft.com/office/officeart/2005/8/layout/hierarchy2"/>
    <dgm:cxn modelId="{9C4D26D3-5BAC-4CDC-A5DF-5C3994C44467}" type="presParOf" srcId="{F48C0D65-EF6D-4980-A1B9-B20F6A030A60}" destId="{887D7A89-BCF9-43D5-A0C7-9A3D602DE438}" srcOrd="0" destOrd="0" presId="urn:microsoft.com/office/officeart/2005/8/layout/hierarchy2"/>
    <dgm:cxn modelId="{FE0ABC73-C6F5-487A-8D1F-200C565EB6B0}" type="presParOf" srcId="{EF5FEF87-507F-4947-AC4F-18EFCC702D9F}" destId="{157A3885-F36B-41CA-803F-9EDC322C9199}" srcOrd="1" destOrd="0" presId="urn:microsoft.com/office/officeart/2005/8/layout/hierarchy2"/>
    <dgm:cxn modelId="{8300A667-9A3B-4BF8-85EF-B41C8B7CBB89}" type="presParOf" srcId="{157A3885-F36B-41CA-803F-9EDC322C9199}" destId="{3785A925-6F4B-44AB-8633-AB3A545EC1CA}" srcOrd="0" destOrd="0" presId="urn:microsoft.com/office/officeart/2005/8/layout/hierarchy2"/>
    <dgm:cxn modelId="{2D66D0A3-253B-4959-9DDC-31B24B59BC1F}" type="presParOf" srcId="{157A3885-F36B-41CA-803F-9EDC322C9199}" destId="{DBCF16B5-F63D-4821-9D2E-C7FC7566785E}" srcOrd="1" destOrd="0" presId="urn:microsoft.com/office/officeart/2005/8/layout/hierarchy2"/>
    <dgm:cxn modelId="{7E6FD2F9-9B63-46C0-A55D-B90F4D7ABD32}" type="presParOf" srcId="{A135FA2E-38F0-449E-A572-5101729F99F5}" destId="{F48B441C-8FE7-482E-9D6C-720081500298}" srcOrd="1" destOrd="0" presId="urn:microsoft.com/office/officeart/2005/8/layout/hierarchy2"/>
    <dgm:cxn modelId="{203A037F-EAA0-4102-A093-958826240522}" type="presParOf" srcId="{F48B441C-8FE7-482E-9D6C-720081500298}" destId="{064F2A37-3CC0-4485-A99B-88A697738DD5}" srcOrd="0" destOrd="0" presId="urn:microsoft.com/office/officeart/2005/8/layout/hierarchy2"/>
    <dgm:cxn modelId="{B5F64E6D-459F-4D7E-9997-B8DF537FB4FA}" type="presParOf" srcId="{F48B441C-8FE7-482E-9D6C-720081500298}" destId="{9829252A-CF38-447B-B8E6-12ACAC8FF687}" srcOrd="1" destOrd="0" presId="urn:microsoft.com/office/officeart/2005/8/layout/hierarchy2"/>
    <dgm:cxn modelId="{FEAA9B92-428A-48FA-AD00-B3ACF3937DBA}" type="presParOf" srcId="{9829252A-CF38-447B-B8E6-12ACAC8FF687}" destId="{3A1E9B3A-D1DA-4F0F-9532-2A11765DA08C}" srcOrd="0" destOrd="0" presId="urn:microsoft.com/office/officeart/2005/8/layout/hierarchy2"/>
    <dgm:cxn modelId="{EA0B7198-0A0A-44B5-975F-73EFF076C335}" type="presParOf" srcId="{3A1E9B3A-D1DA-4F0F-9532-2A11765DA08C}" destId="{25A968EB-0DB6-45BA-907B-EDB0126E42A5}" srcOrd="0" destOrd="0" presId="urn:microsoft.com/office/officeart/2005/8/layout/hierarchy2"/>
    <dgm:cxn modelId="{00349DED-5197-4549-9FAF-E58306082435}" type="presParOf" srcId="{9829252A-CF38-447B-B8E6-12ACAC8FF687}" destId="{D60FF554-5581-41B6-9377-4AACAA54C143}" srcOrd="1" destOrd="0" presId="urn:microsoft.com/office/officeart/2005/8/layout/hierarchy2"/>
    <dgm:cxn modelId="{3B1A8FFF-3BF3-4EAD-9786-87EC8F4DDA4D}" type="presParOf" srcId="{D60FF554-5581-41B6-9377-4AACAA54C143}" destId="{DD84FC9E-FED9-4EDC-940B-5E2F152A6571}" srcOrd="0" destOrd="0" presId="urn:microsoft.com/office/officeart/2005/8/layout/hierarchy2"/>
    <dgm:cxn modelId="{DB65B123-F74C-4DAA-A4B6-41F007A874C8}" type="presParOf" srcId="{D60FF554-5581-41B6-9377-4AACAA54C143}" destId="{3C4D80CB-9F7E-4E4F-88B7-0C0510F52F30}" srcOrd="1" destOrd="0" presId="urn:microsoft.com/office/officeart/2005/8/layout/hierarchy2"/>
    <dgm:cxn modelId="{C71536A7-E769-4AA2-8E5E-6E64E4ACFE66}" type="presParOf" srcId="{A135FA2E-38F0-449E-A572-5101729F99F5}" destId="{1C9CE17B-2146-4C70-82D5-DA05983DDC4D}" srcOrd="2" destOrd="0" presId="urn:microsoft.com/office/officeart/2005/8/layout/hierarchy2"/>
    <dgm:cxn modelId="{14746578-9242-493C-A043-1073C4D6783D}" type="presParOf" srcId="{1C9CE17B-2146-4C70-82D5-DA05983DDC4D}" destId="{826E0FA6-4BD8-496C-8CAB-F48098633275}" srcOrd="0" destOrd="0" presId="urn:microsoft.com/office/officeart/2005/8/layout/hierarchy2"/>
    <dgm:cxn modelId="{23F96C25-EA2D-4891-896B-2D19DB6A0035}" type="presParOf" srcId="{1C9CE17B-2146-4C70-82D5-DA05983DDC4D}" destId="{3B717652-E7E5-4C46-9DAE-FC1F939217C6}" srcOrd="1" destOrd="0" presId="urn:microsoft.com/office/officeart/2005/8/layout/hierarchy2"/>
    <dgm:cxn modelId="{AB7B06FE-0952-4C1E-9FC0-0AFDAEBDC0A8}" type="presParOf" srcId="{3B717652-E7E5-4C46-9DAE-FC1F939217C6}" destId="{9EFA085A-41E6-424C-BC6E-DA8B3121DA13}" srcOrd="0" destOrd="0" presId="urn:microsoft.com/office/officeart/2005/8/layout/hierarchy2"/>
    <dgm:cxn modelId="{D4E1E18D-7D9E-4820-967D-635AB4C5FE4B}" type="presParOf" srcId="{9EFA085A-41E6-424C-BC6E-DA8B3121DA13}" destId="{98C1D6BB-68A8-4462-BA3F-76E595796075}" srcOrd="0" destOrd="0" presId="urn:microsoft.com/office/officeart/2005/8/layout/hierarchy2"/>
    <dgm:cxn modelId="{6DC44EE8-0297-4DFF-87AE-EFC831AC3600}" type="presParOf" srcId="{3B717652-E7E5-4C46-9DAE-FC1F939217C6}" destId="{3A7778F5-E0C1-41D9-B3A2-E937A53D9154}" srcOrd="1" destOrd="0" presId="urn:microsoft.com/office/officeart/2005/8/layout/hierarchy2"/>
    <dgm:cxn modelId="{C93BD706-8764-44E9-B4AC-1EE5EB2B8D3A}" type="presParOf" srcId="{3A7778F5-E0C1-41D9-B3A2-E937A53D9154}" destId="{B17426C9-B477-4AD8-8162-60D4B3FF3283}" srcOrd="0" destOrd="0" presId="urn:microsoft.com/office/officeart/2005/8/layout/hierarchy2"/>
    <dgm:cxn modelId="{E62D86DF-4327-4F7D-A42C-1A2778FDC8DA}" type="presParOf" srcId="{3A7778F5-E0C1-41D9-B3A2-E937A53D9154}" destId="{432306ED-1C16-4E6C-97C9-6194294E1F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1F479-B044-4D06-B744-F190406023AB}">
      <dsp:nvSpPr>
        <dsp:cNvPr id="0" name=""/>
        <dsp:cNvSpPr/>
      </dsp:nvSpPr>
      <dsp:spPr>
        <a:xfrm>
          <a:off x="6778248" y="1444182"/>
          <a:ext cx="1365681" cy="500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itchFamily="2" charset="-78"/>
            </a:rPr>
            <a:t>مزایای </a:t>
          </a:r>
          <a:r>
            <a:rPr lang="en-US" sz="1800" b="1" kern="1200" dirty="0" smtClean="0">
              <a:cs typeface="B Nazanin" pitchFamily="2" charset="-78"/>
            </a:rPr>
            <a:t>MPLS</a:t>
          </a:r>
          <a:endParaRPr lang="fa-IR" sz="1800" b="1" kern="1200" dirty="0">
            <a:cs typeface="B Nazanin" pitchFamily="2" charset="-78"/>
          </a:endParaRPr>
        </a:p>
      </dsp:txBody>
      <dsp:txXfrm>
        <a:off x="6792921" y="1458855"/>
        <a:ext cx="1336335" cy="471611"/>
      </dsp:txXfrm>
    </dsp:sp>
    <dsp:sp modelId="{B52F4F3C-0AAC-4059-B8A4-EAFE03845495}">
      <dsp:nvSpPr>
        <dsp:cNvPr id="0" name=""/>
        <dsp:cNvSpPr/>
      </dsp:nvSpPr>
      <dsp:spPr>
        <a:xfrm rot="15267012">
          <a:off x="5830378" y="961231"/>
          <a:ext cx="149497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494973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40490" y="937159"/>
        <a:ext cx="74748" cy="74748"/>
      </dsp:txXfrm>
    </dsp:sp>
    <dsp:sp modelId="{9A3B13F0-CE09-4B99-88B0-0FD5448B6BA4}">
      <dsp:nvSpPr>
        <dsp:cNvPr id="0" name=""/>
        <dsp:cNvSpPr/>
      </dsp:nvSpPr>
      <dsp:spPr>
        <a:xfrm>
          <a:off x="285754" y="3928"/>
          <a:ext cx="6091727" cy="500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i="0" kern="1200" dirty="0" smtClean="0">
              <a:cs typeface="B Nazanin" pitchFamily="2" charset="-78"/>
            </a:rPr>
            <a:t>استفاده از یک زیرساخت شبکه یکپارچه</a:t>
          </a:r>
          <a:endParaRPr lang="fa-IR" sz="2000" b="1" kern="1200" dirty="0">
            <a:cs typeface="B Nazanin" pitchFamily="2" charset="-78"/>
          </a:endParaRPr>
        </a:p>
      </dsp:txBody>
      <dsp:txXfrm>
        <a:off x="300427" y="18601"/>
        <a:ext cx="6062381" cy="471611"/>
      </dsp:txXfrm>
    </dsp:sp>
    <dsp:sp modelId="{553206FB-7620-400E-B2FA-504F79930850}">
      <dsp:nvSpPr>
        <dsp:cNvPr id="0" name=""/>
        <dsp:cNvSpPr/>
      </dsp:nvSpPr>
      <dsp:spPr>
        <a:xfrm rot="14707178">
          <a:off x="6101584" y="1249282"/>
          <a:ext cx="95256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52561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54051" y="1238770"/>
        <a:ext cx="47628" cy="47628"/>
      </dsp:txXfrm>
    </dsp:sp>
    <dsp:sp modelId="{1515B737-DC9F-41E4-A07E-FD230D009940}">
      <dsp:nvSpPr>
        <dsp:cNvPr id="0" name=""/>
        <dsp:cNvSpPr/>
      </dsp:nvSpPr>
      <dsp:spPr>
        <a:xfrm>
          <a:off x="285754" y="580029"/>
          <a:ext cx="6091727" cy="500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i="0" kern="1200" dirty="0" smtClean="0">
              <a:cs typeface="B Nazanin" pitchFamily="2" charset="-78"/>
            </a:rPr>
            <a:t>بهتر از </a:t>
          </a:r>
          <a:r>
            <a:rPr lang="en-US" sz="2000" b="1" i="0" kern="1200" dirty="0" smtClean="0">
              <a:cs typeface="B Nazanin" pitchFamily="2" charset="-78"/>
            </a:rPr>
            <a:t>IP over ATM </a:t>
          </a:r>
          <a:r>
            <a:rPr lang="fa-IR" sz="2000" b="1" i="0" kern="1200" dirty="0" smtClean="0">
              <a:cs typeface="B Nazanin" pitchFamily="2" charset="-78"/>
            </a:rPr>
            <a:t>است</a:t>
          </a:r>
        </a:p>
      </dsp:txBody>
      <dsp:txXfrm>
        <a:off x="300427" y="594702"/>
        <a:ext cx="6062381" cy="471611"/>
      </dsp:txXfrm>
    </dsp:sp>
    <dsp:sp modelId="{FFF1A03B-3F57-44BF-8681-D26C09F86935}">
      <dsp:nvSpPr>
        <dsp:cNvPr id="0" name=""/>
        <dsp:cNvSpPr/>
      </dsp:nvSpPr>
      <dsp:spPr>
        <a:xfrm rot="12942401">
          <a:off x="6331092" y="1537333"/>
          <a:ext cx="49354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93545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65526" y="1538296"/>
        <a:ext cx="24677" cy="24677"/>
      </dsp:txXfrm>
    </dsp:sp>
    <dsp:sp modelId="{40CA61BB-1C12-48DC-8AFD-25AAF4CF6409}">
      <dsp:nvSpPr>
        <dsp:cNvPr id="0" name=""/>
        <dsp:cNvSpPr/>
      </dsp:nvSpPr>
      <dsp:spPr>
        <a:xfrm>
          <a:off x="285754" y="1156131"/>
          <a:ext cx="6091727" cy="500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cs typeface="B Nazanin" pitchFamily="2" charset="-78"/>
            </a:rPr>
            <a:t>Border Gateway Protocol (BGP)-free core</a:t>
          </a:r>
          <a:endParaRPr lang="fa-IR" sz="2000" b="1" i="0" kern="1200" dirty="0" smtClean="0">
            <a:cs typeface="B Nazanin" pitchFamily="2" charset="-78"/>
          </a:endParaRPr>
        </a:p>
      </dsp:txBody>
      <dsp:txXfrm>
        <a:off x="300427" y="1170804"/>
        <a:ext cx="6062381" cy="471611"/>
      </dsp:txXfrm>
    </dsp:sp>
    <dsp:sp modelId="{F06E0BB2-3A4B-418E-B231-700FA7A6E7D5}">
      <dsp:nvSpPr>
        <dsp:cNvPr id="0" name=""/>
        <dsp:cNvSpPr/>
      </dsp:nvSpPr>
      <dsp:spPr>
        <a:xfrm rot="8657599">
          <a:off x="6331092" y="1825383"/>
          <a:ext cx="49354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93545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65526" y="1826347"/>
        <a:ext cx="24677" cy="24677"/>
      </dsp:txXfrm>
    </dsp:sp>
    <dsp:sp modelId="{FE47737D-0733-4477-8B21-D1DC6BC00F28}">
      <dsp:nvSpPr>
        <dsp:cNvPr id="0" name=""/>
        <dsp:cNvSpPr/>
      </dsp:nvSpPr>
      <dsp:spPr>
        <a:xfrm>
          <a:off x="285754" y="1732232"/>
          <a:ext cx="6091727" cy="500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i="0" kern="1200" smtClean="0">
              <a:cs typeface="B Nazanin" pitchFamily="2" charset="-78"/>
            </a:rPr>
            <a:t>بهینه شدن جریان ترافیک</a:t>
          </a:r>
          <a:endParaRPr lang="fa-IR" sz="2000" b="1" kern="1200">
            <a:cs typeface="B Nazanin" pitchFamily="2" charset="-78"/>
          </a:endParaRPr>
        </a:p>
      </dsp:txBody>
      <dsp:txXfrm>
        <a:off x="300427" y="1746905"/>
        <a:ext cx="6062381" cy="471611"/>
      </dsp:txXfrm>
    </dsp:sp>
    <dsp:sp modelId="{2698659D-E7E0-40D4-ADAA-8D0C0B22C6C9}">
      <dsp:nvSpPr>
        <dsp:cNvPr id="0" name=""/>
        <dsp:cNvSpPr/>
      </dsp:nvSpPr>
      <dsp:spPr>
        <a:xfrm rot="6892822">
          <a:off x="6101584" y="2113434"/>
          <a:ext cx="95256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52561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54051" y="2102923"/>
        <a:ext cx="47628" cy="47628"/>
      </dsp:txXfrm>
    </dsp:sp>
    <dsp:sp modelId="{B584109C-E329-407D-82D7-0C8F4C0BBFDA}">
      <dsp:nvSpPr>
        <dsp:cNvPr id="0" name=""/>
        <dsp:cNvSpPr/>
      </dsp:nvSpPr>
      <dsp:spPr>
        <a:xfrm>
          <a:off x="285754" y="2308334"/>
          <a:ext cx="6091727" cy="500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i="0" kern="1200" smtClean="0">
              <a:cs typeface="B Nazanin" pitchFamily="2" charset="-78"/>
            </a:rPr>
            <a:t>مهندسی ترافیک</a:t>
          </a:r>
          <a:endParaRPr lang="fa-IR" sz="2000" b="1" kern="1200">
            <a:cs typeface="B Nazanin" pitchFamily="2" charset="-78"/>
          </a:endParaRPr>
        </a:p>
      </dsp:txBody>
      <dsp:txXfrm>
        <a:off x="300427" y="2323007"/>
        <a:ext cx="6062381" cy="471611"/>
      </dsp:txXfrm>
    </dsp:sp>
    <dsp:sp modelId="{D5A23A1B-C82C-407E-914F-FAFA1EEC894C}">
      <dsp:nvSpPr>
        <dsp:cNvPr id="0" name=""/>
        <dsp:cNvSpPr/>
      </dsp:nvSpPr>
      <dsp:spPr>
        <a:xfrm rot="6332988">
          <a:off x="5830378" y="2401485"/>
          <a:ext cx="149497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494973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540490" y="2377413"/>
        <a:ext cx="74748" cy="74748"/>
      </dsp:txXfrm>
    </dsp:sp>
    <dsp:sp modelId="{AA0A0E3C-1D7C-46BF-AA9F-3A7C1A111290}">
      <dsp:nvSpPr>
        <dsp:cNvPr id="0" name=""/>
        <dsp:cNvSpPr/>
      </dsp:nvSpPr>
      <dsp:spPr>
        <a:xfrm>
          <a:off x="285754" y="2884435"/>
          <a:ext cx="6091727" cy="500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i="0" kern="1200" dirty="0" smtClean="0">
              <a:cs typeface="B Nazanin" pitchFamily="2" charset="-78"/>
            </a:rPr>
            <a:t>مدل </a:t>
          </a:r>
          <a:r>
            <a:rPr lang="en-US" sz="2000" b="1" i="0" kern="1200" dirty="0" smtClean="0">
              <a:cs typeface="B Nazanin" pitchFamily="2" charset="-78"/>
            </a:rPr>
            <a:t> peer-to-peer </a:t>
          </a:r>
          <a:r>
            <a:rPr lang="fa-IR" sz="2000" b="1" i="0" kern="1200" dirty="0" smtClean="0">
              <a:cs typeface="B Nazanin" pitchFamily="2" charset="-78"/>
            </a:rPr>
            <a:t>برای </a:t>
          </a:r>
          <a:r>
            <a:rPr lang="en-US" sz="2000" b="1" i="0" kern="1200" dirty="0" smtClean="0">
              <a:cs typeface="B Nazanin" pitchFamily="2" charset="-78"/>
            </a:rPr>
            <a:t>MPLS VPN</a:t>
          </a:r>
          <a:endParaRPr lang="fa-IR" sz="2000" b="1" kern="1200" dirty="0">
            <a:cs typeface="B Nazanin" pitchFamily="2" charset="-78"/>
          </a:endParaRPr>
        </a:p>
      </dsp:txBody>
      <dsp:txXfrm>
        <a:off x="300427" y="2899108"/>
        <a:ext cx="6062381" cy="471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7B0C7-9BBF-4CDA-A1A4-EDEDF73807FF}">
      <dsp:nvSpPr>
        <dsp:cNvPr id="0" name=""/>
        <dsp:cNvSpPr/>
      </dsp:nvSpPr>
      <dsp:spPr>
        <a:xfrm>
          <a:off x="6715169" y="281866"/>
          <a:ext cx="1698077" cy="722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Ingress LSR</a:t>
          </a:r>
          <a:endParaRPr lang="fa-IR" sz="2300" kern="1200" dirty="0"/>
        </a:p>
      </dsp:txBody>
      <dsp:txXfrm>
        <a:off x="6736333" y="303030"/>
        <a:ext cx="1655749" cy="680270"/>
      </dsp:txXfrm>
    </dsp:sp>
    <dsp:sp modelId="{F48C0D65-EF6D-4980-A1B9-B20F6A030A60}">
      <dsp:nvSpPr>
        <dsp:cNvPr id="0" name=""/>
        <dsp:cNvSpPr/>
      </dsp:nvSpPr>
      <dsp:spPr>
        <a:xfrm rot="10800000">
          <a:off x="6137090" y="627163"/>
          <a:ext cx="578078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578078" y="16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411678" y="628714"/>
        <a:ext cx="28903" cy="28903"/>
      </dsp:txXfrm>
    </dsp:sp>
    <dsp:sp modelId="{3785A925-6F4B-44AB-8633-AB3A545EC1CA}">
      <dsp:nvSpPr>
        <dsp:cNvPr id="0" name=""/>
        <dsp:cNvSpPr/>
      </dsp:nvSpPr>
      <dsp:spPr>
        <a:xfrm>
          <a:off x="16437" y="2943"/>
          <a:ext cx="6120653" cy="1280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i="0" kern="1200" dirty="0" smtClean="0">
              <a:cs typeface="B Nazanin" pitchFamily="2" charset="-78"/>
            </a:rPr>
            <a:t>این نوع روترهای </a:t>
          </a:r>
          <a:r>
            <a:rPr lang="en-US" sz="1800" b="0" i="0" kern="1200" dirty="0" smtClean="0">
              <a:cs typeface="B Nazanin" pitchFamily="2" charset="-78"/>
            </a:rPr>
            <a:t>LSR، </a:t>
          </a:r>
          <a:r>
            <a:rPr lang="fa-IR" sz="1800" b="0" i="0" kern="1200" dirty="0" smtClean="0">
              <a:cs typeface="B Nazanin" pitchFamily="2" charset="-78"/>
            </a:rPr>
            <a:t>بسته</a:t>
          </a:r>
          <a:r>
            <a:rPr lang="fa-IR" sz="1800" kern="1200" dirty="0" smtClean="0">
              <a:cs typeface="B Nazanin" pitchFamily="2" charset="-78"/>
            </a:rPr>
            <a:t>‌</a:t>
          </a:r>
          <a:r>
            <a:rPr lang="fa-IR" sz="1800" b="0" i="0" kern="1200" dirty="0" smtClean="0">
              <a:cs typeface="B Nazanin" pitchFamily="2" charset="-78"/>
            </a:rPr>
            <a:t>هایی که دارای </a:t>
          </a:r>
          <a:r>
            <a:rPr lang="en-US" sz="1800" b="0" i="0" kern="1200" dirty="0" smtClean="0">
              <a:cs typeface="B Nazanin" pitchFamily="2" charset="-78"/>
            </a:rPr>
            <a:t> Label </a:t>
          </a:r>
          <a:r>
            <a:rPr lang="fa-IR" sz="1800" b="0" i="0" kern="1200" dirty="0" smtClean="0">
              <a:cs typeface="B Nazanin" pitchFamily="2" charset="-78"/>
            </a:rPr>
            <a:t>نیستند را دریافت می</a:t>
          </a:r>
          <a:r>
            <a:rPr lang="fa-IR" sz="1800" kern="1200" dirty="0" smtClean="0">
              <a:cs typeface="B Nazanin" pitchFamily="2" charset="-78"/>
            </a:rPr>
            <a:t>‌</a:t>
          </a:r>
          <a:r>
            <a:rPr lang="fa-IR" sz="1800" b="0" i="0" kern="1200" dirty="0" smtClean="0">
              <a:cs typeface="B Nazanin" pitchFamily="2" charset="-78"/>
            </a:rPr>
            <a:t>کنند و به آنها  </a:t>
          </a:r>
          <a:r>
            <a:rPr lang="en-US" sz="1800" b="0" i="0" kern="1200" dirty="0" smtClean="0">
              <a:cs typeface="B Nazanin" pitchFamily="2" charset="-78"/>
            </a:rPr>
            <a:t>label</a:t>
          </a:r>
          <a:r>
            <a:rPr lang="fa-IR" sz="1800" b="0" i="0" kern="1200" dirty="0" smtClean="0">
              <a:cs typeface="B Nazanin" pitchFamily="2" charset="-78"/>
            </a:rPr>
            <a:t> می</a:t>
          </a:r>
          <a:r>
            <a:rPr lang="fa-IR" sz="1800" kern="1200" dirty="0" smtClean="0">
              <a:cs typeface="B Nazanin" pitchFamily="2" charset="-78"/>
            </a:rPr>
            <a:t>‌</a:t>
          </a:r>
          <a:r>
            <a:rPr lang="fa-IR" sz="1800" b="0" i="0" kern="1200" dirty="0" smtClean="0">
              <a:cs typeface="B Nazanin" pitchFamily="2" charset="-78"/>
            </a:rPr>
            <a:t>زنند و آنها را در شبکه </a:t>
          </a:r>
          <a:r>
            <a:rPr lang="en-US" sz="1800" b="0" i="0" kern="1200" dirty="0" smtClean="0">
              <a:cs typeface="B Nazanin" pitchFamily="2" charset="-78"/>
            </a:rPr>
            <a:t>MPLS </a:t>
          </a:r>
          <a:r>
            <a:rPr lang="fa-IR" sz="1800" b="0" i="0" kern="1200" dirty="0" smtClean="0">
              <a:cs typeface="B Nazanin" pitchFamily="2" charset="-78"/>
            </a:rPr>
            <a:t> ارسال می</a:t>
          </a:r>
          <a:r>
            <a:rPr lang="fa-IR" sz="1800" kern="1200" dirty="0" smtClean="0">
              <a:cs typeface="B Nazanin" pitchFamily="2" charset="-78"/>
            </a:rPr>
            <a:t>‌</a:t>
          </a:r>
          <a:r>
            <a:rPr lang="fa-IR" sz="1800" b="0" i="0" kern="1200" dirty="0" smtClean="0">
              <a:cs typeface="B Nazanin" pitchFamily="2" charset="-78"/>
            </a:rPr>
            <a:t>کنند. این روترها در لبه شبکه </a:t>
          </a:r>
          <a:r>
            <a:rPr lang="en-US" sz="1800" b="0" i="0" kern="1200" dirty="0" smtClean="0">
              <a:cs typeface="B Nazanin" pitchFamily="2" charset="-78"/>
            </a:rPr>
            <a:t>MPLS</a:t>
          </a:r>
          <a:r>
            <a:rPr lang="fa-IR" sz="1800" b="0" i="0" kern="1200" dirty="0" smtClean="0">
              <a:cs typeface="B Nazanin" pitchFamily="2" charset="-78"/>
            </a:rPr>
            <a:t> قرار دارند.</a:t>
          </a:r>
          <a:endParaRPr lang="fa-IR" sz="1800" kern="1200" dirty="0">
            <a:cs typeface="B Nazanin" pitchFamily="2" charset="-78"/>
          </a:endParaRPr>
        </a:p>
      </dsp:txBody>
      <dsp:txXfrm>
        <a:off x="53940" y="40446"/>
        <a:ext cx="6045647" cy="1205438"/>
      </dsp:txXfrm>
    </dsp:sp>
    <dsp:sp modelId="{064F2A37-3CC0-4485-A99B-88A697738DD5}">
      <dsp:nvSpPr>
        <dsp:cNvPr id="0" name=""/>
        <dsp:cNvSpPr/>
      </dsp:nvSpPr>
      <dsp:spPr>
        <a:xfrm>
          <a:off x="6715169" y="1670700"/>
          <a:ext cx="1698077" cy="722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Egress LSR </a:t>
          </a:r>
          <a:endParaRPr lang="fa-IR" sz="2300" kern="1200" dirty="0"/>
        </a:p>
      </dsp:txBody>
      <dsp:txXfrm>
        <a:off x="6736333" y="1691864"/>
        <a:ext cx="1655749" cy="680270"/>
      </dsp:txXfrm>
    </dsp:sp>
    <dsp:sp modelId="{3A1E9B3A-D1DA-4F0F-9532-2A11765DA08C}">
      <dsp:nvSpPr>
        <dsp:cNvPr id="0" name=""/>
        <dsp:cNvSpPr/>
      </dsp:nvSpPr>
      <dsp:spPr>
        <a:xfrm rot="10800000">
          <a:off x="6137090" y="2015997"/>
          <a:ext cx="578078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578078" y="16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411678" y="2017548"/>
        <a:ext cx="28903" cy="28903"/>
      </dsp:txXfrm>
    </dsp:sp>
    <dsp:sp modelId="{DD84FC9E-FED9-4EDC-940B-5E2F152A6571}">
      <dsp:nvSpPr>
        <dsp:cNvPr id="0" name=""/>
        <dsp:cNvSpPr/>
      </dsp:nvSpPr>
      <dsp:spPr>
        <a:xfrm>
          <a:off x="16437" y="1391777"/>
          <a:ext cx="6120653" cy="1280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i="0" kern="1200" dirty="0" smtClean="0">
              <a:cs typeface="B Nazanin" pitchFamily="2" charset="-78"/>
            </a:rPr>
            <a:t>این نوع روترهای </a:t>
          </a:r>
          <a:r>
            <a:rPr lang="en-US" sz="1800" b="0" i="0" kern="1200" dirty="0" smtClean="0">
              <a:cs typeface="B Nazanin" pitchFamily="2" charset="-78"/>
            </a:rPr>
            <a:t>LSR، </a:t>
          </a:r>
          <a:r>
            <a:rPr lang="fa-IR" sz="1800" b="0" i="0" kern="1200" dirty="0" smtClean="0">
              <a:cs typeface="B Nazanin" pitchFamily="2" charset="-78"/>
            </a:rPr>
            <a:t>بسته</a:t>
          </a:r>
          <a:r>
            <a:rPr lang="fa-IR" sz="1800" kern="1200" dirty="0" smtClean="0">
              <a:cs typeface="B Nazanin" pitchFamily="2" charset="-78"/>
            </a:rPr>
            <a:t>‌</a:t>
          </a:r>
          <a:r>
            <a:rPr lang="fa-IR" sz="1800" b="0" i="0" kern="1200" dirty="0" smtClean="0">
              <a:cs typeface="B Nazanin" pitchFamily="2" charset="-78"/>
            </a:rPr>
            <a:t>هایی که دارای </a:t>
          </a:r>
          <a:r>
            <a:rPr lang="en-US" sz="1800" b="0" i="0" kern="1200" dirty="0" smtClean="0">
              <a:cs typeface="B Nazanin" pitchFamily="2" charset="-78"/>
            </a:rPr>
            <a:t>label</a:t>
          </a:r>
          <a:r>
            <a:rPr lang="fa-IR" sz="1800" b="0" i="0" kern="1200" dirty="0" smtClean="0">
              <a:cs typeface="B Nazanin" pitchFamily="2" charset="-78"/>
            </a:rPr>
            <a:t> هستند را از شبکه </a:t>
          </a:r>
          <a:r>
            <a:rPr lang="en-US" sz="1800" b="0" i="0" kern="1200" dirty="0" smtClean="0">
              <a:cs typeface="B Nazanin" pitchFamily="2" charset="-78"/>
            </a:rPr>
            <a:t>MPLS</a:t>
          </a:r>
          <a:r>
            <a:rPr lang="fa-IR" sz="1800" b="0" i="0" kern="1200" dirty="0" smtClean="0">
              <a:cs typeface="B Nazanin" pitchFamily="2" charset="-78"/>
            </a:rPr>
            <a:t>دریافت می</a:t>
          </a:r>
          <a:r>
            <a:rPr lang="fa-IR" sz="1800" kern="1200" dirty="0" smtClean="0">
              <a:cs typeface="B Nazanin" pitchFamily="2" charset="-78"/>
            </a:rPr>
            <a:t>‌</a:t>
          </a:r>
          <a:r>
            <a:rPr lang="fa-IR" sz="1800" b="0" i="0" kern="1200" dirty="0" smtClean="0">
              <a:cs typeface="B Nazanin" pitchFamily="2" charset="-78"/>
            </a:rPr>
            <a:t>کنند و سپس آنها را </a:t>
          </a:r>
          <a:r>
            <a:rPr lang="fa-IR" sz="1800" b="0" i="0" kern="1200" dirty="0" smtClean="0">
              <a:cs typeface="B Nazanin" pitchFamily="2" charset="-78"/>
            </a:rPr>
            <a:t>ارسال </a:t>
          </a:r>
          <a:r>
            <a:rPr lang="fa-IR" sz="1800" b="0" i="0" kern="1200" dirty="0" smtClean="0">
              <a:cs typeface="B Nazanin" pitchFamily="2" charset="-78"/>
            </a:rPr>
            <a:t>و </a:t>
          </a:r>
          <a:r>
            <a:rPr lang="en-US" sz="1800" b="0" i="0" kern="1200" dirty="0" err="1" smtClean="0">
              <a:cs typeface="B Nazanin" pitchFamily="2" charset="-78"/>
            </a:rPr>
            <a:t>Lable</a:t>
          </a:r>
          <a:r>
            <a:rPr lang="fa-IR" sz="1800" b="0" i="0" kern="1200" dirty="0" smtClean="0">
              <a:cs typeface="B Nazanin" pitchFamily="2" charset="-78"/>
            </a:rPr>
            <a:t> بسته</a:t>
          </a:r>
          <a:r>
            <a:rPr lang="fa-IR" sz="1800" kern="1200" dirty="0" smtClean="0">
              <a:cs typeface="B Nazanin" pitchFamily="2" charset="-78"/>
            </a:rPr>
            <a:t>‌</a:t>
          </a:r>
          <a:r>
            <a:rPr lang="fa-IR" sz="1800" b="0" i="0" kern="1200" dirty="0" smtClean="0">
              <a:cs typeface="B Nazanin" pitchFamily="2" charset="-78"/>
            </a:rPr>
            <a:t>ها را حذف می</a:t>
          </a:r>
          <a:r>
            <a:rPr lang="fa-IR" sz="1800" kern="1200" dirty="0" smtClean="0">
              <a:cs typeface="B Nazanin" pitchFamily="2" charset="-78"/>
            </a:rPr>
            <a:t>‌</a:t>
          </a:r>
          <a:r>
            <a:rPr lang="fa-IR" sz="1800" b="0" i="0" kern="1200" dirty="0" smtClean="0">
              <a:cs typeface="B Nazanin" pitchFamily="2" charset="-78"/>
            </a:rPr>
            <a:t>کنند.  این روترها در لبه شبکه </a:t>
          </a:r>
          <a:r>
            <a:rPr lang="en-US" sz="1800" b="0" i="0" kern="1200" dirty="0" smtClean="0">
              <a:cs typeface="B Nazanin" pitchFamily="2" charset="-78"/>
            </a:rPr>
            <a:t>MPLS</a:t>
          </a:r>
          <a:r>
            <a:rPr lang="fa-IR" sz="1800" b="0" i="0" kern="1200" dirty="0" smtClean="0">
              <a:cs typeface="B Nazanin" pitchFamily="2" charset="-78"/>
            </a:rPr>
            <a:t> قرار دارند.</a:t>
          </a:r>
          <a:endParaRPr lang="fa-IR" sz="1800" kern="1200" dirty="0">
            <a:cs typeface="B Nazanin" pitchFamily="2" charset="-78"/>
          </a:endParaRPr>
        </a:p>
      </dsp:txBody>
      <dsp:txXfrm>
        <a:off x="53940" y="1429280"/>
        <a:ext cx="6045647" cy="1205438"/>
      </dsp:txXfrm>
    </dsp:sp>
    <dsp:sp modelId="{826E0FA6-4BD8-496C-8CAB-F48098633275}">
      <dsp:nvSpPr>
        <dsp:cNvPr id="0" name=""/>
        <dsp:cNvSpPr/>
      </dsp:nvSpPr>
      <dsp:spPr>
        <a:xfrm>
          <a:off x="6715169" y="3059534"/>
          <a:ext cx="1698077" cy="722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Intermediate LSR</a:t>
          </a:r>
          <a:endParaRPr lang="fa-IR" sz="2300" kern="1200" dirty="0"/>
        </a:p>
      </dsp:txBody>
      <dsp:txXfrm>
        <a:off x="6736333" y="3080698"/>
        <a:ext cx="1655749" cy="680270"/>
      </dsp:txXfrm>
    </dsp:sp>
    <dsp:sp modelId="{9EFA085A-41E6-424C-BC6E-DA8B3121DA13}">
      <dsp:nvSpPr>
        <dsp:cNvPr id="0" name=""/>
        <dsp:cNvSpPr/>
      </dsp:nvSpPr>
      <dsp:spPr>
        <a:xfrm rot="10800000">
          <a:off x="6137090" y="3404831"/>
          <a:ext cx="578078" cy="32004"/>
        </a:xfrm>
        <a:custGeom>
          <a:avLst/>
          <a:gdLst/>
          <a:ahLst/>
          <a:cxnLst/>
          <a:rect l="0" t="0" r="0" b="0"/>
          <a:pathLst>
            <a:path>
              <a:moveTo>
                <a:pt x="0" y="16002"/>
              </a:moveTo>
              <a:lnTo>
                <a:pt x="578078" y="16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411678" y="3406382"/>
        <a:ext cx="28903" cy="28903"/>
      </dsp:txXfrm>
    </dsp:sp>
    <dsp:sp modelId="{B17426C9-B477-4AD8-8162-60D4B3FF3283}">
      <dsp:nvSpPr>
        <dsp:cNvPr id="0" name=""/>
        <dsp:cNvSpPr/>
      </dsp:nvSpPr>
      <dsp:spPr>
        <a:xfrm>
          <a:off x="16437" y="2780611"/>
          <a:ext cx="6120653" cy="12804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i="0" kern="1200" dirty="0" smtClean="0">
              <a:cs typeface="B Nazanin" pitchFamily="2" charset="-78"/>
            </a:rPr>
            <a:t>این نوع </a:t>
          </a:r>
          <a:r>
            <a:rPr lang="en-US" sz="1800" b="0" i="0" kern="1200" dirty="0" smtClean="0">
              <a:cs typeface="B Nazanin" pitchFamily="2" charset="-78"/>
            </a:rPr>
            <a:t>LSR، </a:t>
          </a:r>
          <a:r>
            <a:rPr lang="fa-IR" sz="1800" b="0" i="0" kern="1200" dirty="0" smtClean="0">
              <a:cs typeface="B Nazanin" pitchFamily="2" charset="-78"/>
            </a:rPr>
            <a:t>بسته</a:t>
          </a:r>
          <a:r>
            <a:rPr lang="fa-IR" sz="1800" kern="1200" dirty="0" smtClean="0">
              <a:cs typeface="B Nazanin" pitchFamily="2" charset="-78"/>
            </a:rPr>
            <a:t>‌</a:t>
          </a:r>
          <a:r>
            <a:rPr lang="fa-IR" sz="1800" b="0" i="0" kern="1200" dirty="0" smtClean="0">
              <a:cs typeface="B Nazanin" pitchFamily="2" charset="-78"/>
            </a:rPr>
            <a:t>های </a:t>
          </a:r>
          <a:r>
            <a:rPr lang="en-US" sz="1800" b="0" i="0" kern="1200" dirty="0" smtClean="0">
              <a:cs typeface="B Nazanin" pitchFamily="2" charset="-78"/>
            </a:rPr>
            <a:t>label</a:t>
          </a:r>
          <a:r>
            <a:rPr lang="fa-IR" sz="1800" b="0" i="0" kern="1200" dirty="0" smtClean="0">
              <a:cs typeface="B Nazanin" pitchFamily="2" charset="-78"/>
            </a:rPr>
            <a:t> زده شده را دریافت می</a:t>
          </a:r>
          <a:r>
            <a:rPr lang="fa-IR" sz="1800" kern="1200" dirty="0" smtClean="0">
              <a:cs typeface="B Nazanin" pitchFamily="2" charset="-78"/>
            </a:rPr>
            <a:t>‌</a:t>
          </a:r>
          <a:r>
            <a:rPr lang="fa-IR" sz="1800" b="0" i="0" kern="1200" dirty="0" smtClean="0">
              <a:cs typeface="B Nazanin" pitchFamily="2" charset="-78"/>
            </a:rPr>
            <a:t>کند عملیاتی را روی آن انجام می</a:t>
          </a:r>
          <a:r>
            <a:rPr lang="fa-IR" sz="1800" kern="1200" dirty="0" smtClean="0">
              <a:cs typeface="B Nazanin" pitchFamily="2" charset="-78"/>
            </a:rPr>
            <a:t>‌</a:t>
          </a:r>
          <a:r>
            <a:rPr lang="fa-IR" sz="1800" b="0" i="0" kern="1200" dirty="0" smtClean="0">
              <a:cs typeface="B Nazanin" pitchFamily="2" charset="-78"/>
            </a:rPr>
            <a:t>دهد سپس آنرا ارسال می</a:t>
          </a:r>
          <a:r>
            <a:rPr lang="fa-IR" sz="1800" kern="1200" dirty="0" smtClean="0">
              <a:cs typeface="B Nazanin" pitchFamily="2" charset="-78"/>
            </a:rPr>
            <a:t>‌</a:t>
          </a:r>
          <a:r>
            <a:rPr lang="fa-IR" sz="1800" b="0" i="0" kern="1200" dirty="0" smtClean="0">
              <a:cs typeface="B Nazanin" pitchFamily="2" charset="-78"/>
            </a:rPr>
            <a:t>کند. این نوع </a:t>
          </a:r>
          <a:r>
            <a:rPr lang="en-US" sz="1800" b="0" i="0" kern="1200" dirty="0" smtClean="0">
              <a:cs typeface="B Nazanin" pitchFamily="2" charset="-78"/>
            </a:rPr>
            <a:t>LSR، </a:t>
          </a:r>
          <a:r>
            <a:rPr lang="fa-IR" sz="1800" b="0" i="0" kern="1200" dirty="0" smtClean="0">
              <a:cs typeface="B Nazanin" pitchFamily="2" charset="-78"/>
            </a:rPr>
            <a:t>روترهای میانی شبکه </a:t>
          </a:r>
          <a:r>
            <a:rPr lang="en-US" sz="1800" b="0" i="0" kern="1200" dirty="0" smtClean="0">
              <a:cs typeface="B Nazanin" pitchFamily="2" charset="-78"/>
            </a:rPr>
            <a:t>MPLS</a:t>
          </a:r>
          <a:r>
            <a:rPr lang="fa-IR" sz="1800" b="0" i="0" kern="1200" dirty="0" smtClean="0">
              <a:cs typeface="B Nazanin" pitchFamily="2" charset="-78"/>
            </a:rPr>
            <a:t>می</a:t>
          </a:r>
          <a:r>
            <a:rPr lang="fa-IR" sz="1800" kern="1200" dirty="0" smtClean="0">
              <a:cs typeface="B Nazanin" pitchFamily="2" charset="-78"/>
            </a:rPr>
            <a:t>‌</a:t>
          </a:r>
          <a:r>
            <a:rPr lang="fa-IR" sz="1800" b="0" i="0" kern="1200" dirty="0" smtClean="0">
              <a:cs typeface="B Nazanin" pitchFamily="2" charset="-78"/>
            </a:rPr>
            <a:t>باشند.</a:t>
          </a:r>
          <a:endParaRPr lang="fa-IR" sz="1800" kern="1200" dirty="0">
            <a:cs typeface="B Nazanin" pitchFamily="2" charset="-78"/>
          </a:endParaRPr>
        </a:p>
      </dsp:txBody>
      <dsp:txXfrm>
        <a:off x="53940" y="2818114"/>
        <a:ext cx="6045647" cy="1205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7B0C7-9BBF-4CDA-A1A4-EDEDF73807FF}">
      <dsp:nvSpPr>
        <dsp:cNvPr id="0" name=""/>
        <dsp:cNvSpPr/>
      </dsp:nvSpPr>
      <dsp:spPr>
        <a:xfrm>
          <a:off x="6563256" y="56278"/>
          <a:ext cx="1594906" cy="67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dirty="0" smtClean="0"/>
            <a:t>Pop </a:t>
          </a:r>
          <a:endParaRPr lang="fa-IR" sz="3200" kern="1200" dirty="0"/>
        </a:p>
      </dsp:txBody>
      <dsp:txXfrm>
        <a:off x="6583134" y="76156"/>
        <a:ext cx="1555150" cy="638939"/>
      </dsp:txXfrm>
    </dsp:sp>
    <dsp:sp modelId="{F48C0D65-EF6D-4980-A1B9-B20F6A030A60}">
      <dsp:nvSpPr>
        <dsp:cNvPr id="0" name=""/>
        <dsp:cNvSpPr/>
      </dsp:nvSpPr>
      <dsp:spPr>
        <a:xfrm rot="10800000">
          <a:off x="6020300" y="371874"/>
          <a:ext cx="542956" cy="47502"/>
        </a:xfrm>
        <a:custGeom>
          <a:avLst/>
          <a:gdLst/>
          <a:ahLst/>
          <a:cxnLst/>
          <a:rect l="0" t="0" r="0" b="0"/>
          <a:pathLst>
            <a:path>
              <a:moveTo>
                <a:pt x="0" y="23751"/>
              </a:moveTo>
              <a:lnTo>
                <a:pt x="542956" y="23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278204" y="382052"/>
        <a:ext cx="27147" cy="27147"/>
      </dsp:txXfrm>
    </dsp:sp>
    <dsp:sp modelId="{3785A925-6F4B-44AB-8633-AB3A545EC1CA}">
      <dsp:nvSpPr>
        <dsp:cNvPr id="0" name=""/>
        <dsp:cNvSpPr/>
      </dsp:nvSpPr>
      <dsp:spPr>
        <a:xfrm>
          <a:off x="271521" y="1399"/>
          <a:ext cx="5748779" cy="78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0" i="0" kern="1200" dirty="0" smtClean="0">
              <a:latin typeface="Calibri" pitchFamily="34" charset="0"/>
              <a:cs typeface="B Nazanin" pitchFamily="2" charset="-78"/>
            </a:rPr>
            <a:t>حذف </a:t>
          </a:r>
          <a:r>
            <a:rPr lang="en-US" sz="2000" b="0" i="0" kern="1200" dirty="0" smtClean="0">
              <a:latin typeface="Calibri" pitchFamily="34" charset="0"/>
              <a:cs typeface="B Nazanin" pitchFamily="2" charset="-78"/>
            </a:rPr>
            <a:t>label</a:t>
          </a:r>
          <a:r>
            <a:rPr lang="fa-IR" sz="2000" b="0" i="0" kern="1200" dirty="0" smtClean="0">
              <a:latin typeface="Calibri" pitchFamily="34" charset="0"/>
              <a:cs typeface="B Nazanin" pitchFamily="2" charset="-78"/>
            </a:rPr>
            <a:t> را </a:t>
          </a:r>
          <a:r>
            <a:rPr lang="en-US" sz="2000" b="0" i="0" kern="1200" dirty="0" smtClean="0">
              <a:latin typeface="Calibri" pitchFamily="34" charset="0"/>
              <a:cs typeface="B Nazanin" pitchFamily="2" charset="-78"/>
            </a:rPr>
            <a:t>pop</a:t>
          </a:r>
          <a:r>
            <a:rPr lang="fa-IR" sz="2000" b="0" i="0" kern="1200" dirty="0" smtClean="0">
              <a:latin typeface="Calibri" pitchFamily="34" charset="0"/>
              <a:cs typeface="B Nazanin" pitchFamily="2" charset="-78"/>
            </a:rPr>
            <a:t> گویند.</a:t>
          </a:r>
          <a:endParaRPr lang="fa-IR" sz="2000" kern="1200" dirty="0">
            <a:latin typeface="Calibri" pitchFamily="34" charset="0"/>
            <a:cs typeface="B Nazanin" pitchFamily="2" charset="-78"/>
          </a:endParaRPr>
        </a:p>
      </dsp:txBody>
      <dsp:txXfrm>
        <a:off x="294614" y="24492"/>
        <a:ext cx="5702593" cy="742267"/>
      </dsp:txXfrm>
    </dsp:sp>
    <dsp:sp modelId="{064F2A37-3CC0-4485-A99B-88A697738DD5}">
      <dsp:nvSpPr>
        <dsp:cNvPr id="0" name=""/>
        <dsp:cNvSpPr/>
      </dsp:nvSpPr>
      <dsp:spPr>
        <a:xfrm>
          <a:off x="6563256" y="946536"/>
          <a:ext cx="1594906" cy="67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dirty="0" smtClean="0"/>
            <a:t>Push </a:t>
          </a:r>
          <a:endParaRPr lang="fa-IR" sz="3200" kern="1200" dirty="0"/>
        </a:p>
      </dsp:txBody>
      <dsp:txXfrm>
        <a:off x="6583134" y="966414"/>
        <a:ext cx="1555150" cy="638939"/>
      </dsp:txXfrm>
    </dsp:sp>
    <dsp:sp modelId="{3A1E9B3A-D1DA-4F0F-9532-2A11765DA08C}">
      <dsp:nvSpPr>
        <dsp:cNvPr id="0" name=""/>
        <dsp:cNvSpPr/>
      </dsp:nvSpPr>
      <dsp:spPr>
        <a:xfrm rot="10800000">
          <a:off x="6020300" y="1262132"/>
          <a:ext cx="542956" cy="47502"/>
        </a:xfrm>
        <a:custGeom>
          <a:avLst/>
          <a:gdLst/>
          <a:ahLst/>
          <a:cxnLst/>
          <a:rect l="0" t="0" r="0" b="0"/>
          <a:pathLst>
            <a:path>
              <a:moveTo>
                <a:pt x="0" y="23751"/>
              </a:moveTo>
              <a:lnTo>
                <a:pt x="542956" y="23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278204" y="1272310"/>
        <a:ext cx="27147" cy="27147"/>
      </dsp:txXfrm>
    </dsp:sp>
    <dsp:sp modelId="{DD84FC9E-FED9-4EDC-940B-5E2F152A6571}">
      <dsp:nvSpPr>
        <dsp:cNvPr id="0" name=""/>
        <dsp:cNvSpPr/>
      </dsp:nvSpPr>
      <dsp:spPr>
        <a:xfrm>
          <a:off x="271521" y="891657"/>
          <a:ext cx="5748779" cy="78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0" i="0" kern="1200" dirty="0" smtClean="0">
              <a:latin typeface="Calibri" pitchFamily="34" charset="0"/>
              <a:cs typeface="B Nazanin" pitchFamily="2" charset="-78"/>
            </a:rPr>
            <a:t>اضافه کردن </a:t>
          </a:r>
          <a:r>
            <a:rPr lang="en-US" sz="2000" b="0" i="0" kern="1200" dirty="0" smtClean="0">
              <a:latin typeface="Calibri" pitchFamily="34" charset="0"/>
              <a:cs typeface="B Nazanin" pitchFamily="2" charset="-78"/>
            </a:rPr>
            <a:t>label</a:t>
          </a:r>
          <a:r>
            <a:rPr lang="fa-IR" sz="2000" b="0" i="0" kern="1200" dirty="0" smtClean="0">
              <a:latin typeface="Calibri" pitchFamily="34" charset="0"/>
              <a:cs typeface="B Nazanin" pitchFamily="2" charset="-78"/>
            </a:rPr>
            <a:t> را </a:t>
          </a:r>
          <a:r>
            <a:rPr lang="en-US" sz="2000" b="0" i="0" kern="1200" dirty="0" smtClean="0">
              <a:latin typeface="Calibri" pitchFamily="34" charset="0"/>
              <a:cs typeface="B Nazanin" pitchFamily="2" charset="-78"/>
            </a:rPr>
            <a:t>push</a:t>
          </a:r>
          <a:r>
            <a:rPr lang="fa-IR" sz="2000" b="0" i="0" kern="1200" dirty="0" smtClean="0">
              <a:latin typeface="Calibri" pitchFamily="34" charset="0"/>
              <a:cs typeface="B Nazanin" pitchFamily="2" charset="-78"/>
            </a:rPr>
            <a:t> گویند.</a:t>
          </a:r>
          <a:endParaRPr lang="fa-IR" sz="2000" kern="1200" dirty="0">
            <a:latin typeface="Calibri" pitchFamily="34" charset="0"/>
            <a:cs typeface="B Nazanin" pitchFamily="2" charset="-78"/>
          </a:endParaRPr>
        </a:p>
      </dsp:txBody>
      <dsp:txXfrm>
        <a:off x="294614" y="914750"/>
        <a:ext cx="5702593" cy="742267"/>
      </dsp:txXfrm>
    </dsp:sp>
    <dsp:sp modelId="{826E0FA6-4BD8-496C-8CAB-F48098633275}">
      <dsp:nvSpPr>
        <dsp:cNvPr id="0" name=""/>
        <dsp:cNvSpPr/>
      </dsp:nvSpPr>
      <dsp:spPr>
        <a:xfrm>
          <a:off x="6563256" y="1836794"/>
          <a:ext cx="1594906" cy="67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dirty="0" smtClean="0"/>
            <a:t>Swap </a:t>
          </a:r>
          <a:endParaRPr lang="fa-IR" sz="3200" kern="1200" dirty="0"/>
        </a:p>
      </dsp:txBody>
      <dsp:txXfrm>
        <a:off x="6583134" y="1856672"/>
        <a:ext cx="1555150" cy="638939"/>
      </dsp:txXfrm>
    </dsp:sp>
    <dsp:sp modelId="{9EFA085A-41E6-424C-BC6E-DA8B3121DA13}">
      <dsp:nvSpPr>
        <dsp:cNvPr id="0" name=""/>
        <dsp:cNvSpPr/>
      </dsp:nvSpPr>
      <dsp:spPr>
        <a:xfrm rot="10800000">
          <a:off x="6020300" y="2152390"/>
          <a:ext cx="542956" cy="47502"/>
        </a:xfrm>
        <a:custGeom>
          <a:avLst/>
          <a:gdLst/>
          <a:ahLst/>
          <a:cxnLst/>
          <a:rect l="0" t="0" r="0" b="0"/>
          <a:pathLst>
            <a:path>
              <a:moveTo>
                <a:pt x="0" y="23751"/>
              </a:moveTo>
              <a:lnTo>
                <a:pt x="542956" y="23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6278204" y="2162568"/>
        <a:ext cx="27147" cy="27147"/>
      </dsp:txXfrm>
    </dsp:sp>
    <dsp:sp modelId="{B17426C9-B477-4AD8-8162-60D4B3FF3283}">
      <dsp:nvSpPr>
        <dsp:cNvPr id="0" name=""/>
        <dsp:cNvSpPr/>
      </dsp:nvSpPr>
      <dsp:spPr>
        <a:xfrm>
          <a:off x="271521" y="1781915"/>
          <a:ext cx="5748779" cy="78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0" i="0" kern="1200" dirty="0" smtClean="0">
              <a:latin typeface="Calibri" pitchFamily="34" charset="0"/>
              <a:cs typeface="B Nazanin" pitchFamily="2" charset="-78"/>
            </a:rPr>
            <a:t>جایگزینی </a:t>
          </a:r>
          <a:r>
            <a:rPr lang="en-US" sz="2000" b="0" i="0" kern="1200" dirty="0" smtClean="0">
              <a:latin typeface="Calibri" pitchFamily="34" charset="0"/>
              <a:cs typeface="B Nazanin" pitchFamily="2" charset="-78"/>
            </a:rPr>
            <a:t>label</a:t>
          </a:r>
          <a:r>
            <a:rPr lang="fa-IR" sz="2000" b="0" i="0" kern="1200" dirty="0" smtClean="0">
              <a:latin typeface="Calibri" pitchFamily="34" charset="0"/>
              <a:cs typeface="B Nazanin" pitchFamily="2" charset="-78"/>
            </a:rPr>
            <a:t> جدید با </a:t>
          </a:r>
          <a:r>
            <a:rPr lang="en-US" sz="2000" b="0" i="0" kern="1200" dirty="0" smtClean="0">
              <a:latin typeface="Calibri" pitchFamily="34" charset="0"/>
              <a:cs typeface="B Nazanin" pitchFamily="2" charset="-78"/>
            </a:rPr>
            <a:t>label</a:t>
          </a:r>
          <a:r>
            <a:rPr lang="fa-IR" sz="2000" b="0" i="0" kern="1200" dirty="0" smtClean="0">
              <a:latin typeface="Calibri" pitchFamily="34" charset="0"/>
              <a:cs typeface="B Nazanin" pitchFamily="2" charset="-78"/>
            </a:rPr>
            <a:t> که در بالای </a:t>
          </a:r>
          <a:r>
            <a:rPr lang="en-US" sz="2000" b="0" i="0" kern="1200" dirty="0" smtClean="0">
              <a:latin typeface="Calibri" pitchFamily="34" charset="0"/>
              <a:cs typeface="B Nazanin" pitchFamily="2" charset="-78"/>
            </a:rPr>
            <a:t>label stack</a:t>
          </a:r>
          <a:r>
            <a:rPr lang="fa-IR" sz="2000" b="0" i="0" kern="1200" dirty="0" smtClean="0">
              <a:latin typeface="Calibri" pitchFamily="34" charset="0"/>
              <a:cs typeface="B Nazanin" pitchFamily="2" charset="-78"/>
            </a:rPr>
            <a:t> قرار دارد را </a:t>
          </a:r>
          <a:r>
            <a:rPr lang="en-US" sz="2000" b="0" i="0" kern="1200" dirty="0" smtClean="0">
              <a:latin typeface="Calibri" pitchFamily="34" charset="0"/>
              <a:cs typeface="B Nazanin" pitchFamily="2" charset="-78"/>
            </a:rPr>
            <a:t>swap</a:t>
          </a:r>
          <a:r>
            <a:rPr lang="fa-IR" sz="2000" b="0" i="0" kern="1200" dirty="0" smtClean="0">
              <a:latin typeface="Calibri" pitchFamily="34" charset="0"/>
              <a:cs typeface="B Nazanin" pitchFamily="2" charset="-78"/>
            </a:rPr>
            <a:t> گویند.</a:t>
          </a:r>
          <a:endParaRPr lang="fa-IR" sz="2000" kern="1200" dirty="0">
            <a:latin typeface="Calibri" pitchFamily="34" charset="0"/>
            <a:cs typeface="B Nazanin" pitchFamily="2" charset="-78"/>
          </a:endParaRPr>
        </a:p>
      </dsp:txBody>
      <dsp:txXfrm>
        <a:off x="294614" y="1805008"/>
        <a:ext cx="5702593" cy="742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DC980D-357A-4F9E-8A07-353E589356AA}" type="datetimeFigureOut">
              <a:rPr lang="en-US"/>
              <a:pPr>
                <a:defRPr/>
              </a:pPr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AFB980-F476-4C7F-8FAB-22FE7D65D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83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0125"/>
            <a:ext cx="9140825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 rot="5400000">
            <a:off x="4464844" y="-3536156"/>
            <a:ext cx="21431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62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272" y="83147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3250" y="762000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8829692" cy="571504"/>
          </a:xfrm>
        </p:spPr>
        <p:txBody>
          <a:bodyPr anchor="b">
            <a:normAutofit/>
          </a:bodyPr>
          <a:lstStyle>
            <a:lvl1pPr marL="18288" indent="0" algn="r" rtl="1">
              <a:lnSpc>
                <a:spcPts val="2300"/>
              </a:lnSpc>
              <a:spcBef>
                <a:spcPts val="0"/>
              </a:spcBef>
              <a:buNone/>
              <a:defRPr sz="2800" b="1" baseline="0">
                <a:solidFill>
                  <a:srgbClr val="0070C0"/>
                </a:solidFill>
                <a:effectLst/>
                <a:cs typeface="B Nazanin" pitchFamily="2" charset="-7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6238875"/>
            <a:ext cx="2895600" cy="476250"/>
          </a:xfrm>
        </p:spPr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42875" y="6286500"/>
            <a:ext cx="457200" cy="40481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A725B6-B4B4-4C46-AFF8-C7469C57C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583792"/>
            <a:ext cx="6572296" cy="3362332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 rot="19468671">
            <a:off x="995363" y="1471613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Process 3"/>
          <p:cNvSpPr/>
          <p:nvPr/>
        </p:nvSpPr>
        <p:spPr>
          <a:xfrm rot="2103354" flipH="1">
            <a:off x="7643813" y="1454150"/>
            <a:ext cx="649287" cy="2032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 userDrawn="1"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7334ED4C-27BA-48AC-AB5A-46771B79B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asasas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173288"/>
            <a:ext cx="479583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85750"/>
            <a:ext cx="7772400" cy="642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b="1" dirty="0">
                <a:latin typeface="Nazanin" pitchFamily="2" charset="-78"/>
                <a:ea typeface="+mj-ea"/>
                <a:cs typeface="Nazanin" pitchFamily="2" charset="-78"/>
              </a:rPr>
              <a:t>به نام خدا</a:t>
            </a:r>
            <a:endParaRPr lang="en-US" sz="3200" b="1" dirty="0">
              <a:latin typeface="Nazanin" pitchFamily="2" charset="-78"/>
              <a:ea typeface="+mj-ea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3063" y="1643063"/>
            <a:ext cx="5857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fa-IR" altLang="fa-IR" sz="3600" b="1" dirty="0">
                <a:solidFill>
                  <a:srgbClr val="002060"/>
                </a:solidFill>
                <a:latin typeface="Nazanin" pitchFamily="2" charset="-78"/>
                <a:cs typeface="Nazanin" pitchFamily="2" charset="-78"/>
              </a:rPr>
              <a:t>فناوری </a:t>
            </a:r>
            <a:r>
              <a:rPr lang="fa-IR" altLang="fa-IR" sz="3600" b="1" dirty="0" smtClean="0">
                <a:solidFill>
                  <a:srgbClr val="002060"/>
                </a:solidFill>
                <a:latin typeface="Nazanin" pitchFamily="2" charset="-78"/>
                <a:cs typeface="Nazanin" pitchFamily="2" charset="-78"/>
              </a:rPr>
              <a:t>شبکه</a:t>
            </a:r>
            <a:r>
              <a:rPr lang="fa-IR" sz="3600" dirty="0" smtClean="0">
                <a:cs typeface="B Nazanin" pitchFamily="2" charset="-78"/>
              </a:rPr>
              <a:t>‌</a:t>
            </a:r>
            <a:r>
              <a:rPr lang="fa-IR" altLang="fa-IR" sz="3600" b="1" dirty="0" smtClean="0">
                <a:solidFill>
                  <a:srgbClr val="002060"/>
                </a:solidFill>
                <a:latin typeface="Nazanin" pitchFamily="2" charset="-78"/>
                <a:cs typeface="Nazanin" pitchFamily="2" charset="-78"/>
              </a:rPr>
              <a:t>های </a:t>
            </a:r>
            <a:r>
              <a:rPr lang="fa-IR" altLang="fa-IR" sz="3600" b="1" dirty="0">
                <a:solidFill>
                  <a:srgbClr val="002060"/>
                </a:solidFill>
                <a:latin typeface="Nazanin" pitchFamily="2" charset="-78"/>
                <a:cs typeface="Nazanin" pitchFamily="2" charset="-78"/>
              </a:rPr>
              <a:t>گسترده</a:t>
            </a:r>
            <a:endParaRPr lang="en-US" altLang="fa-IR" sz="3600" b="1" dirty="0">
              <a:solidFill>
                <a:srgbClr val="002060"/>
              </a:solidFill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06675" y="5956300"/>
            <a:ext cx="3930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kern="0" dirty="0">
                <a:latin typeface="Calibri" panose="020F0502020204030204" pitchFamily="34" charset="0"/>
                <a:cs typeface="Nazanin" pitchFamily="2" charset="-78"/>
              </a:rPr>
              <a:t>Provider : </a:t>
            </a:r>
            <a:r>
              <a:rPr lang="en-US" sz="2000" kern="0" dirty="0" err="1">
                <a:latin typeface="Calibri" panose="020F0502020204030204" pitchFamily="34" charset="0"/>
                <a:cs typeface="Nazanin" pitchFamily="2" charset="-78"/>
              </a:rPr>
              <a:t>M.Miandari</a:t>
            </a:r>
            <a:endParaRPr lang="fa-IR" sz="2000" kern="0" dirty="0">
              <a:latin typeface="Calibri" panose="020F0502020204030204" pitchFamily="34" charset="0"/>
              <a:cs typeface="Nazanin" pitchFamily="2" charset="-78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kern="0" dirty="0">
                <a:latin typeface="Nazanin" pitchFamily="2" charset="-78"/>
                <a:cs typeface="Nazanin" pitchFamily="2" charset="-78"/>
              </a:rPr>
              <a:t>Email:    miyandari@hotmail.com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06675" y="5143500"/>
            <a:ext cx="3930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2000" b="1" kern="0" dirty="0">
                <a:latin typeface="Nazanin" pitchFamily="2" charset="-78"/>
                <a:cs typeface="Nazanin" pitchFamily="2" charset="-78"/>
              </a:rPr>
              <a:t>اسلايد </a:t>
            </a:r>
            <a:r>
              <a:rPr lang="fa-IR" sz="2000" b="1" kern="0" dirty="0" smtClean="0">
                <a:latin typeface="Nazanin" pitchFamily="2" charset="-78"/>
                <a:cs typeface="Nazanin" pitchFamily="2" charset="-78"/>
              </a:rPr>
              <a:t>هفتم</a:t>
            </a:r>
            <a:endParaRPr lang="en-US" sz="2000" b="1" kern="0" dirty="0">
              <a:latin typeface="Nazanin" pitchFamily="2" charset="-78"/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r>
              <a:rPr lang="en-US" b="0" dirty="0" smtClean="0"/>
              <a:t>Label Switch Router</a:t>
            </a:r>
            <a:endParaRPr lang="en-US" b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10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000108"/>
            <a:ext cx="864396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یک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 Switch Router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یا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روتری است که از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MPLS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پشتیبانی می کند. این روترها قادر هستند که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های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MPLS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را درک کنند و بسته های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زده را در لایه دو (دیتا لینک) ارسال یا دریافت کنند.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92252787"/>
              </p:ext>
            </p:extLst>
          </p:nvPr>
        </p:nvGraphicFramePr>
        <p:xfrm>
          <a:off x="285720" y="2143116"/>
          <a:ext cx="84296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857256" y="6357958"/>
            <a:ext cx="7858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solidFill>
                  <a:srgbClr val="0070C0"/>
                </a:solidFill>
                <a:cs typeface="B Nazanin" pitchFamily="2" charset="-78"/>
              </a:rPr>
              <a:t>نکته</a:t>
            </a:r>
            <a:r>
              <a:rPr lang="fa-IR" dirty="0" smtClean="0">
                <a:cs typeface="B Nazanin" pitchFamily="2" charset="-78"/>
              </a:rPr>
              <a:t> : روترهای </a:t>
            </a:r>
            <a:r>
              <a:rPr lang="en-US" dirty="0" smtClean="0">
                <a:cs typeface="B Nazanin" pitchFamily="2" charset="-78"/>
              </a:rPr>
              <a:t>ingress LSR </a:t>
            </a:r>
            <a:r>
              <a:rPr lang="fa-IR" dirty="0" smtClean="0">
                <a:cs typeface="B Nazanin" pitchFamily="2" charset="-78"/>
              </a:rPr>
              <a:t> و </a:t>
            </a:r>
            <a:r>
              <a:rPr lang="en-US" dirty="0" smtClean="0">
                <a:cs typeface="B Nazanin" pitchFamily="2" charset="-78"/>
              </a:rPr>
              <a:t>egress LSR</a:t>
            </a:r>
            <a:r>
              <a:rPr lang="fa-IR" dirty="0" smtClean="0">
                <a:cs typeface="B Nazanin" pitchFamily="2" charset="-78"/>
              </a:rPr>
              <a:t> به عنوان </a:t>
            </a:r>
            <a:r>
              <a:rPr lang="en-US" dirty="0" smtClean="0">
                <a:cs typeface="B Nazanin" pitchFamily="2" charset="-78"/>
              </a:rPr>
              <a:t>Edge LSR</a:t>
            </a:r>
            <a:r>
              <a:rPr lang="fa-IR" dirty="0" smtClean="0">
                <a:cs typeface="B Nazanin" pitchFamily="2" charset="-78"/>
              </a:rPr>
              <a:t> شناخته می شوند. </a:t>
            </a:r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73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r>
              <a:rPr lang="en-US" b="0" dirty="0" smtClean="0"/>
              <a:t>Label Switch Router</a:t>
            </a:r>
            <a:endParaRPr lang="en-US" b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11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000108"/>
            <a:ext cx="864396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یک بسته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تواند چند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داشته باشد و آنها را در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 stack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قرار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دهد.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 stack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یک پشته است. </a:t>
            </a:r>
            <a:endParaRPr lang="en-US" sz="2000" dirty="0" smtClean="0">
              <a:latin typeface="Calibri" pitchFamily="34" charset="0"/>
              <a:cs typeface="B Nazanin" pitchFamily="2" charset="-78"/>
            </a:endParaRPr>
          </a:p>
          <a:p>
            <a:pPr marL="177800" indent="-177800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ها باید بتوانند سه عمل زیر را انجام دهند : 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85720" y="2571744"/>
          <a:ext cx="8429684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357158" y="5357826"/>
            <a:ext cx="8429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که به بسته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ای که هنوز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نخورده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بزند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imposing 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گفته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شود چون اولین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است که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را به بسته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زند. اینکار توسط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ingress 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انجام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شود.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که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های یک بسته را خالی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کند و بسته بدون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کند را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disposing LSR 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گفته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شود. اینکار توسط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egress 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انجام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گیرد. </a:t>
            </a:r>
            <a:endParaRPr lang="fa-IR" sz="2000" dirty="0">
              <a:latin typeface="Calibri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73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r>
              <a:rPr lang="en-US" b="0" dirty="0" smtClean="0"/>
              <a:t>Label Switched Path</a:t>
            </a:r>
            <a:endParaRPr lang="en-US" b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12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000108"/>
            <a:ext cx="8643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 Switched Path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یا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LSP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رشته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ای از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ها است که بسته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زده را از میان شبکه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MPLS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عبور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دهند. در واقع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LSP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مسیری است از میان شبکه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MPLS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که بسته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ها آنرا طی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کنند. اولین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LSR 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برای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LSP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همان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ingress 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باشد و همچنین اخرین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LSP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برای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LSP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نیز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egress 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باشد و تمام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های بین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ingress 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و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egress 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در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LSP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همان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Intermediate 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باشند. 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b="3754"/>
          <a:stretch>
            <a:fillRect/>
          </a:stretch>
        </p:blipFill>
        <p:spPr bwMode="auto">
          <a:xfrm>
            <a:off x="285720" y="3286124"/>
            <a:ext cx="858361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73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r>
              <a:rPr lang="en-US" b="0" dirty="0" smtClean="0"/>
              <a:t>Forwarding Equivalence Class</a:t>
            </a:r>
            <a:endParaRPr lang="en-US" b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000108"/>
            <a:ext cx="8643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Forwarding Equivalence Class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یا به اختصار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FEC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گروهی یا جریانی از بسته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ها هستند که به یک مسیر خاص تعلق دارند و دارای شرایط یکسانی هستند. همه بسته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های که به یک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FEC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تعلق دارند دارای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یکسان هستند. اما داشتن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یکسان دلیل بر یکسان بودن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FEC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نمی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باشد. چون مقادیر و عوامل دیگری برای تعیین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FEC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یکسان وجود دارد. روتری که تصمیم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گیرد که هر بسته به کدام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FEC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تعلق دارد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ingress 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باشد چون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ingress LSR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است که به بسته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های ورودی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زند و آنها را دسته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بندی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کند. 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88" y="3357562"/>
            <a:ext cx="4805366" cy="331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73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213"/>
          <p:cNvGrpSpPr>
            <a:grpSpLocks/>
          </p:cNvGrpSpPr>
          <p:nvPr/>
        </p:nvGrpSpPr>
        <p:grpSpPr bwMode="auto">
          <a:xfrm>
            <a:off x="598488" y="1214438"/>
            <a:ext cx="8116887" cy="5214937"/>
            <a:chOff x="1338" y="975"/>
            <a:chExt cx="3988" cy="2805"/>
          </a:xfrm>
        </p:grpSpPr>
        <p:grpSp>
          <p:nvGrpSpPr>
            <p:cNvPr id="6148" name="Group 206"/>
            <p:cNvGrpSpPr>
              <a:grpSpLocks/>
            </p:cNvGrpSpPr>
            <p:nvPr/>
          </p:nvGrpSpPr>
          <p:grpSpPr bwMode="auto">
            <a:xfrm>
              <a:off x="3016" y="975"/>
              <a:ext cx="2310" cy="986"/>
              <a:chOff x="2971" y="657"/>
              <a:chExt cx="2310" cy="986"/>
            </a:xfrm>
          </p:grpSpPr>
          <p:pic>
            <p:nvPicPr>
              <p:cNvPr id="6152" name="Picture 199" descr="j030125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28" y="657"/>
                <a:ext cx="1153" cy="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153" name="Group 204"/>
              <p:cNvGrpSpPr>
                <a:grpSpLocks/>
              </p:cNvGrpSpPr>
              <p:nvPr/>
            </p:nvGrpSpPr>
            <p:grpSpPr bwMode="auto">
              <a:xfrm>
                <a:off x="2971" y="845"/>
                <a:ext cx="1180" cy="318"/>
                <a:chOff x="657" y="527"/>
                <a:chExt cx="1180" cy="318"/>
              </a:xfrm>
            </p:grpSpPr>
            <p:sp>
              <p:nvSpPr>
                <p:cNvPr id="6154" name="AutoShape 201"/>
                <p:cNvSpPr>
                  <a:spLocks noChangeArrowheads="1"/>
                </p:cNvSpPr>
                <p:nvPr/>
              </p:nvSpPr>
              <p:spPr bwMode="auto">
                <a:xfrm>
                  <a:off x="657" y="527"/>
                  <a:ext cx="1180" cy="31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DEB8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solidFill>
                    <a:srgbClr val="00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 altLang="fa-IR"/>
                </a:p>
              </p:txBody>
            </p:sp>
            <p:sp>
              <p:nvSpPr>
                <p:cNvPr id="6155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657" y="572"/>
                  <a:ext cx="108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fa-IR" altLang="fa-IR" sz="1600" dirty="0">
                      <a:solidFill>
                        <a:srgbClr val="FF0000"/>
                      </a:solidFill>
                      <a:cs typeface="Titr" pitchFamily="2" charset="-78"/>
                    </a:rPr>
                    <a:t>هدفهاي آموزشي :</a:t>
                  </a:r>
                  <a:endParaRPr lang="en-US" altLang="fa-IR" sz="1600" dirty="0">
                    <a:solidFill>
                      <a:srgbClr val="FF0000"/>
                    </a:solidFill>
                    <a:cs typeface="Titr" pitchFamily="2" charset="-78"/>
                  </a:endParaRPr>
                </a:p>
              </p:txBody>
            </p:sp>
          </p:grpSp>
        </p:grpSp>
        <p:grpSp>
          <p:nvGrpSpPr>
            <p:cNvPr id="6149" name="Group 211"/>
            <p:cNvGrpSpPr>
              <a:grpSpLocks/>
            </p:cNvGrpSpPr>
            <p:nvPr/>
          </p:nvGrpSpPr>
          <p:grpSpPr bwMode="auto">
            <a:xfrm>
              <a:off x="1338" y="1920"/>
              <a:ext cx="2902" cy="1860"/>
              <a:chOff x="1565" y="1693"/>
              <a:chExt cx="2902" cy="1860"/>
            </a:xfrm>
          </p:grpSpPr>
          <p:sp>
            <p:nvSpPr>
              <p:cNvPr id="6150" name="AutoShape 208"/>
              <p:cNvSpPr>
                <a:spLocks noChangeArrowheads="1"/>
              </p:cNvSpPr>
              <p:nvPr/>
            </p:nvSpPr>
            <p:spPr bwMode="auto">
              <a:xfrm>
                <a:off x="1565" y="1693"/>
                <a:ext cx="2902" cy="18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DEB8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a-IR" altLang="fa-IR">
                  <a:solidFill>
                    <a:srgbClr val="006666"/>
                  </a:solidFill>
                  <a:cs typeface="Titr" pitchFamily="2" charset="-78"/>
                </a:endParaRPr>
              </a:p>
            </p:txBody>
          </p:sp>
          <p:sp>
            <p:nvSpPr>
              <p:cNvPr id="6151" name="Text Box 210"/>
              <p:cNvSpPr txBox="1">
                <a:spLocks noChangeArrowheads="1"/>
              </p:cNvSpPr>
              <p:nvPr/>
            </p:nvSpPr>
            <p:spPr bwMode="auto">
              <a:xfrm>
                <a:off x="1622" y="1939"/>
                <a:ext cx="2812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77800" indent="-177800" algn="r" rtl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فناوری 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MPLS (</a:t>
                </a:r>
                <a:r>
                  <a:rPr lang="en-US" altLang="fa-IR" b="1" dirty="0" err="1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MultiProtocol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 </a:t>
                </a:r>
                <a:r>
                  <a:rPr lang="en-US" altLang="fa-IR" b="1" dirty="0" err="1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Lable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 Switching)</a:t>
                </a:r>
                <a:endParaRPr lang="fa-IR" altLang="fa-IR" b="1" dirty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marL="17463" eaLnBrk="1" hangingPunct="1">
              <a:spcBef>
                <a:spcPct val="0"/>
              </a:spcBef>
            </a:pPr>
            <a:r>
              <a:rPr lang="en-US" altLang="fa-IR" dirty="0" smtClean="0">
                <a:latin typeface="Calibri" pitchFamily="34" charset="0"/>
              </a:rPr>
              <a:t>MPLS</a:t>
            </a:r>
            <a:r>
              <a:rPr lang="fa-IR" altLang="fa-IR" dirty="0" smtClean="0">
                <a:latin typeface="Calibri" pitchFamily="34" charset="0"/>
              </a:rPr>
              <a:t> </a:t>
            </a:r>
            <a:r>
              <a:rPr lang="en-US" altLang="fa-IR" dirty="0" smtClean="0">
                <a:latin typeface="Calibri" pitchFamily="34" charset="0"/>
              </a:rPr>
              <a:t>(Multiprotocol </a:t>
            </a:r>
            <a:r>
              <a:rPr lang="en-US" altLang="fa-IR" dirty="0" err="1" smtClean="0">
                <a:latin typeface="Calibri" pitchFamily="34" charset="0"/>
              </a:rPr>
              <a:t>Lable</a:t>
            </a:r>
            <a:r>
              <a:rPr lang="en-US" altLang="fa-IR" dirty="0" smtClean="0">
                <a:latin typeface="Calibri" pitchFamily="34" charset="0"/>
              </a:rPr>
              <a:t> Switching)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4313" y="1143000"/>
            <a:ext cx="8786812" cy="321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1905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یک تکنولوژی انتقال و سوئیچینگ بر اساس مکانیزم </a:t>
            </a:r>
            <a:r>
              <a:rPr lang="en-US" sz="2000" b="1" dirty="0" err="1" smtClean="0">
                <a:latin typeface="Calibri" pitchFamily="34" charset="0"/>
                <a:cs typeface="B Nazanin" pitchFamily="2" charset="-78"/>
              </a:rPr>
              <a:t>Lable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 زدن یا برچسب زدن برای ارسال بسته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ها در شبکه است و </a:t>
            </a:r>
            <a:r>
              <a:rPr lang="en-US" sz="2000" b="1" dirty="0" smtClean="0">
                <a:latin typeface="Calibri" pitchFamily="34" charset="0"/>
                <a:cs typeface="B Nazanin" pitchFamily="2" charset="-78"/>
              </a:rPr>
              <a:t>Multi Protocol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باشد، یعنی با همه پروتکلهای لایه شبکه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تواند کار کند.</a:t>
            </a:r>
          </a:p>
          <a:p>
            <a:pPr marL="273050" indent="-1905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به طور کلی اگر بخواهیم عملکرد </a:t>
            </a:r>
            <a:r>
              <a:rPr lang="en-US" sz="2000" b="1" dirty="0" smtClean="0">
                <a:latin typeface="Calibri" pitchFamily="34" charset="0"/>
                <a:cs typeface="B Nazanin" pitchFamily="2" charset="-78"/>
              </a:rPr>
              <a:t> MPLS 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را شرح دهیم عمل سوئچینگ را با استفاده از مکانیزم </a:t>
            </a:r>
            <a:r>
              <a:rPr lang="en-US" sz="2000" b="1" dirty="0" smtClean="0">
                <a:latin typeface="Calibri" pitchFamily="34" charset="0"/>
                <a:cs typeface="B Nazanin" pitchFamily="2" charset="-78"/>
              </a:rPr>
              <a:t> Label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 گذاری در بستر روتینگ انجام می</a:t>
            </a:r>
            <a:r>
              <a:rPr lang="fa-IR" sz="2000" dirty="0" smtClean="0">
                <a:cs typeface="B Nazanin" pitchFamily="2" charset="-78"/>
              </a:rPr>
              <a:t>‌</a:t>
            </a:r>
            <a:r>
              <a:rPr lang="fa-IR" sz="2000" b="1" dirty="0" smtClean="0">
                <a:latin typeface="Calibri" pitchFamily="34" charset="0"/>
                <a:cs typeface="B Nazanin" pitchFamily="2" charset="-78"/>
              </a:rPr>
              <a:t>دهد.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643314"/>
            <a:ext cx="6881813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830D8-B413-4124-B6C7-00A4AD994C3B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 bwMode="auto">
          <a:xfrm>
            <a:off x="214282" y="142852"/>
            <a:ext cx="8829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17463" algn="r" rtl="1">
              <a:lnSpc>
                <a:spcPts val="2300"/>
              </a:lnSpc>
              <a:buClr>
                <a:schemeClr val="accent1"/>
              </a:buClr>
              <a:buSzPct val="80000"/>
            </a:pPr>
            <a:r>
              <a:rPr lang="en-US" altLang="fa-IR" sz="28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MPLS</a:t>
            </a:r>
            <a:r>
              <a:rPr lang="fa-IR" altLang="fa-IR" sz="28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 </a:t>
            </a:r>
            <a:r>
              <a:rPr lang="en-US" altLang="fa-IR" sz="28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(Multiprotocol </a:t>
            </a:r>
            <a:r>
              <a:rPr lang="en-US" altLang="fa-IR" sz="2800" b="1" dirty="0" err="1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Lable</a:t>
            </a:r>
            <a:r>
              <a:rPr lang="en-US" altLang="fa-IR" sz="28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 Switching)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158" y="1285860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B Nazanin" pitchFamily="2" charset="-78"/>
              </a:rPr>
              <a:t>MPLS</a:t>
            </a:r>
            <a:r>
              <a:rPr lang="fa-IR" sz="2200" dirty="0" smtClean="0">
                <a:latin typeface="Calibri" pitchFamily="34" charset="0"/>
                <a:cs typeface="B Nazanin" pitchFamily="2" charset="-78"/>
              </a:rPr>
              <a:t> در یک لایه خاص از </a:t>
            </a:r>
            <a:r>
              <a:rPr lang="en-US" sz="2200" dirty="0" smtClean="0">
                <a:latin typeface="Calibri" pitchFamily="34" charset="0"/>
                <a:cs typeface="B Nazanin" pitchFamily="2" charset="-78"/>
              </a:rPr>
              <a:t>OSI</a:t>
            </a:r>
            <a:r>
              <a:rPr lang="fa-IR" sz="2200" dirty="0" smtClean="0">
                <a:latin typeface="Calibri" pitchFamily="34" charset="0"/>
                <a:cs typeface="B Nazanin" pitchFamily="2" charset="-78"/>
              </a:rPr>
              <a:t> قرار نمی</a:t>
            </a:r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200" dirty="0" smtClean="0">
                <a:latin typeface="Calibri" pitchFamily="34" charset="0"/>
                <a:cs typeface="B Nazanin" pitchFamily="2" charset="-78"/>
              </a:rPr>
              <a:t>گیرد و عملکرد آن بین لایه دوم </a:t>
            </a:r>
            <a:r>
              <a:rPr lang="en-US" sz="2200" dirty="0" smtClean="0">
                <a:latin typeface="Calibri" pitchFamily="34" charset="0"/>
                <a:cs typeface="B Nazanin" pitchFamily="2" charset="-78"/>
              </a:rPr>
              <a:t>Data link</a:t>
            </a:r>
            <a:r>
              <a:rPr lang="fa-IR" sz="2200" dirty="0" smtClean="0">
                <a:latin typeface="Calibri" pitchFamily="34" charset="0"/>
                <a:cs typeface="B Nazanin" pitchFamily="2" charset="-78"/>
              </a:rPr>
              <a:t> و لایه سوم </a:t>
            </a:r>
            <a:r>
              <a:rPr lang="en-US" sz="2200" dirty="0" smtClean="0">
                <a:latin typeface="Calibri" pitchFamily="34" charset="0"/>
                <a:cs typeface="B Nazanin" pitchFamily="2" charset="-78"/>
              </a:rPr>
              <a:t>Network</a:t>
            </a:r>
            <a:r>
              <a:rPr lang="fa-IR" sz="2200" dirty="0" smtClean="0">
                <a:latin typeface="Calibri" pitchFamily="34" charset="0"/>
                <a:cs typeface="B Nazanin" pitchFamily="2" charset="-78"/>
              </a:rPr>
              <a:t> قرار می</a:t>
            </a:r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200" dirty="0" smtClean="0">
                <a:latin typeface="Calibri" pitchFamily="34" charset="0"/>
                <a:cs typeface="B Nazanin" pitchFamily="2" charset="-78"/>
              </a:rPr>
              <a:t>گیرد به همین خاطر آنرا به عنوان یک پروتکل لایه 2.5 معرفی می</a:t>
            </a:r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200" dirty="0" smtClean="0">
                <a:latin typeface="Calibri" pitchFamily="34" charset="0"/>
                <a:cs typeface="B Nazanin" pitchFamily="2" charset="-78"/>
              </a:rPr>
              <a:t>کنند. </a:t>
            </a:r>
          </a:p>
          <a:p>
            <a:pPr marL="177800" indent="-177800" algn="just" rtl="1">
              <a:lnSpc>
                <a:spcPct val="150000"/>
              </a:lnSpc>
              <a:buFont typeface="Arial" pitchFamily="34" charset="0"/>
              <a:buChar char="•"/>
            </a:pPr>
            <a:endParaRPr lang="fa-IR" sz="2200" dirty="0" smtClean="0">
              <a:latin typeface="Calibri" pitchFamily="34" charset="0"/>
              <a:cs typeface="B Nazanin" pitchFamily="2" charset="-78"/>
            </a:endParaRPr>
          </a:p>
          <a:p>
            <a:pPr marL="177800" indent="-177800" algn="just" rtl="1">
              <a:lnSpc>
                <a:spcPct val="150000"/>
              </a:lnSpc>
              <a:buFont typeface="Arial" pitchFamily="34" charset="0"/>
              <a:buChar char="•"/>
            </a:pPr>
            <a:endParaRPr lang="fa-IR" sz="2200" dirty="0" smtClean="0">
              <a:latin typeface="Calibri" pitchFamily="34" charset="0"/>
              <a:cs typeface="B Nazanin" pitchFamily="2" charset="-78"/>
            </a:endParaRPr>
          </a:p>
          <a:p>
            <a:pPr marL="177800" indent="-177800" algn="just" rtl="1">
              <a:lnSpc>
                <a:spcPct val="150000"/>
              </a:lnSpc>
              <a:buFont typeface="Arial" pitchFamily="34" charset="0"/>
              <a:buChar char="•"/>
            </a:pPr>
            <a:endParaRPr lang="fa-IR" sz="2200" dirty="0" smtClean="0">
              <a:latin typeface="Calibri" pitchFamily="34" charset="0"/>
              <a:cs typeface="B Nazanin" pitchFamily="2" charset="-78"/>
            </a:endParaRPr>
          </a:p>
          <a:p>
            <a:pPr marL="177800" indent="-177800" algn="just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200" dirty="0" smtClean="0">
                <a:latin typeface="Calibri" pitchFamily="34" charset="0"/>
                <a:cs typeface="B Nazanin" pitchFamily="2" charset="-78"/>
              </a:rPr>
              <a:t>این طراحی یک سرویس واحد حمل داده برای هر دو جریان </a:t>
            </a:r>
            <a:r>
              <a:rPr lang="en-US" sz="2200" dirty="0" smtClean="0">
                <a:latin typeface="Calibri" pitchFamily="34" charset="0"/>
                <a:cs typeface="B Nazanin" pitchFamily="2" charset="-78"/>
              </a:rPr>
              <a:t>Circuit-based Client</a:t>
            </a:r>
            <a:r>
              <a:rPr lang="fa-IR" sz="2200" dirty="0" smtClean="0">
                <a:latin typeface="Calibri" pitchFamily="34" charset="0"/>
                <a:cs typeface="B Nazanin" pitchFamily="2" charset="-78"/>
              </a:rPr>
              <a:t> و </a:t>
            </a:r>
            <a:r>
              <a:rPr lang="en-US" sz="2200" dirty="0" smtClean="0">
                <a:latin typeface="Calibri" pitchFamily="34" charset="0"/>
                <a:cs typeface="B Nazanin" pitchFamily="2" charset="-78"/>
              </a:rPr>
              <a:t>Packet-switching Client</a:t>
            </a:r>
            <a:r>
              <a:rPr lang="fa-IR" sz="2200" dirty="0" smtClean="0">
                <a:latin typeface="Calibri" pitchFamily="34" charset="0"/>
                <a:cs typeface="B Nazanin" pitchFamily="2" charset="-78"/>
              </a:rPr>
              <a:t> را مهیا می</a:t>
            </a:r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200" dirty="0" smtClean="0">
                <a:latin typeface="Calibri" pitchFamily="34" charset="0"/>
                <a:cs typeface="B Nazanin" pitchFamily="2" charset="-78"/>
              </a:rPr>
              <a:t>کند. همچنین توانایی حمل انواع ترافیک و </a:t>
            </a:r>
            <a:r>
              <a:rPr lang="en-US" sz="2200" dirty="0" smtClean="0">
                <a:latin typeface="Calibri" pitchFamily="34" charset="0"/>
                <a:cs typeface="B Nazanin" pitchFamily="2" charset="-78"/>
              </a:rPr>
              <a:t>IP Packets</a:t>
            </a:r>
            <a:r>
              <a:rPr lang="fa-IR" sz="2200" dirty="0" smtClean="0">
                <a:latin typeface="Calibri" pitchFamily="34" charset="0"/>
                <a:cs typeface="B Nazanin" pitchFamily="2" charset="-78"/>
              </a:rPr>
              <a:t> را در انواع شبکه</a:t>
            </a:r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200" dirty="0" smtClean="0">
                <a:latin typeface="Calibri" pitchFamily="34" charset="0"/>
                <a:cs typeface="B Nazanin" pitchFamily="2" charset="-78"/>
              </a:rPr>
              <a:t>های فعال </a:t>
            </a:r>
            <a:r>
              <a:rPr lang="en-US" sz="2200" dirty="0" smtClean="0">
                <a:latin typeface="Calibri" pitchFamily="34" charset="0"/>
                <a:cs typeface="B Nazanin" pitchFamily="2" charset="-78"/>
              </a:rPr>
              <a:t>ATM , SONET , Ethernet Frames</a:t>
            </a:r>
            <a:r>
              <a:rPr lang="fa-IR" sz="2200" dirty="0" smtClean="0">
                <a:latin typeface="Calibri" pitchFamily="34" charset="0"/>
                <a:cs typeface="B Nazanin" pitchFamily="2" charset="-78"/>
              </a:rPr>
              <a:t> را دارا می</a:t>
            </a:r>
            <a:r>
              <a:rPr lang="fa-IR" sz="2400" dirty="0" smtClean="0">
                <a:latin typeface="Calibri" pitchFamily="34" charset="0"/>
                <a:cs typeface="B Nazanin" pitchFamily="2" charset="-78"/>
              </a:rPr>
              <a:t>‌</a:t>
            </a:r>
            <a:r>
              <a:rPr lang="fa-IR" sz="2200" dirty="0" smtClean="0">
                <a:latin typeface="Calibri" pitchFamily="34" charset="0"/>
                <a:cs typeface="B Nazanin" pitchFamily="2" charset="-78"/>
              </a:rPr>
              <a:t>باشد.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2854332"/>
            <a:ext cx="5562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830D8-B413-4124-B6C7-00A4AD994C3B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 bwMode="auto">
          <a:xfrm>
            <a:off x="214282" y="142852"/>
            <a:ext cx="8829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17463" algn="r" rtl="1">
              <a:lnSpc>
                <a:spcPts val="2300"/>
              </a:lnSpc>
              <a:buClr>
                <a:schemeClr val="accent1"/>
              </a:buClr>
              <a:buSzPct val="80000"/>
            </a:pPr>
            <a:r>
              <a:rPr lang="fa-IR" altLang="fa-IR" sz="28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مزایای استاده از </a:t>
            </a:r>
            <a:r>
              <a:rPr lang="en-US" altLang="fa-IR" sz="28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MPLS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85720" y="1071546"/>
          <a:ext cx="8429684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28596" y="4616761"/>
            <a:ext cx="83582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algn="just" rtl="1">
              <a:lnSpc>
                <a:spcPct val="150000"/>
              </a:lnSpc>
            </a:pPr>
            <a:r>
              <a:rPr lang="fa-IR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سئوال : چه دلایلی باعث می</a:t>
            </a:r>
            <a:r>
              <a:rPr lang="fa-IR" dirty="0" smtClean="0">
                <a:cs typeface="B Nazanin" pitchFamily="2" charset="-78"/>
              </a:rPr>
              <a:t>‌</a:t>
            </a:r>
            <a:r>
              <a:rPr lang="fa-IR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شود که ما از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ATM</a:t>
            </a:r>
            <a:r>
              <a:rPr lang="fa-IR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 به سمت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MPLS</a:t>
            </a:r>
            <a:r>
              <a:rPr lang="fa-IR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 روی بیاوریم؟ </a:t>
            </a:r>
          </a:p>
          <a:p>
            <a:pPr marL="82550" algn="just" rtl="1">
              <a:lnSpc>
                <a:spcPct val="150000"/>
              </a:lnSpc>
            </a:pPr>
            <a:r>
              <a:rPr lang="fa-IR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در شبکه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ATM</a:t>
            </a:r>
            <a:r>
              <a:rPr lang="fa-IR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 از معماری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IP Over ATM</a:t>
            </a:r>
            <a:r>
              <a:rPr lang="fa-IR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 استفاده می</a:t>
            </a:r>
            <a:r>
              <a:rPr lang="fa-IR" dirty="0" smtClean="0">
                <a:cs typeface="B Nazanin" pitchFamily="2" charset="-78"/>
              </a:rPr>
              <a:t>‌</a:t>
            </a:r>
            <a:r>
              <a:rPr lang="fa-IR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شود . اما اشکال این روش این است : </a:t>
            </a:r>
          </a:p>
          <a:p>
            <a:pPr marL="82550" algn="just" rtl="1">
              <a:lnSpc>
                <a:spcPct val="150000"/>
              </a:lnSpc>
            </a:pPr>
            <a:r>
              <a:rPr lang="fa-IR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1 – تبدیل بسته به سلول .      		 2 – تبدیل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IP</a:t>
            </a:r>
            <a:r>
              <a:rPr lang="fa-IR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 آدرس به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VPI</a:t>
            </a:r>
            <a:r>
              <a:rPr lang="fa-IR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 و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VCI</a:t>
            </a:r>
            <a:r>
              <a:rPr lang="fa-IR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 . </a:t>
            </a:r>
          </a:p>
          <a:p>
            <a:pPr marL="82550" algn="just" rtl="1">
              <a:lnSpc>
                <a:spcPct val="150000"/>
              </a:lnSpc>
            </a:pPr>
            <a:r>
              <a:rPr lang="fa-IR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این عملیات زمان بر است. به همین خاطر ما دنبال راهی هستیم که بسته</a:t>
            </a:r>
            <a:r>
              <a:rPr lang="fa-IR" dirty="0" smtClean="0">
                <a:cs typeface="B Nazanin" pitchFamily="2" charset="-78"/>
              </a:rPr>
              <a:t>‌</a:t>
            </a:r>
            <a:r>
              <a:rPr lang="fa-IR" b="1" dirty="0" smtClean="0">
                <a:solidFill>
                  <a:srgbClr val="C00000"/>
                </a:solidFill>
                <a:latin typeface="Calibri" pitchFamily="34" charset="0"/>
                <a:cs typeface="B Nazanin" pitchFamily="2" charset="-78"/>
              </a:rPr>
              <a:t>ها را بدون تبدیل و مسیریابی ارسال کنیم.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pPr lvl="0"/>
            <a:r>
              <a:rPr lang="fa-IR" dirty="0" smtClean="0"/>
              <a:t>زیر ساخت شبکه یکپارچه</a:t>
            </a:r>
            <a:endParaRPr lang="fa-I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071546"/>
            <a:ext cx="864396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استفاده از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MPLS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به همراه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IP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این امکان را به ما می‌دهد که هر چیزی را که بخواهیم منتقل کنیم. اضافه کردن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به بسته‌ها باعث می‌شود که بتوانیم در یک بستر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MPLS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پروتکل‌های غیر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IP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را منتقل کنیم.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MPLS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می‌تواند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IPv4، IPv6، Ethernet، HDLC، PPP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و دیگر تکنولوژی‌های لایه دو را برای ما منتقل کند. </a:t>
            </a:r>
          </a:p>
          <a:p>
            <a:pPr marL="177800" indent="-177800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به ویژگی که هر نوع فریم لایه دو در بستر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MPLS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منتقل گردد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Any Transport Over MPLS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یا </a:t>
            </a:r>
            <a:r>
              <a:rPr lang="en-US" sz="2000" dirty="0" err="1" smtClean="0">
                <a:latin typeface="Calibri" pitchFamily="34" charset="0"/>
                <a:cs typeface="B Nazanin" pitchFamily="2" charset="-78"/>
              </a:rPr>
              <a:t>AToM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گفته می‌شود. روترهای که ترافیک </a:t>
            </a:r>
            <a:r>
              <a:rPr lang="en-US" sz="2000" dirty="0" err="1" smtClean="0">
                <a:latin typeface="Calibri" pitchFamily="34" charset="0"/>
                <a:cs typeface="B Nazanin" pitchFamily="2" charset="-78"/>
              </a:rPr>
              <a:t>AToM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را منتقل می‌کنند نیاز به اطلاع از محتوای آن ندارند و برای ارسال آن تنها نیاز به خواندن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آن دارند. به زبان ساده می‌توان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MPLS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را یک روش ساده برای ارسال ترافیک پروتکل‌های مختلف در یک شبکه نامید. </a:t>
            </a:r>
          </a:p>
          <a:p>
            <a:pPr marL="177800" indent="-177800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MPLS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این امکان را به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Service Provider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می‌دهد که انواع پروتکل‌های مورد نیاز مشتریان خود را با استفاده از یک شبکه واحد انتقال دهد. </a:t>
            </a:r>
            <a:endParaRPr lang="fa-IR" sz="2000" dirty="0">
              <a:latin typeface="Calibri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73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520551" cy="366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r>
              <a:rPr lang="en-US" b="0" dirty="0" smtClean="0"/>
              <a:t>BGP-Free Core</a:t>
            </a:r>
            <a:endParaRPr lang="en-US" b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071546"/>
            <a:ext cx="8643966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زمانی که شبکه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Service Provider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می‌خواهد ترافیک را منتقل کند هر روتر باید به مقصد بسته نگاه کند. اگر بسته‌ها به خارج از شبکه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Service Provider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بخواهد ارسال شود این آدرس‌های خارجی باید در جدول مسیریابی همه روترها وجود داشته باشد. این آدرس‌های خارجی توسط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BGP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حمل می‌شوند مانند آدرس‌های شبکه مشتریان یا آدرس‌های شبکه اینترنت. این به این معناست که همه روترهای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Service Provider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باید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BGP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را اجرا کنند. </a:t>
            </a:r>
          </a:p>
          <a:p>
            <a:pPr marL="177800" indent="-177800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fa-IR" sz="2000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876" y="3500438"/>
            <a:ext cx="4143404" cy="315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rtl="1">
              <a:lnSpc>
                <a:spcPct val="125000"/>
              </a:lnSpc>
              <a:buFont typeface="Arial" pitchFamily="34" charset="0"/>
              <a:buChar char="•"/>
            </a:pP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اما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MPLS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این امکان را می‌دهد که ارسال بسته به جای بررسی آدرس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IP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براساس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صورت گیرد. این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label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اطلاعاتی است که به روترهای میانی نشان می‌دهد که بسته باید به کدام روتر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edge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ارسال شود. در نتیجه روترهای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Core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نیازی به داشتن اطلاعات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IP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برای ارسال بسته‌ها ندارند و این باعث می‌شود روترهای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Core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نیازی به اجرای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BGP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نداشته باشند. </a:t>
            </a:r>
            <a:endParaRPr lang="fa-IR" sz="2000" dirty="0">
              <a:latin typeface="Calibri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73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r>
              <a:rPr lang="fa-IR" b="0" dirty="0" smtClean="0"/>
              <a:t>مسیریابی در </a:t>
            </a:r>
            <a:r>
              <a:rPr lang="en-US" b="0" dirty="0" smtClean="0"/>
              <a:t>MPLS</a:t>
            </a:r>
            <a:endParaRPr lang="en-US" b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8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071546"/>
            <a:ext cx="86439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در شبکه‌های سنتی برای رسیدن بسته‌های داده از مبدا به مقصد در حالت کلی اگر مسیرهایی با هزینه‌های مساوی وجود نداشته باشد تنها مسیری که کمترین هزینه را دارد انتخاب می‌شود و از مسیرهای دیگر که دارای هزینه‌های بالاتر هستند ترافیکی عبور داده نمی‌شود. </a:t>
            </a:r>
          </a:p>
          <a:p>
            <a:pPr marL="177800" indent="-177800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در شبکه‌های مبتنی بر فناوری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MPLS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تمهیداتی جهت این امر در نظر گرفته شده است تا بتوان از پهنای باند موجود شبکه نهایت استفاده را نمود.</a:t>
            </a:r>
          </a:p>
          <a:p>
            <a:pPr marL="177800" indent="-177800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بر خلاف مسیریابی سنتی در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MPLS‌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با استفاده از روال‌های مهندسی ترافیک، ترافیک ارسالی بین مبداء و مقصد از مسیرهای مختلف ارسال می‌شود که امکان استفاده بهینه از پهنای باند را فراهم می‌آورد.</a:t>
            </a:r>
          </a:p>
        </p:txBody>
      </p:sp>
      <p:pic>
        <p:nvPicPr>
          <p:cNvPr id="4098" name="Picture 2" descr="http://ciscohome.ir/wp-content/uploads/2014/02/mpl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4857760"/>
            <a:ext cx="3944399" cy="1785950"/>
          </a:xfrm>
          <a:prstGeom prst="rect">
            <a:avLst/>
          </a:prstGeom>
          <a:noFill/>
        </p:spPr>
      </p:pic>
      <p:pic>
        <p:nvPicPr>
          <p:cNvPr id="4100" name="Picture 4" descr="http://ciscohome.ir/wp-content/uploads/2014/02/mpl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857760"/>
            <a:ext cx="4039550" cy="1761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3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iscohome.ir/wp-content/uploads/2014/02/MPLS-Lab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413" y="2500306"/>
            <a:ext cx="4829175" cy="2143140"/>
          </a:xfrm>
          <a:prstGeom prst="rect">
            <a:avLst/>
          </a:prstGeom>
          <a:noFill/>
        </p:spPr>
      </p:pic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>
            <a:normAutofit/>
          </a:bodyPr>
          <a:lstStyle/>
          <a:p>
            <a:r>
              <a:rPr lang="fa-IR" b="0" dirty="0" smtClean="0"/>
              <a:t>برچسب گذاری در </a:t>
            </a:r>
            <a:r>
              <a:rPr lang="en-US" b="0" dirty="0" smtClean="0"/>
              <a:t>MPLS</a:t>
            </a:r>
            <a:endParaRPr lang="en-US" b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8EF61B-9C9B-4EED-8B5F-83511E928145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9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000108"/>
            <a:ext cx="8643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چنانچه پروتکل لایه دوم دارای فیلد بر چسب باشد مانند فیلدهای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VPI/VCI , DLCI , ATM , Frame Relay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از همان فیلد برای اختصاص فیلد برچسب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MPLS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استفاده می‌شود و در غیر این صورت از قسمتی از ناحیه سرآیند بسته‌های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MPLS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که بین سرآیندهای لایه دوم و لایه </a:t>
            </a:r>
            <a:r>
              <a:rPr lang="en-US" sz="2000" dirty="0" smtClean="0">
                <a:latin typeface="Calibri" pitchFamily="34" charset="0"/>
                <a:cs typeface="B Nazanin" pitchFamily="2" charset="-78"/>
              </a:rPr>
              <a:t>IP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 قرار دارد، به عنوان فیلد برچسب استفاده می‌شود.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282" y="4357694"/>
            <a:ext cx="871543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 rt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20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 بیت به عنوان فیلد 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Label value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 : 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در این فیلد حاوی مقدار واقعی برچسب می‌باشد.</a:t>
            </a:r>
          </a:p>
          <a:p>
            <a:pPr marL="177800" indent="-177800" algn="just" rt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3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 بیت به عنوان فیلد 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Traffic Class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 : 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به کمک این سه بیت می‌توان نحوه صف بندی و حذف بسته‌ها در هنگام عبور از سوئیچ‌های شبکه را مشخص نمود.</a:t>
            </a:r>
          </a:p>
          <a:p>
            <a:pPr marL="177800" indent="-177800" algn="just" rt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1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 بیت به عنوان فیلد 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Bottom of Stack Flag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 : 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این بیت نشان دهنده پایان ناحیه پشته برچسب می‌باشد. چنانچه این بیت یک باشد به معنی آن است که برچسب جاری آخرین برچسب ناحیه پشته است.</a:t>
            </a:r>
          </a:p>
          <a:p>
            <a:pPr marL="177800" indent="-177800" algn="just" rt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8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 بیت به عنوان فیلد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(TTL) Live to Time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Nazanin" pitchFamily="2" charset="-78"/>
              </a:rPr>
              <a:t> : </a:t>
            </a:r>
            <a:r>
              <a:rPr lang="fa-IR" sz="2000" dirty="0" smtClean="0">
                <a:latin typeface="Calibri" pitchFamily="34" charset="0"/>
                <a:cs typeface="B Nazanin" pitchFamily="2" charset="-78"/>
              </a:rPr>
              <a:t>این فیلد نشان دهنده مدت زمان حیات بسته است. در صورت گذشت این زمان بسته از بین می‌رود.</a:t>
            </a:r>
          </a:p>
        </p:txBody>
      </p:sp>
    </p:spTree>
    <p:extLst>
      <p:ext uri="{BB962C8B-B14F-4D97-AF65-F5344CB8AC3E}">
        <p14:creationId xmlns:p14="http://schemas.microsoft.com/office/powerpoint/2010/main" val="5473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4669</TotalTime>
  <Words>1067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B Nazanin</vt:lpstr>
      <vt:lpstr>Gill Sans MT</vt:lpstr>
      <vt:lpstr>Wingdings 2</vt:lpstr>
      <vt:lpstr>Wingdings</vt:lpstr>
      <vt:lpstr>B Lotus</vt:lpstr>
      <vt:lpstr>Nazanin</vt:lpstr>
      <vt:lpstr>Verdana</vt:lpstr>
      <vt:lpstr>Calibri</vt:lpstr>
      <vt:lpstr>Majalla UI</vt:lpstr>
      <vt:lpstr>Titr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Javanmard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Miandari</dc:creator>
  <cp:keywords>اسلاید هفتم  درس شبکه های گسترده</cp:keywords>
  <cp:lastModifiedBy>User4</cp:lastModifiedBy>
  <cp:revision>359</cp:revision>
  <dcterms:created xsi:type="dcterms:W3CDTF">2010-11-18T23:30:56Z</dcterms:created>
  <dcterms:modified xsi:type="dcterms:W3CDTF">2015-12-15T15:53:28Z</dcterms:modified>
</cp:coreProperties>
</file>