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8" r:id="rId4"/>
    <p:sldId id="261" r:id="rId5"/>
    <p:sldId id="269" r:id="rId6"/>
    <p:sldId id="263" r:id="rId7"/>
    <p:sldId id="265" r:id="rId8"/>
    <p:sldId id="266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6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0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8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3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4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82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12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1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08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993DA-9593-4CD1-8FBC-EFD80F07E6F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79E7-4377-4DC8-83A6-185EEEA9C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2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16819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20418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29233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19078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12929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11709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32810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33810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1236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41800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40678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a-IR" dirty="0" smtClean="0"/>
              <a:t>1)0</a:t>
            </a:r>
          </a:p>
          <a:p>
            <a:r>
              <a:rPr lang="fa-IR" dirty="0" smtClean="0"/>
              <a:t>2)1</a:t>
            </a:r>
          </a:p>
          <a:p>
            <a:r>
              <a:rPr lang="fa-IR" dirty="0" smtClean="0"/>
              <a:t>3)2</a:t>
            </a:r>
          </a:p>
          <a:p>
            <a:r>
              <a:rPr lang="fa-IR" dirty="0" smtClean="0"/>
              <a:t>4)؟</a:t>
            </a:r>
          </a:p>
        </p:txBody>
      </p:sp>
    </p:spTree>
    <p:extLst>
      <p:ext uri="{BB962C8B-B14F-4D97-AF65-F5344CB8AC3E}">
        <p14:creationId xmlns:p14="http://schemas.microsoft.com/office/powerpoint/2010/main" val="10391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2" y="0"/>
            <a:ext cx="9144000" cy="2387600"/>
          </a:xfrm>
        </p:spPr>
        <p:txBody>
          <a:bodyPr/>
          <a:lstStyle/>
          <a:p>
            <a:r>
              <a:rPr lang="fa-IR" dirty="0" smtClean="0"/>
              <a:t>2*2=؟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2870200"/>
          </a:xfrm>
        </p:spPr>
        <p:txBody>
          <a:bodyPr/>
          <a:lstStyle/>
          <a:p>
            <a:r>
              <a:rPr lang="fa-IR" dirty="0" smtClean="0">
                <a:hlinkClick r:id="rId2" action="ppaction://hlinksldjump"/>
              </a:rPr>
              <a:t>1)0</a:t>
            </a:r>
          </a:p>
          <a:p>
            <a:r>
              <a:rPr lang="fa-I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linkClick r:id="rId3" action="ppaction://hlinksldjump"/>
              </a:rPr>
              <a:t>2)1</a:t>
            </a:r>
            <a:endParaRPr lang="fa-IR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linkClick r:id="rId2" action="ppaction://hlinksldjump"/>
            </a:endParaRPr>
          </a:p>
          <a:p>
            <a:r>
              <a:rPr lang="fa-IR" dirty="0" smtClean="0">
                <a:hlinkClick r:id="rId4" action="ppaction://hlinksldjump"/>
              </a:rPr>
              <a:t>3)2</a:t>
            </a:r>
            <a:endParaRPr lang="fa-IR" dirty="0" smtClean="0">
              <a:hlinkClick r:id="rId2" action="ppaction://hlinksldjump"/>
            </a:endParaRPr>
          </a:p>
          <a:p>
            <a:r>
              <a:rPr lang="fa-I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4)؟</a:t>
            </a:r>
            <a:endParaRPr lang="fa-IR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8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168</Words>
  <Application>Microsoft Office PowerPoint</Application>
  <PresentationFormat>Widescreen</PresentationFormat>
  <Paragraphs>120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Office Theme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  <vt:lpstr>2*2=؟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2*2=؟</dc:title>
  <dc:creator>Pixel</dc:creator>
  <cp:lastModifiedBy>Pixel</cp:lastModifiedBy>
  <cp:revision>3</cp:revision>
  <dcterms:created xsi:type="dcterms:W3CDTF">2015-03-03T02:12:14Z</dcterms:created>
  <dcterms:modified xsi:type="dcterms:W3CDTF">2015-03-03T13:48:06Z</dcterms:modified>
</cp:coreProperties>
</file>