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08" r:id="rId1"/>
  </p:sldMasterIdLst>
  <p:notesMasterIdLst>
    <p:notesMasterId r:id="rId15"/>
  </p:notesMasterIdLst>
  <p:sldIdLst>
    <p:sldId id="256" r:id="rId2"/>
    <p:sldId id="337" r:id="rId3"/>
    <p:sldId id="335" r:id="rId4"/>
    <p:sldId id="362" r:id="rId5"/>
    <p:sldId id="363" r:id="rId6"/>
    <p:sldId id="373" r:id="rId7"/>
    <p:sldId id="364" r:id="rId8"/>
    <p:sldId id="365" r:id="rId9"/>
    <p:sldId id="366" r:id="rId10"/>
    <p:sldId id="367" r:id="rId11"/>
    <p:sldId id="374" r:id="rId12"/>
    <p:sldId id="375" r:id="rId13"/>
    <p:sldId id="376" r:id="rId14"/>
  </p:sldIdLst>
  <p:sldSz cx="9144000" cy="6858000" type="screen4x3"/>
  <p:notesSz cx="6858000" cy="9144000"/>
  <p:embeddedFontLst>
    <p:embeddedFont>
      <p:font typeface="B Nazanin" pitchFamily="2" charset="-78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B Titr" pitchFamily="2" charset="-78"/>
      <p:bold r:id="rId22"/>
    </p:embeddedFont>
    <p:embeddedFont>
      <p:font typeface="Titr" pitchFamily="2" charset="-78"/>
      <p:bold r:id="rId23"/>
    </p:embeddedFont>
    <p:embeddedFont>
      <p:font typeface="B Lotus" pitchFamily="2" charset="-78"/>
      <p:regular r:id="rId24"/>
      <p:bold r:id="rId25"/>
    </p:embeddedFont>
    <p:embeddedFont>
      <p:font typeface="Wingdings 2" pitchFamily="18" charset="2"/>
      <p:regular r:id="rId26"/>
    </p:embeddedFont>
    <p:embeddedFont>
      <p:font typeface="B Roya" pitchFamily="2" charset="-78"/>
      <p:regular r:id="rId27"/>
      <p:bold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Gill Sans MT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p/ik9ApBWqG8u4LBslU2Pw" hashData="nU2gNQRlB/53lmUWUivylPjnWn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074" autoAdjust="0"/>
    <p:restoredTop sz="86323" autoAdjust="0"/>
  </p:normalViewPr>
  <p:slideViewPr>
    <p:cSldViewPr>
      <p:cViewPr>
        <p:scale>
          <a:sx n="60" d="100"/>
          <a:sy n="60" d="100"/>
        </p:scale>
        <p:origin x="-1896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FFFD7-3C2A-4456-87E8-A4FECBA846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0CE80DC-A359-4316-94FD-08F5C4EB330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dirty="0" smtClean="0"/>
            <a:t>Workgroup</a:t>
          </a:r>
          <a:endParaRPr lang="fa-IR" dirty="0"/>
        </a:p>
      </dgm:t>
    </dgm:pt>
    <dgm:pt modelId="{FD9DBE3B-F49F-4BD7-BFC4-876565DF516A}" type="parTrans" cxnId="{067749FA-D9AB-4BA0-B271-A8727BAEFEA1}">
      <dgm:prSet/>
      <dgm:spPr/>
      <dgm:t>
        <a:bodyPr/>
        <a:lstStyle/>
        <a:p>
          <a:pPr rtl="1"/>
          <a:endParaRPr lang="fa-IR"/>
        </a:p>
      </dgm:t>
    </dgm:pt>
    <dgm:pt modelId="{D411B797-EBB9-4A54-BC17-0BB7991E9E74}" type="sibTrans" cxnId="{067749FA-D9AB-4BA0-B271-A8727BAEFEA1}">
      <dgm:prSet/>
      <dgm:spPr/>
      <dgm:t>
        <a:bodyPr/>
        <a:lstStyle/>
        <a:p>
          <a:pPr rtl="1"/>
          <a:endParaRPr lang="fa-IR"/>
        </a:p>
      </dgm:t>
    </dgm:pt>
    <dgm:pt modelId="{BC47ADEF-D8DC-4834-80A1-56721D04D38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مزیت</a:t>
          </a:r>
          <a:endParaRPr lang="fa-IR" sz="1800" b="1" dirty="0">
            <a:cs typeface="B Nazanin" pitchFamily="2" charset="-78"/>
          </a:endParaRPr>
        </a:p>
      </dgm:t>
    </dgm:pt>
    <dgm:pt modelId="{05B9BDBF-7E09-4614-A2D3-3BD00B35C28C}" type="parTrans" cxnId="{4176094A-A34D-4034-8E44-3D283A6448F2}">
      <dgm:prSet/>
      <dgm:spPr/>
      <dgm:t>
        <a:bodyPr/>
        <a:lstStyle/>
        <a:p>
          <a:pPr rtl="1"/>
          <a:endParaRPr lang="fa-IR"/>
        </a:p>
      </dgm:t>
    </dgm:pt>
    <dgm:pt modelId="{14131361-3BFC-494F-9DDD-7F34527C3CF5}" type="sibTrans" cxnId="{4176094A-A34D-4034-8E44-3D283A6448F2}">
      <dgm:prSet/>
      <dgm:spPr/>
      <dgm:t>
        <a:bodyPr/>
        <a:lstStyle/>
        <a:p>
          <a:pPr rtl="1"/>
          <a:endParaRPr lang="fa-IR"/>
        </a:p>
      </dgm:t>
    </dgm:pt>
    <dgm:pt modelId="{8DB00805-82B4-4FF8-B598-C7449E6C1C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در صورت حمله به </a:t>
          </a:r>
          <a:r>
            <a:rPr lang="en-US" sz="1800" b="1" dirty="0" smtClean="0">
              <a:cs typeface="B Nazanin" pitchFamily="2" charset="-78"/>
            </a:rPr>
            <a:t>Firewall</a:t>
          </a:r>
          <a:r>
            <a:rPr lang="fa-IR" sz="1800" b="1" dirty="0" smtClean="0">
              <a:cs typeface="B Nazanin" pitchFamily="2" charset="-78"/>
            </a:rPr>
            <a:t> دسترسی به </a:t>
          </a:r>
          <a:r>
            <a:rPr lang="en-US" sz="1800" b="1" dirty="0" smtClean="0">
              <a:cs typeface="B Nazanin" pitchFamily="2" charset="-78"/>
            </a:rPr>
            <a:t>Active Directory</a:t>
          </a:r>
          <a:r>
            <a:rPr lang="fa-IR" sz="1800" b="1" dirty="0" smtClean="0">
              <a:cs typeface="B Nazanin" pitchFamily="2" charset="-78"/>
            </a:rPr>
            <a:t> به خطر نخواهد افتاد.</a:t>
          </a:r>
          <a:endParaRPr lang="fa-IR" sz="1800" b="1" dirty="0">
            <a:cs typeface="B Nazanin" pitchFamily="2" charset="-78"/>
          </a:endParaRPr>
        </a:p>
      </dgm:t>
    </dgm:pt>
    <dgm:pt modelId="{D319ACF6-FF78-4ECC-A260-EA9D8A45DB3D}" type="parTrans" cxnId="{35A18255-DD57-4755-A600-CAD7151031F6}">
      <dgm:prSet/>
      <dgm:spPr/>
      <dgm:t>
        <a:bodyPr/>
        <a:lstStyle/>
        <a:p>
          <a:pPr rtl="1"/>
          <a:endParaRPr lang="fa-IR"/>
        </a:p>
      </dgm:t>
    </dgm:pt>
    <dgm:pt modelId="{6EF0B0EA-BC7E-42FC-8D0F-52CD031CB50F}" type="sibTrans" cxnId="{35A18255-DD57-4755-A600-CAD7151031F6}">
      <dgm:prSet/>
      <dgm:spPr/>
      <dgm:t>
        <a:bodyPr/>
        <a:lstStyle/>
        <a:p>
          <a:pPr rtl="1"/>
          <a:endParaRPr lang="fa-IR"/>
        </a:p>
      </dgm:t>
    </dgm:pt>
    <dgm:pt modelId="{7EFFF739-B5BB-4C80-82B1-D3C030F83B6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عیب</a:t>
          </a:r>
          <a:endParaRPr lang="fa-IR" sz="1800" b="1" dirty="0">
            <a:cs typeface="B Nazanin" pitchFamily="2" charset="-78"/>
          </a:endParaRPr>
        </a:p>
      </dgm:t>
    </dgm:pt>
    <dgm:pt modelId="{334A7469-A0BD-4E73-BCDA-FDC74AF5FF51}" type="parTrans" cxnId="{D70EA800-EA12-4E95-8DF6-525FD53D3A6C}">
      <dgm:prSet/>
      <dgm:spPr/>
      <dgm:t>
        <a:bodyPr/>
        <a:lstStyle/>
        <a:p>
          <a:pPr rtl="1"/>
          <a:endParaRPr lang="fa-IR"/>
        </a:p>
      </dgm:t>
    </dgm:pt>
    <dgm:pt modelId="{F8FC676D-7B8F-4968-91B3-6144215EC140}" type="sibTrans" cxnId="{D70EA800-EA12-4E95-8DF6-525FD53D3A6C}">
      <dgm:prSet/>
      <dgm:spPr/>
      <dgm:t>
        <a:bodyPr/>
        <a:lstStyle/>
        <a:p>
          <a:pPr rtl="1"/>
          <a:endParaRPr lang="fa-IR"/>
        </a:p>
      </dgm:t>
    </dgm:pt>
    <dgm:pt modelId="{C3293477-FAE1-45F1-AC84-CE84C60F89E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محدود شدن قابلیتهای کاری </a:t>
          </a:r>
          <a:r>
            <a:rPr lang="en-US" sz="1800" b="1" dirty="0" smtClean="0">
              <a:cs typeface="B Nazanin" pitchFamily="2" charset="-78"/>
            </a:rPr>
            <a:t>ISA</a:t>
          </a:r>
          <a:r>
            <a:rPr lang="fa-IR" sz="1800" b="1" dirty="0" smtClean="0">
              <a:cs typeface="B Nazanin" pitchFamily="2" charset="-78"/>
            </a:rPr>
            <a:t> بخصوص در صورت استفاده از قابلیت </a:t>
          </a:r>
          <a:r>
            <a:rPr lang="en-US" sz="1800" b="1" dirty="0" smtClean="0">
              <a:cs typeface="B Nazanin" pitchFamily="2" charset="-78"/>
            </a:rPr>
            <a:t>VPN</a:t>
          </a:r>
          <a:endParaRPr lang="fa-IR" sz="1800" b="1" dirty="0">
            <a:cs typeface="B Nazanin" pitchFamily="2" charset="-78"/>
          </a:endParaRPr>
        </a:p>
      </dgm:t>
    </dgm:pt>
    <dgm:pt modelId="{AB8B3AC6-2B25-4C2F-BB55-DCFCF02693FF}" type="parTrans" cxnId="{79F325B0-8B7F-4353-A90A-832508008E55}">
      <dgm:prSet/>
      <dgm:spPr/>
      <dgm:t>
        <a:bodyPr/>
        <a:lstStyle/>
        <a:p>
          <a:pPr rtl="1"/>
          <a:endParaRPr lang="fa-IR"/>
        </a:p>
      </dgm:t>
    </dgm:pt>
    <dgm:pt modelId="{9B0043FF-803E-4776-9215-46EE2DE22F88}" type="sibTrans" cxnId="{79F325B0-8B7F-4353-A90A-832508008E55}">
      <dgm:prSet/>
      <dgm:spPr/>
      <dgm:t>
        <a:bodyPr/>
        <a:lstStyle/>
        <a:p>
          <a:pPr rtl="1"/>
          <a:endParaRPr lang="fa-IR"/>
        </a:p>
      </dgm:t>
    </dgm:pt>
    <dgm:pt modelId="{8E029FEE-5A15-4B66-ADD1-4C2A136F4DD6}" type="pres">
      <dgm:prSet presAssocID="{26EFFFD7-3C2A-4456-87E8-A4FECBA8464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61B8933C-CDF8-4C9C-BBDA-65EE0B294FFF}" type="pres">
      <dgm:prSet presAssocID="{50CE80DC-A359-4316-94FD-08F5C4EB3304}" presName="root1" presStyleCnt="0"/>
      <dgm:spPr/>
    </dgm:pt>
    <dgm:pt modelId="{AEFC9D21-4229-42BC-A21B-26FC1CF398EA}" type="pres">
      <dgm:prSet presAssocID="{50CE80DC-A359-4316-94FD-08F5C4EB3304}" presName="LevelOneTextNode" presStyleLbl="node0" presStyleIdx="0" presStyleCnt="1" custScaleX="608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4D52C2-5046-45AF-8EAB-9DB75A673529}" type="pres">
      <dgm:prSet presAssocID="{50CE80DC-A359-4316-94FD-08F5C4EB3304}" presName="level2hierChild" presStyleCnt="0"/>
      <dgm:spPr/>
    </dgm:pt>
    <dgm:pt modelId="{DA1F9DE3-B6A4-4787-A048-029730E7B4DB}" type="pres">
      <dgm:prSet presAssocID="{05B9BDBF-7E09-4614-A2D3-3BD00B35C28C}" presName="conn2-1" presStyleLbl="parChTrans1D2" presStyleIdx="0" presStyleCnt="2"/>
      <dgm:spPr/>
    </dgm:pt>
    <dgm:pt modelId="{F3E5C7D0-2E3A-4B4F-9115-3C42797CFBF2}" type="pres">
      <dgm:prSet presAssocID="{05B9BDBF-7E09-4614-A2D3-3BD00B35C28C}" presName="connTx" presStyleLbl="parChTrans1D2" presStyleIdx="0" presStyleCnt="2"/>
      <dgm:spPr/>
    </dgm:pt>
    <dgm:pt modelId="{39DF35C2-F799-4F4A-B803-84BCC950D0E0}" type="pres">
      <dgm:prSet presAssocID="{BC47ADEF-D8DC-4834-80A1-56721D04D38C}" presName="root2" presStyleCnt="0"/>
      <dgm:spPr/>
    </dgm:pt>
    <dgm:pt modelId="{84F9F725-BD46-431D-8F9A-9BEBEB63508A}" type="pres">
      <dgm:prSet presAssocID="{BC47ADEF-D8DC-4834-80A1-56721D04D38C}" presName="LevelTwoTextNode" presStyleLbl="node2" presStyleIdx="0" presStyleCnt="2" custScaleX="47298">
        <dgm:presLayoutVars>
          <dgm:chPref val="3"/>
        </dgm:presLayoutVars>
      </dgm:prSet>
      <dgm:spPr/>
    </dgm:pt>
    <dgm:pt modelId="{45C43E8E-FA64-499F-820A-BC1458A30663}" type="pres">
      <dgm:prSet presAssocID="{BC47ADEF-D8DC-4834-80A1-56721D04D38C}" presName="level3hierChild" presStyleCnt="0"/>
      <dgm:spPr/>
    </dgm:pt>
    <dgm:pt modelId="{56607E5A-A6FB-4589-9FDE-2FB72481CDCD}" type="pres">
      <dgm:prSet presAssocID="{D319ACF6-FF78-4ECC-A260-EA9D8A45DB3D}" presName="conn2-1" presStyleLbl="parChTrans1D3" presStyleIdx="0" presStyleCnt="2"/>
      <dgm:spPr/>
    </dgm:pt>
    <dgm:pt modelId="{00E8EA41-12F3-4B60-9466-48988F5E8001}" type="pres">
      <dgm:prSet presAssocID="{D319ACF6-FF78-4ECC-A260-EA9D8A45DB3D}" presName="connTx" presStyleLbl="parChTrans1D3" presStyleIdx="0" presStyleCnt="2"/>
      <dgm:spPr/>
    </dgm:pt>
    <dgm:pt modelId="{1A16B665-1802-4B84-9A01-827E906BE0F3}" type="pres">
      <dgm:prSet presAssocID="{8DB00805-82B4-4FF8-B598-C7449E6C1CED}" presName="root2" presStyleCnt="0"/>
      <dgm:spPr/>
    </dgm:pt>
    <dgm:pt modelId="{7660147E-85DB-49CC-9D91-685116DD6BE1}" type="pres">
      <dgm:prSet presAssocID="{8DB00805-82B4-4FF8-B598-C7449E6C1CED}" presName="LevelTwoTextNode" presStyleLbl="node3" presStyleIdx="0" presStyleCnt="2" custScaleX="306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D11BC3-319B-4DCA-ADAF-765F99AEEC69}" type="pres">
      <dgm:prSet presAssocID="{8DB00805-82B4-4FF8-B598-C7449E6C1CED}" presName="level3hierChild" presStyleCnt="0"/>
      <dgm:spPr/>
    </dgm:pt>
    <dgm:pt modelId="{F5418449-1908-4345-B217-28C1548BBFD4}" type="pres">
      <dgm:prSet presAssocID="{334A7469-A0BD-4E73-BCDA-FDC74AF5FF51}" presName="conn2-1" presStyleLbl="parChTrans1D2" presStyleIdx="1" presStyleCnt="2"/>
      <dgm:spPr/>
    </dgm:pt>
    <dgm:pt modelId="{D057E42C-8F49-437B-8DB6-4FB39C8D7A8E}" type="pres">
      <dgm:prSet presAssocID="{334A7469-A0BD-4E73-BCDA-FDC74AF5FF51}" presName="connTx" presStyleLbl="parChTrans1D2" presStyleIdx="1" presStyleCnt="2"/>
      <dgm:spPr/>
    </dgm:pt>
    <dgm:pt modelId="{80F0F9C0-3AE8-4221-A2A3-1ECC727DB58F}" type="pres">
      <dgm:prSet presAssocID="{7EFFF739-B5BB-4C80-82B1-D3C030F83B6B}" presName="root2" presStyleCnt="0"/>
      <dgm:spPr/>
    </dgm:pt>
    <dgm:pt modelId="{F2F06980-B5AE-4825-ADDC-B20958905545}" type="pres">
      <dgm:prSet presAssocID="{7EFFF739-B5BB-4C80-82B1-D3C030F83B6B}" presName="LevelTwoTextNode" presStyleLbl="node2" presStyleIdx="1" presStyleCnt="2" custScaleX="47298">
        <dgm:presLayoutVars>
          <dgm:chPref val="3"/>
        </dgm:presLayoutVars>
      </dgm:prSet>
      <dgm:spPr/>
    </dgm:pt>
    <dgm:pt modelId="{C5CC950F-C1C0-4664-9090-FC790C017F0E}" type="pres">
      <dgm:prSet presAssocID="{7EFFF739-B5BB-4C80-82B1-D3C030F83B6B}" presName="level3hierChild" presStyleCnt="0"/>
      <dgm:spPr/>
    </dgm:pt>
    <dgm:pt modelId="{80D9DD3C-7842-4755-9B8B-BD5D5707C2CA}" type="pres">
      <dgm:prSet presAssocID="{AB8B3AC6-2B25-4C2F-BB55-DCFCF02693FF}" presName="conn2-1" presStyleLbl="parChTrans1D3" presStyleIdx="1" presStyleCnt="2"/>
      <dgm:spPr/>
    </dgm:pt>
    <dgm:pt modelId="{1606DEA8-C11B-4AD9-93A5-25C1F9BEC674}" type="pres">
      <dgm:prSet presAssocID="{AB8B3AC6-2B25-4C2F-BB55-DCFCF02693FF}" presName="connTx" presStyleLbl="parChTrans1D3" presStyleIdx="1" presStyleCnt="2"/>
      <dgm:spPr/>
    </dgm:pt>
    <dgm:pt modelId="{34FCA905-E780-454A-92BF-DF14D8EAD444}" type="pres">
      <dgm:prSet presAssocID="{C3293477-FAE1-45F1-AC84-CE84C60F89E2}" presName="root2" presStyleCnt="0"/>
      <dgm:spPr/>
    </dgm:pt>
    <dgm:pt modelId="{B1EEEB72-6895-46B6-A857-5B47A1DE8663}" type="pres">
      <dgm:prSet presAssocID="{C3293477-FAE1-45F1-AC84-CE84C60F89E2}" presName="LevelTwoTextNode" presStyleLbl="node3" presStyleIdx="1" presStyleCnt="2" custScaleX="306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32C1C8-381D-4B9D-BD34-9DBB58EA2EB1}" type="pres">
      <dgm:prSet presAssocID="{C3293477-FAE1-45F1-AC84-CE84C60F89E2}" presName="level3hierChild" presStyleCnt="0"/>
      <dgm:spPr/>
    </dgm:pt>
  </dgm:ptLst>
  <dgm:cxnLst>
    <dgm:cxn modelId="{40EB98FD-DBC1-4A87-8051-AC0D9D9B9913}" type="presOf" srcId="{AB8B3AC6-2B25-4C2F-BB55-DCFCF02693FF}" destId="{1606DEA8-C11B-4AD9-93A5-25C1F9BEC674}" srcOrd="1" destOrd="0" presId="urn:microsoft.com/office/officeart/2005/8/layout/hierarchy2"/>
    <dgm:cxn modelId="{87BBB86D-5BFA-4980-999D-DD8464C92AC6}" type="presOf" srcId="{334A7469-A0BD-4E73-BCDA-FDC74AF5FF51}" destId="{D057E42C-8F49-437B-8DB6-4FB39C8D7A8E}" srcOrd="1" destOrd="0" presId="urn:microsoft.com/office/officeart/2005/8/layout/hierarchy2"/>
    <dgm:cxn modelId="{87C4DEF0-AD0B-44F5-9A5F-939E26F3921E}" type="presOf" srcId="{C3293477-FAE1-45F1-AC84-CE84C60F89E2}" destId="{B1EEEB72-6895-46B6-A857-5B47A1DE8663}" srcOrd="0" destOrd="0" presId="urn:microsoft.com/office/officeart/2005/8/layout/hierarchy2"/>
    <dgm:cxn modelId="{ADA30481-0D21-4764-B0BB-C78007C8A34B}" type="presOf" srcId="{05B9BDBF-7E09-4614-A2D3-3BD00B35C28C}" destId="{DA1F9DE3-B6A4-4787-A048-029730E7B4DB}" srcOrd="0" destOrd="0" presId="urn:microsoft.com/office/officeart/2005/8/layout/hierarchy2"/>
    <dgm:cxn modelId="{556692E5-B64B-46A7-B320-D190F00D9895}" type="presOf" srcId="{BC47ADEF-D8DC-4834-80A1-56721D04D38C}" destId="{84F9F725-BD46-431D-8F9A-9BEBEB63508A}" srcOrd="0" destOrd="0" presId="urn:microsoft.com/office/officeart/2005/8/layout/hierarchy2"/>
    <dgm:cxn modelId="{067749FA-D9AB-4BA0-B271-A8727BAEFEA1}" srcId="{26EFFFD7-3C2A-4456-87E8-A4FECBA84645}" destId="{50CE80DC-A359-4316-94FD-08F5C4EB3304}" srcOrd="0" destOrd="0" parTransId="{FD9DBE3B-F49F-4BD7-BFC4-876565DF516A}" sibTransId="{D411B797-EBB9-4A54-BC17-0BB7991E9E74}"/>
    <dgm:cxn modelId="{D70EA800-EA12-4E95-8DF6-525FD53D3A6C}" srcId="{50CE80DC-A359-4316-94FD-08F5C4EB3304}" destId="{7EFFF739-B5BB-4C80-82B1-D3C030F83B6B}" srcOrd="1" destOrd="0" parTransId="{334A7469-A0BD-4E73-BCDA-FDC74AF5FF51}" sibTransId="{F8FC676D-7B8F-4968-91B3-6144215EC140}"/>
    <dgm:cxn modelId="{35A18255-DD57-4755-A600-CAD7151031F6}" srcId="{BC47ADEF-D8DC-4834-80A1-56721D04D38C}" destId="{8DB00805-82B4-4FF8-B598-C7449E6C1CED}" srcOrd="0" destOrd="0" parTransId="{D319ACF6-FF78-4ECC-A260-EA9D8A45DB3D}" sibTransId="{6EF0B0EA-BC7E-42FC-8D0F-52CD031CB50F}"/>
    <dgm:cxn modelId="{605FAB9A-63E6-4771-9010-042FA8A46ADC}" type="presOf" srcId="{05B9BDBF-7E09-4614-A2D3-3BD00B35C28C}" destId="{F3E5C7D0-2E3A-4B4F-9115-3C42797CFBF2}" srcOrd="1" destOrd="0" presId="urn:microsoft.com/office/officeart/2005/8/layout/hierarchy2"/>
    <dgm:cxn modelId="{18573896-C146-406F-85A1-07D2061927A5}" type="presOf" srcId="{AB8B3AC6-2B25-4C2F-BB55-DCFCF02693FF}" destId="{80D9DD3C-7842-4755-9B8B-BD5D5707C2CA}" srcOrd="0" destOrd="0" presId="urn:microsoft.com/office/officeart/2005/8/layout/hierarchy2"/>
    <dgm:cxn modelId="{30F13F34-0E2A-4463-B9D9-D20FABA56B62}" type="presOf" srcId="{7EFFF739-B5BB-4C80-82B1-D3C030F83B6B}" destId="{F2F06980-B5AE-4825-ADDC-B20958905545}" srcOrd="0" destOrd="0" presId="urn:microsoft.com/office/officeart/2005/8/layout/hierarchy2"/>
    <dgm:cxn modelId="{3975658D-C5C1-45AA-9E70-E978C1F9A80B}" type="presOf" srcId="{50CE80DC-A359-4316-94FD-08F5C4EB3304}" destId="{AEFC9D21-4229-42BC-A21B-26FC1CF398EA}" srcOrd="0" destOrd="0" presId="urn:microsoft.com/office/officeart/2005/8/layout/hierarchy2"/>
    <dgm:cxn modelId="{79F325B0-8B7F-4353-A90A-832508008E55}" srcId="{7EFFF739-B5BB-4C80-82B1-D3C030F83B6B}" destId="{C3293477-FAE1-45F1-AC84-CE84C60F89E2}" srcOrd="0" destOrd="0" parTransId="{AB8B3AC6-2B25-4C2F-BB55-DCFCF02693FF}" sibTransId="{9B0043FF-803E-4776-9215-46EE2DE22F88}"/>
    <dgm:cxn modelId="{38016682-7BB3-4622-9BF0-ADC352B912CB}" type="presOf" srcId="{D319ACF6-FF78-4ECC-A260-EA9D8A45DB3D}" destId="{56607E5A-A6FB-4589-9FDE-2FB72481CDCD}" srcOrd="0" destOrd="0" presId="urn:microsoft.com/office/officeart/2005/8/layout/hierarchy2"/>
    <dgm:cxn modelId="{028DFE26-F5F8-40C3-8F89-25030A0C1148}" type="presOf" srcId="{8DB00805-82B4-4FF8-B598-C7449E6C1CED}" destId="{7660147E-85DB-49CC-9D91-685116DD6BE1}" srcOrd="0" destOrd="0" presId="urn:microsoft.com/office/officeart/2005/8/layout/hierarchy2"/>
    <dgm:cxn modelId="{4176094A-A34D-4034-8E44-3D283A6448F2}" srcId="{50CE80DC-A359-4316-94FD-08F5C4EB3304}" destId="{BC47ADEF-D8DC-4834-80A1-56721D04D38C}" srcOrd="0" destOrd="0" parTransId="{05B9BDBF-7E09-4614-A2D3-3BD00B35C28C}" sibTransId="{14131361-3BFC-494F-9DDD-7F34527C3CF5}"/>
    <dgm:cxn modelId="{FF060A20-6FC5-496B-9CC1-AB26A406B8C7}" type="presOf" srcId="{26EFFFD7-3C2A-4456-87E8-A4FECBA84645}" destId="{8E029FEE-5A15-4B66-ADD1-4C2A136F4DD6}" srcOrd="0" destOrd="0" presId="urn:microsoft.com/office/officeart/2005/8/layout/hierarchy2"/>
    <dgm:cxn modelId="{A0A0A513-68AC-4A90-B07B-D737D52C959F}" type="presOf" srcId="{D319ACF6-FF78-4ECC-A260-EA9D8A45DB3D}" destId="{00E8EA41-12F3-4B60-9466-48988F5E8001}" srcOrd="1" destOrd="0" presId="urn:microsoft.com/office/officeart/2005/8/layout/hierarchy2"/>
    <dgm:cxn modelId="{8F42894A-F730-4642-A4CC-9FC57C857F51}" type="presOf" srcId="{334A7469-A0BD-4E73-BCDA-FDC74AF5FF51}" destId="{F5418449-1908-4345-B217-28C1548BBFD4}" srcOrd="0" destOrd="0" presId="urn:microsoft.com/office/officeart/2005/8/layout/hierarchy2"/>
    <dgm:cxn modelId="{73B9A1AC-A548-464E-8FE8-72D8CB0B2708}" type="presParOf" srcId="{8E029FEE-5A15-4B66-ADD1-4C2A136F4DD6}" destId="{61B8933C-CDF8-4C9C-BBDA-65EE0B294FFF}" srcOrd="0" destOrd="0" presId="urn:microsoft.com/office/officeart/2005/8/layout/hierarchy2"/>
    <dgm:cxn modelId="{DF32F329-9A08-4375-A0A6-9C9EB9A6E235}" type="presParOf" srcId="{61B8933C-CDF8-4C9C-BBDA-65EE0B294FFF}" destId="{AEFC9D21-4229-42BC-A21B-26FC1CF398EA}" srcOrd="0" destOrd="0" presId="urn:microsoft.com/office/officeart/2005/8/layout/hierarchy2"/>
    <dgm:cxn modelId="{AA3008CE-BFD6-49DA-B6B7-7241FB955850}" type="presParOf" srcId="{61B8933C-CDF8-4C9C-BBDA-65EE0B294FFF}" destId="{F64D52C2-5046-45AF-8EAB-9DB75A673529}" srcOrd="1" destOrd="0" presId="urn:microsoft.com/office/officeart/2005/8/layout/hierarchy2"/>
    <dgm:cxn modelId="{7F53E0DD-0FA0-4D87-B926-98F673AE2A08}" type="presParOf" srcId="{F64D52C2-5046-45AF-8EAB-9DB75A673529}" destId="{DA1F9DE3-B6A4-4787-A048-029730E7B4DB}" srcOrd="0" destOrd="0" presId="urn:microsoft.com/office/officeart/2005/8/layout/hierarchy2"/>
    <dgm:cxn modelId="{5EC6211F-3F9A-43B2-A5B7-58884D1DDA6B}" type="presParOf" srcId="{DA1F9DE3-B6A4-4787-A048-029730E7B4DB}" destId="{F3E5C7D0-2E3A-4B4F-9115-3C42797CFBF2}" srcOrd="0" destOrd="0" presId="urn:microsoft.com/office/officeart/2005/8/layout/hierarchy2"/>
    <dgm:cxn modelId="{A4506AD1-9939-4BB3-9BE5-1799D47BD232}" type="presParOf" srcId="{F64D52C2-5046-45AF-8EAB-9DB75A673529}" destId="{39DF35C2-F799-4F4A-B803-84BCC950D0E0}" srcOrd="1" destOrd="0" presId="urn:microsoft.com/office/officeart/2005/8/layout/hierarchy2"/>
    <dgm:cxn modelId="{1132AF54-A60C-48FB-9642-FD6A0212B70E}" type="presParOf" srcId="{39DF35C2-F799-4F4A-B803-84BCC950D0E0}" destId="{84F9F725-BD46-431D-8F9A-9BEBEB63508A}" srcOrd="0" destOrd="0" presId="urn:microsoft.com/office/officeart/2005/8/layout/hierarchy2"/>
    <dgm:cxn modelId="{527D88FB-D50B-4CED-92E0-D7855E86D680}" type="presParOf" srcId="{39DF35C2-F799-4F4A-B803-84BCC950D0E0}" destId="{45C43E8E-FA64-499F-820A-BC1458A30663}" srcOrd="1" destOrd="0" presId="urn:microsoft.com/office/officeart/2005/8/layout/hierarchy2"/>
    <dgm:cxn modelId="{6F90D5A4-26A7-4C83-A86E-7C333859DFA3}" type="presParOf" srcId="{45C43E8E-FA64-499F-820A-BC1458A30663}" destId="{56607E5A-A6FB-4589-9FDE-2FB72481CDCD}" srcOrd="0" destOrd="0" presId="urn:microsoft.com/office/officeart/2005/8/layout/hierarchy2"/>
    <dgm:cxn modelId="{B4565482-6775-4AE6-8200-AB7E1CB9053A}" type="presParOf" srcId="{56607E5A-A6FB-4589-9FDE-2FB72481CDCD}" destId="{00E8EA41-12F3-4B60-9466-48988F5E8001}" srcOrd="0" destOrd="0" presId="urn:microsoft.com/office/officeart/2005/8/layout/hierarchy2"/>
    <dgm:cxn modelId="{1ED3AEA5-582F-4C1D-8B9C-5BB64887B281}" type="presParOf" srcId="{45C43E8E-FA64-499F-820A-BC1458A30663}" destId="{1A16B665-1802-4B84-9A01-827E906BE0F3}" srcOrd="1" destOrd="0" presId="urn:microsoft.com/office/officeart/2005/8/layout/hierarchy2"/>
    <dgm:cxn modelId="{7014BD26-DFB6-45CB-A231-C5348693673E}" type="presParOf" srcId="{1A16B665-1802-4B84-9A01-827E906BE0F3}" destId="{7660147E-85DB-49CC-9D91-685116DD6BE1}" srcOrd="0" destOrd="0" presId="urn:microsoft.com/office/officeart/2005/8/layout/hierarchy2"/>
    <dgm:cxn modelId="{05AAE8FA-1A1D-4E21-B3BA-9A814F6BB2AD}" type="presParOf" srcId="{1A16B665-1802-4B84-9A01-827E906BE0F3}" destId="{E0D11BC3-319B-4DCA-ADAF-765F99AEEC69}" srcOrd="1" destOrd="0" presId="urn:microsoft.com/office/officeart/2005/8/layout/hierarchy2"/>
    <dgm:cxn modelId="{939BCD05-5EBE-46B9-B8DE-138DB7DD2F4D}" type="presParOf" srcId="{F64D52C2-5046-45AF-8EAB-9DB75A673529}" destId="{F5418449-1908-4345-B217-28C1548BBFD4}" srcOrd="2" destOrd="0" presId="urn:microsoft.com/office/officeart/2005/8/layout/hierarchy2"/>
    <dgm:cxn modelId="{F4D56A82-AC31-4BCF-8723-00F7C4901BC1}" type="presParOf" srcId="{F5418449-1908-4345-B217-28C1548BBFD4}" destId="{D057E42C-8F49-437B-8DB6-4FB39C8D7A8E}" srcOrd="0" destOrd="0" presId="urn:microsoft.com/office/officeart/2005/8/layout/hierarchy2"/>
    <dgm:cxn modelId="{68D91AD8-8018-46F6-8B51-EFF18F18F20C}" type="presParOf" srcId="{F64D52C2-5046-45AF-8EAB-9DB75A673529}" destId="{80F0F9C0-3AE8-4221-A2A3-1ECC727DB58F}" srcOrd="3" destOrd="0" presId="urn:microsoft.com/office/officeart/2005/8/layout/hierarchy2"/>
    <dgm:cxn modelId="{329DC707-5F31-4D9E-8BAA-663B7AF317B1}" type="presParOf" srcId="{80F0F9C0-3AE8-4221-A2A3-1ECC727DB58F}" destId="{F2F06980-B5AE-4825-ADDC-B20958905545}" srcOrd="0" destOrd="0" presId="urn:microsoft.com/office/officeart/2005/8/layout/hierarchy2"/>
    <dgm:cxn modelId="{A3165857-5E64-42F6-B7A6-4886FFFC0C3E}" type="presParOf" srcId="{80F0F9C0-3AE8-4221-A2A3-1ECC727DB58F}" destId="{C5CC950F-C1C0-4664-9090-FC790C017F0E}" srcOrd="1" destOrd="0" presId="urn:microsoft.com/office/officeart/2005/8/layout/hierarchy2"/>
    <dgm:cxn modelId="{405ABB3D-8136-4B09-8ED4-388C860A300E}" type="presParOf" srcId="{C5CC950F-C1C0-4664-9090-FC790C017F0E}" destId="{80D9DD3C-7842-4755-9B8B-BD5D5707C2CA}" srcOrd="0" destOrd="0" presId="urn:microsoft.com/office/officeart/2005/8/layout/hierarchy2"/>
    <dgm:cxn modelId="{DB5DD4F0-FF8C-4741-A86D-DDC57DB2199E}" type="presParOf" srcId="{80D9DD3C-7842-4755-9B8B-BD5D5707C2CA}" destId="{1606DEA8-C11B-4AD9-93A5-25C1F9BEC674}" srcOrd="0" destOrd="0" presId="urn:microsoft.com/office/officeart/2005/8/layout/hierarchy2"/>
    <dgm:cxn modelId="{966F73E6-C46D-49DB-B482-385892679E7E}" type="presParOf" srcId="{C5CC950F-C1C0-4664-9090-FC790C017F0E}" destId="{34FCA905-E780-454A-92BF-DF14D8EAD444}" srcOrd="1" destOrd="0" presId="urn:microsoft.com/office/officeart/2005/8/layout/hierarchy2"/>
    <dgm:cxn modelId="{5EB63EBB-5577-4A96-B57B-C9E997FBADB8}" type="presParOf" srcId="{34FCA905-E780-454A-92BF-DF14D8EAD444}" destId="{B1EEEB72-6895-46B6-A857-5B47A1DE8663}" srcOrd="0" destOrd="0" presId="urn:microsoft.com/office/officeart/2005/8/layout/hierarchy2"/>
    <dgm:cxn modelId="{B953BA5F-77B2-4EAC-B063-90DA21DD2A02}" type="presParOf" srcId="{34FCA905-E780-454A-92BF-DF14D8EAD444}" destId="{1832C1C8-381D-4B9D-BD34-9DBB58EA2EB1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FFFD7-3C2A-4456-87E8-A4FECBA8464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50CE80DC-A359-4316-94FD-08F5C4EB330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800" dirty="0" smtClean="0"/>
            <a:t>Domain</a:t>
          </a:r>
          <a:endParaRPr lang="fa-IR" sz="1800" dirty="0"/>
        </a:p>
      </dgm:t>
    </dgm:pt>
    <dgm:pt modelId="{FD9DBE3B-F49F-4BD7-BFC4-876565DF516A}" type="parTrans" cxnId="{067749FA-D9AB-4BA0-B271-A8727BAEFEA1}">
      <dgm:prSet/>
      <dgm:spPr/>
      <dgm:t>
        <a:bodyPr/>
        <a:lstStyle/>
        <a:p>
          <a:pPr rtl="1"/>
          <a:endParaRPr lang="fa-IR"/>
        </a:p>
      </dgm:t>
    </dgm:pt>
    <dgm:pt modelId="{D411B797-EBB9-4A54-BC17-0BB7991E9E74}" type="sibTrans" cxnId="{067749FA-D9AB-4BA0-B271-A8727BAEFEA1}">
      <dgm:prSet/>
      <dgm:spPr/>
      <dgm:t>
        <a:bodyPr/>
        <a:lstStyle/>
        <a:p>
          <a:pPr rtl="1"/>
          <a:endParaRPr lang="fa-IR"/>
        </a:p>
      </dgm:t>
    </dgm:pt>
    <dgm:pt modelId="{BC47ADEF-D8DC-4834-80A1-56721D04D38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مزیت</a:t>
          </a:r>
          <a:endParaRPr lang="fa-IR" sz="1800" b="1" dirty="0">
            <a:cs typeface="B Nazanin" pitchFamily="2" charset="-78"/>
          </a:endParaRPr>
        </a:p>
      </dgm:t>
    </dgm:pt>
    <dgm:pt modelId="{05B9BDBF-7E09-4614-A2D3-3BD00B35C28C}" type="parTrans" cxnId="{4176094A-A34D-4034-8E44-3D283A6448F2}">
      <dgm:prSet/>
      <dgm:spPr/>
      <dgm:t>
        <a:bodyPr/>
        <a:lstStyle/>
        <a:p>
          <a:pPr rtl="1"/>
          <a:endParaRPr lang="fa-IR"/>
        </a:p>
      </dgm:t>
    </dgm:pt>
    <dgm:pt modelId="{14131361-3BFC-494F-9DDD-7F34527C3CF5}" type="sibTrans" cxnId="{4176094A-A34D-4034-8E44-3D283A6448F2}">
      <dgm:prSet/>
      <dgm:spPr/>
      <dgm:t>
        <a:bodyPr/>
        <a:lstStyle/>
        <a:p>
          <a:pPr rtl="1"/>
          <a:endParaRPr lang="fa-IR"/>
        </a:p>
      </dgm:t>
    </dgm:pt>
    <dgm:pt modelId="{8DB00805-82B4-4FF8-B598-C7449E6C1C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کنترل بسیار بالا بر روی ترافیک ورودی و خروجی که بر این اساس می توانید کاربران و کامپیوترها را به خوبی مدیریت کنید.</a:t>
          </a:r>
          <a:endParaRPr lang="fa-IR" sz="1800" b="1" dirty="0">
            <a:cs typeface="B Nazanin" pitchFamily="2" charset="-78"/>
          </a:endParaRPr>
        </a:p>
      </dgm:t>
    </dgm:pt>
    <dgm:pt modelId="{D319ACF6-FF78-4ECC-A260-EA9D8A45DB3D}" type="parTrans" cxnId="{35A18255-DD57-4755-A600-CAD7151031F6}">
      <dgm:prSet/>
      <dgm:spPr/>
      <dgm:t>
        <a:bodyPr/>
        <a:lstStyle/>
        <a:p>
          <a:pPr rtl="1"/>
          <a:endParaRPr lang="fa-IR"/>
        </a:p>
      </dgm:t>
    </dgm:pt>
    <dgm:pt modelId="{6EF0B0EA-BC7E-42FC-8D0F-52CD031CB50F}" type="sibTrans" cxnId="{35A18255-DD57-4755-A600-CAD7151031F6}">
      <dgm:prSet/>
      <dgm:spPr/>
      <dgm:t>
        <a:bodyPr/>
        <a:lstStyle/>
        <a:p>
          <a:pPr rtl="1"/>
          <a:endParaRPr lang="fa-IR"/>
        </a:p>
      </dgm:t>
    </dgm:pt>
    <dgm:pt modelId="{7EFFF739-B5BB-4C80-82B1-D3C030F83B6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عیب</a:t>
          </a:r>
          <a:endParaRPr lang="fa-IR" sz="1800" b="1" dirty="0">
            <a:cs typeface="B Nazanin" pitchFamily="2" charset="-78"/>
          </a:endParaRPr>
        </a:p>
      </dgm:t>
    </dgm:pt>
    <dgm:pt modelId="{334A7469-A0BD-4E73-BCDA-FDC74AF5FF51}" type="parTrans" cxnId="{D70EA800-EA12-4E95-8DF6-525FD53D3A6C}">
      <dgm:prSet/>
      <dgm:spPr/>
      <dgm:t>
        <a:bodyPr/>
        <a:lstStyle/>
        <a:p>
          <a:pPr rtl="1"/>
          <a:endParaRPr lang="fa-IR"/>
        </a:p>
      </dgm:t>
    </dgm:pt>
    <dgm:pt modelId="{F8FC676D-7B8F-4968-91B3-6144215EC140}" type="sibTrans" cxnId="{D70EA800-EA12-4E95-8DF6-525FD53D3A6C}">
      <dgm:prSet/>
      <dgm:spPr/>
      <dgm:t>
        <a:bodyPr/>
        <a:lstStyle/>
        <a:p>
          <a:pPr rtl="1"/>
          <a:endParaRPr lang="fa-IR"/>
        </a:p>
      </dgm:t>
    </dgm:pt>
    <dgm:pt modelId="{C3293477-FAE1-45F1-AC84-CE84C60F89E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itchFamily="2" charset="-78"/>
            </a:rPr>
            <a:t>در صورت حمله به </a:t>
          </a:r>
          <a:r>
            <a:rPr lang="en-US" sz="1800" b="1" dirty="0" smtClean="0">
              <a:cs typeface="B Nazanin" pitchFamily="2" charset="-78"/>
            </a:rPr>
            <a:t>Firewall</a:t>
          </a:r>
          <a:r>
            <a:rPr lang="fa-IR" sz="1800" b="1" dirty="0" smtClean="0">
              <a:cs typeface="B Nazanin" pitchFamily="2" charset="-78"/>
            </a:rPr>
            <a:t> امنیت  </a:t>
          </a:r>
          <a:r>
            <a:rPr lang="en-US" sz="1800" b="1" dirty="0" smtClean="0">
              <a:cs typeface="B Nazanin" pitchFamily="2" charset="-78"/>
            </a:rPr>
            <a:t>Active Directory</a:t>
          </a:r>
          <a:r>
            <a:rPr lang="fa-IR" sz="1800" b="1" dirty="0" smtClean="0">
              <a:cs typeface="B Nazanin" pitchFamily="2" charset="-78"/>
            </a:rPr>
            <a:t> به خطر خواهد افتاد.</a:t>
          </a:r>
          <a:endParaRPr lang="fa-IR" sz="1800" b="1" dirty="0">
            <a:cs typeface="B Nazanin" pitchFamily="2" charset="-78"/>
          </a:endParaRPr>
        </a:p>
      </dgm:t>
    </dgm:pt>
    <dgm:pt modelId="{AB8B3AC6-2B25-4C2F-BB55-DCFCF02693FF}" type="parTrans" cxnId="{79F325B0-8B7F-4353-A90A-832508008E55}">
      <dgm:prSet/>
      <dgm:spPr/>
      <dgm:t>
        <a:bodyPr/>
        <a:lstStyle/>
        <a:p>
          <a:pPr rtl="1"/>
          <a:endParaRPr lang="fa-IR"/>
        </a:p>
      </dgm:t>
    </dgm:pt>
    <dgm:pt modelId="{9B0043FF-803E-4776-9215-46EE2DE22F88}" type="sibTrans" cxnId="{79F325B0-8B7F-4353-A90A-832508008E55}">
      <dgm:prSet/>
      <dgm:spPr/>
      <dgm:t>
        <a:bodyPr/>
        <a:lstStyle/>
        <a:p>
          <a:pPr rtl="1"/>
          <a:endParaRPr lang="fa-IR"/>
        </a:p>
      </dgm:t>
    </dgm:pt>
    <dgm:pt modelId="{8E029FEE-5A15-4B66-ADD1-4C2A136F4DD6}" type="pres">
      <dgm:prSet presAssocID="{26EFFFD7-3C2A-4456-87E8-A4FECBA8464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61B8933C-CDF8-4C9C-BBDA-65EE0B294FFF}" type="pres">
      <dgm:prSet presAssocID="{50CE80DC-A359-4316-94FD-08F5C4EB3304}" presName="root1" presStyleCnt="0"/>
      <dgm:spPr/>
    </dgm:pt>
    <dgm:pt modelId="{AEFC9D21-4229-42BC-A21B-26FC1CF398EA}" type="pres">
      <dgm:prSet presAssocID="{50CE80DC-A359-4316-94FD-08F5C4EB3304}" presName="LevelOneTextNode" presStyleLbl="node0" presStyleIdx="0" presStyleCnt="1" custScaleX="608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64D52C2-5046-45AF-8EAB-9DB75A673529}" type="pres">
      <dgm:prSet presAssocID="{50CE80DC-A359-4316-94FD-08F5C4EB3304}" presName="level2hierChild" presStyleCnt="0"/>
      <dgm:spPr/>
    </dgm:pt>
    <dgm:pt modelId="{DA1F9DE3-B6A4-4787-A048-029730E7B4DB}" type="pres">
      <dgm:prSet presAssocID="{05B9BDBF-7E09-4614-A2D3-3BD00B35C28C}" presName="conn2-1" presStyleLbl="parChTrans1D2" presStyleIdx="0" presStyleCnt="2"/>
      <dgm:spPr/>
    </dgm:pt>
    <dgm:pt modelId="{F3E5C7D0-2E3A-4B4F-9115-3C42797CFBF2}" type="pres">
      <dgm:prSet presAssocID="{05B9BDBF-7E09-4614-A2D3-3BD00B35C28C}" presName="connTx" presStyleLbl="parChTrans1D2" presStyleIdx="0" presStyleCnt="2"/>
      <dgm:spPr/>
    </dgm:pt>
    <dgm:pt modelId="{39DF35C2-F799-4F4A-B803-84BCC950D0E0}" type="pres">
      <dgm:prSet presAssocID="{BC47ADEF-D8DC-4834-80A1-56721D04D38C}" presName="root2" presStyleCnt="0"/>
      <dgm:spPr/>
    </dgm:pt>
    <dgm:pt modelId="{84F9F725-BD46-431D-8F9A-9BEBEB63508A}" type="pres">
      <dgm:prSet presAssocID="{BC47ADEF-D8DC-4834-80A1-56721D04D38C}" presName="LevelTwoTextNode" presStyleLbl="node2" presStyleIdx="0" presStyleCnt="2" custScaleX="47298">
        <dgm:presLayoutVars>
          <dgm:chPref val="3"/>
        </dgm:presLayoutVars>
      </dgm:prSet>
      <dgm:spPr/>
    </dgm:pt>
    <dgm:pt modelId="{45C43E8E-FA64-499F-820A-BC1458A30663}" type="pres">
      <dgm:prSet presAssocID="{BC47ADEF-D8DC-4834-80A1-56721D04D38C}" presName="level3hierChild" presStyleCnt="0"/>
      <dgm:spPr/>
    </dgm:pt>
    <dgm:pt modelId="{56607E5A-A6FB-4589-9FDE-2FB72481CDCD}" type="pres">
      <dgm:prSet presAssocID="{D319ACF6-FF78-4ECC-A260-EA9D8A45DB3D}" presName="conn2-1" presStyleLbl="parChTrans1D3" presStyleIdx="0" presStyleCnt="2"/>
      <dgm:spPr/>
    </dgm:pt>
    <dgm:pt modelId="{00E8EA41-12F3-4B60-9466-48988F5E8001}" type="pres">
      <dgm:prSet presAssocID="{D319ACF6-FF78-4ECC-A260-EA9D8A45DB3D}" presName="connTx" presStyleLbl="parChTrans1D3" presStyleIdx="0" presStyleCnt="2"/>
      <dgm:spPr/>
    </dgm:pt>
    <dgm:pt modelId="{1A16B665-1802-4B84-9A01-827E906BE0F3}" type="pres">
      <dgm:prSet presAssocID="{8DB00805-82B4-4FF8-B598-C7449E6C1CED}" presName="root2" presStyleCnt="0"/>
      <dgm:spPr/>
    </dgm:pt>
    <dgm:pt modelId="{7660147E-85DB-49CC-9D91-685116DD6BE1}" type="pres">
      <dgm:prSet presAssocID="{8DB00805-82B4-4FF8-B598-C7449E6C1CED}" presName="LevelTwoTextNode" presStyleLbl="node3" presStyleIdx="0" presStyleCnt="2" custScaleX="306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0D11BC3-319B-4DCA-ADAF-765F99AEEC69}" type="pres">
      <dgm:prSet presAssocID="{8DB00805-82B4-4FF8-B598-C7449E6C1CED}" presName="level3hierChild" presStyleCnt="0"/>
      <dgm:spPr/>
    </dgm:pt>
    <dgm:pt modelId="{F5418449-1908-4345-B217-28C1548BBFD4}" type="pres">
      <dgm:prSet presAssocID="{334A7469-A0BD-4E73-BCDA-FDC74AF5FF51}" presName="conn2-1" presStyleLbl="parChTrans1D2" presStyleIdx="1" presStyleCnt="2"/>
      <dgm:spPr/>
    </dgm:pt>
    <dgm:pt modelId="{D057E42C-8F49-437B-8DB6-4FB39C8D7A8E}" type="pres">
      <dgm:prSet presAssocID="{334A7469-A0BD-4E73-BCDA-FDC74AF5FF51}" presName="connTx" presStyleLbl="parChTrans1D2" presStyleIdx="1" presStyleCnt="2"/>
      <dgm:spPr/>
    </dgm:pt>
    <dgm:pt modelId="{80F0F9C0-3AE8-4221-A2A3-1ECC727DB58F}" type="pres">
      <dgm:prSet presAssocID="{7EFFF739-B5BB-4C80-82B1-D3C030F83B6B}" presName="root2" presStyleCnt="0"/>
      <dgm:spPr/>
    </dgm:pt>
    <dgm:pt modelId="{F2F06980-B5AE-4825-ADDC-B20958905545}" type="pres">
      <dgm:prSet presAssocID="{7EFFF739-B5BB-4C80-82B1-D3C030F83B6B}" presName="LevelTwoTextNode" presStyleLbl="node2" presStyleIdx="1" presStyleCnt="2" custScaleX="47298">
        <dgm:presLayoutVars>
          <dgm:chPref val="3"/>
        </dgm:presLayoutVars>
      </dgm:prSet>
      <dgm:spPr/>
    </dgm:pt>
    <dgm:pt modelId="{C5CC950F-C1C0-4664-9090-FC790C017F0E}" type="pres">
      <dgm:prSet presAssocID="{7EFFF739-B5BB-4C80-82B1-D3C030F83B6B}" presName="level3hierChild" presStyleCnt="0"/>
      <dgm:spPr/>
    </dgm:pt>
    <dgm:pt modelId="{80D9DD3C-7842-4755-9B8B-BD5D5707C2CA}" type="pres">
      <dgm:prSet presAssocID="{AB8B3AC6-2B25-4C2F-BB55-DCFCF02693FF}" presName="conn2-1" presStyleLbl="parChTrans1D3" presStyleIdx="1" presStyleCnt="2"/>
      <dgm:spPr/>
    </dgm:pt>
    <dgm:pt modelId="{1606DEA8-C11B-4AD9-93A5-25C1F9BEC674}" type="pres">
      <dgm:prSet presAssocID="{AB8B3AC6-2B25-4C2F-BB55-DCFCF02693FF}" presName="connTx" presStyleLbl="parChTrans1D3" presStyleIdx="1" presStyleCnt="2"/>
      <dgm:spPr/>
    </dgm:pt>
    <dgm:pt modelId="{34FCA905-E780-454A-92BF-DF14D8EAD444}" type="pres">
      <dgm:prSet presAssocID="{C3293477-FAE1-45F1-AC84-CE84C60F89E2}" presName="root2" presStyleCnt="0"/>
      <dgm:spPr/>
    </dgm:pt>
    <dgm:pt modelId="{B1EEEB72-6895-46B6-A857-5B47A1DE8663}" type="pres">
      <dgm:prSet presAssocID="{C3293477-FAE1-45F1-AC84-CE84C60F89E2}" presName="LevelTwoTextNode" presStyleLbl="node3" presStyleIdx="1" presStyleCnt="2" custScaleX="30695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832C1C8-381D-4B9D-BD34-9DBB58EA2EB1}" type="pres">
      <dgm:prSet presAssocID="{C3293477-FAE1-45F1-AC84-CE84C60F89E2}" presName="level3hierChild" presStyleCnt="0"/>
      <dgm:spPr/>
    </dgm:pt>
  </dgm:ptLst>
  <dgm:cxnLst>
    <dgm:cxn modelId="{74C5FDE3-B664-44D2-A2B8-204575BEE938}" type="presOf" srcId="{8DB00805-82B4-4FF8-B598-C7449E6C1CED}" destId="{7660147E-85DB-49CC-9D91-685116DD6BE1}" srcOrd="0" destOrd="0" presId="urn:microsoft.com/office/officeart/2005/8/layout/hierarchy2"/>
    <dgm:cxn modelId="{55E2B36A-B2C1-4C1C-926F-2D2F545E2C9D}" type="presOf" srcId="{D319ACF6-FF78-4ECC-A260-EA9D8A45DB3D}" destId="{56607E5A-A6FB-4589-9FDE-2FB72481CDCD}" srcOrd="0" destOrd="0" presId="urn:microsoft.com/office/officeart/2005/8/layout/hierarchy2"/>
    <dgm:cxn modelId="{10F6F86B-810B-4A4A-945C-C6CEF28510BE}" type="presOf" srcId="{AB8B3AC6-2B25-4C2F-BB55-DCFCF02693FF}" destId="{80D9DD3C-7842-4755-9B8B-BD5D5707C2CA}" srcOrd="0" destOrd="0" presId="urn:microsoft.com/office/officeart/2005/8/layout/hierarchy2"/>
    <dgm:cxn modelId="{107D63DF-1BEC-4742-81F4-377CC9B2511E}" type="presOf" srcId="{D319ACF6-FF78-4ECC-A260-EA9D8A45DB3D}" destId="{00E8EA41-12F3-4B60-9466-48988F5E8001}" srcOrd="1" destOrd="0" presId="urn:microsoft.com/office/officeart/2005/8/layout/hierarchy2"/>
    <dgm:cxn modelId="{067749FA-D9AB-4BA0-B271-A8727BAEFEA1}" srcId="{26EFFFD7-3C2A-4456-87E8-A4FECBA84645}" destId="{50CE80DC-A359-4316-94FD-08F5C4EB3304}" srcOrd="0" destOrd="0" parTransId="{FD9DBE3B-F49F-4BD7-BFC4-876565DF516A}" sibTransId="{D411B797-EBB9-4A54-BC17-0BB7991E9E74}"/>
    <dgm:cxn modelId="{D70EA800-EA12-4E95-8DF6-525FD53D3A6C}" srcId="{50CE80DC-A359-4316-94FD-08F5C4EB3304}" destId="{7EFFF739-B5BB-4C80-82B1-D3C030F83B6B}" srcOrd="1" destOrd="0" parTransId="{334A7469-A0BD-4E73-BCDA-FDC74AF5FF51}" sibTransId="{F8FC676D-7B8F-4968-91B3-6144215EC140}"/>
    <dgm:cxn modelId="{1DA6E197-1892-4E67-A1D4-D7A0C710626A}" type="presOf" srcId="{AB8B3AC6-2B25-4C2F-BB55-DCFCF02693FF}" destId="{1606DEA8-C11B-4AD9-93A5-25C1F9BEC674}" srcOrd="1" destOrd="0" presId="urn:microsoft.com/office/officeart/2005/8/layout/hierarchy2"/>
    <dgm:cxn modelId="{35A18255-DD57-4755-A600-CAD7151031F6}" srcId="{BC47ADEF-D8DC-4834-80A1-56721D04D38C}" destId="{8DB00805-82B4-4FF8-B598-C7449E6C1CED}" srcOrd="0" destOrd="0" parTransId="{D319ACF6-FF78-4ECC-A260-EA9D8A45DB3D}" sibTransId="{6EF0B0EA-BC7E-42FC-8D0F-52CD031CB50F}"/>
    <dgm:cxn modelId="{7C187B98-62F5-4D61-87BF-F8D62E96C205}" type="presOf" srcId="{05B9BDBF-7E09-4614-A2D3-3BD00B35C28C}" destId="{F3E5C7D0-2E3A-4B4F-9115-3C42797CFBF2}" srcOrd="1" destOrd="0" presId="urn:microsoft.com/office/officeart/2005/8/layout/hierarchy2"/>
    <dgm:cxn modelId="{758DB0D2-1F5C-48C2-989C-9192C08BC01C}" type="presOf" srcId="{334A7469-A0BD-4E73-BCDA-FDC74AF5FF51}" destId="{F5418449-1908-4345-B217-28C1548BBFD4}" srcOrd="0" destOrd="0" presId="urn:microsoft.com/office/officeart/2005/8/layout/hierarchy2"/>
    <dgm:cxn modelId="{E392A248-2D08-453E-A46B-4C3E7841CB1B}" type="presOf" srcId="{26EFFFD7-3C2A-4456-87E8-A4FECBA84645}" destId="{8E029FEE-5A15-4B66-ADD1-4C2A136F4DD6}" srcOrd="0" destOrd="0" presId="urn:microsoft.com/office/officeart/2005/8/layout/hierarchy2"/>
    <dgm:cxn modelId="{A18F7F22-C07A-4C84-A575-AE809C205343}" type="presOf" srcId="{C3293477-FAE1-45F1-AC84-CE84C60F89E2}" destId="{B1EEEB72-6895-46B6-A857-5B47A1DE8663}" srcOrd="0" destOrd="0" presId="urn:microsoft.com/office/officeart/2005/8/layout/hierarchy2"/>
    <dgm:cxn modelId="{02C0EB41-1BE7-4CB1-8FF5-E17688AD66F4}" type="presOf" srcId="{05B9BDBF-7E09-4614-A2D3-3BD00B35C28C}" destId="{DA1F9DE3-B6A4-4787-A048-029730E7B4DB}" srcOrd="0" destOrd="0" presId="urn:microsoft.com/office/officeart/2005/8/layout/hierarchy2"/>
    <dgm:cxn modelId="{E33658F0-C19B-4EA2-99AA-D17A32B90E8A}" type="presOf" srcId="{50CE80DC-A359-4316-94FD-08F5C4EB3304}" destId="{AEFC9D21-4229-42BC-A21B-26FC1CF398EA}" srcOrd="0" destOrd="0" presId="urn:microsoft.com/office/officeart/2005/8/layout/hierarchy2"/>
    <dgm:cxn modelId="{79F325B0-8B7F-4353-A90A-832508008E55}" srcId="{7EFFF739-B5BB-4C80-82B1-D3C030F83B6B}" destId="{C3293477-FAE1-45F1-AC84-CE84C60F89E2}" srcOrd="0" destOrd="0" parTransId="{AB8B3AC6-2B25-4C2F-BB55-DCFCF02693FF}" sibTransId="{9B0043FF-803E-4776-9215-46EE2DE22F88}"/>
    <dgm:cxn modelId="{93EDEFA7-4E43-42B9-8E6B-84CC7CC34E7B}" type="presOf" srcId="{334A7469-A0BD-4E73-BCDA-FDC74AF5FF51}" destId="{D057E42C-8F49-437B-8DB6-4FB39C8D7A8E}" srcOrd="1" destOrd="0" presId="urn:microsoft.com/office/officeart/2005/8/layout/hierarchy2"/>
    <dgm:cxn modelId="{4176094A-A34D-4034-8E44-3D283A6448F2}" srcId="{50CE80DC-A359-4316-94FD-08F5C4EB3304}" destId="{BC47ADEF-D8DC-4834-80A1-56721D04D38C}" srcOrd="0" destOrd="0" parTransId="{05B9BDBF-7E09-4614-A2D3-3BD00B35C28C}" sibTransId="{14131361-3BFC-494F-9DDD-7F34527C3CF5}"/>
    <dgm:cxn modelId="{AF7EA3D2-EA9A-4D3E-9193-4B766D45EF12}" type="presOf" srcId="{7EFFF739-B5BB-4C80-82B1-D3C030F83B6B}" destId="{F2F06980-B5AE-4825-ADDC-B20958905545}" srcOrd="0" destOrd="0" presId="urn:microsoft.com/office/officeart/2005/8/layout/hierarchy2"/>
    <dgm:cxn modelId="{5DDBFDBE-9D0C-4242-8E97-E6E70306BC46}" type="presOf" srcId="{BC47ADEF-D8DC-4834-80A1-56721D04D38C}" destId="{84F9F725-BD46-431D-8F9A-9BEBEB63508A}" srcOrd="0" destOrd="0" presId="urn:microsoft.com/office/officeart/2005/8/layout/hierarchy2"/>
    <dgm:cxn modelId="{2E61CA7A-BBA7-45C6-B21E-B095D88C103F}" type="presParOf" srcId="{8E029FEE-5A15-4B66-ADD1-4C2A136F4DD6}" destId="{61B8933C-CDF8-4C9C-BBDA-65EE0B294FFF}" srcOrd="0" destOrd="0" presId="urn:microsoft.com/office/officeart/2005/8/layout/hierarchy2"/>
    <dgm:cxn modelId="{81212F44-77B7-4DFA-BAFD-78DA1DFFAB0F}" type="presParOf" srcId="{61B8933C-CDF8-4C9C-BBDA-65EE0B294FFF}" destId="{AEFC9D21-4229-42BC-A21B-26FC1CF398EA}" srcOrd="0" destOrd="0" presId="urn:microsoft.com/office/officeart/2005/8/layout/hierarchy2"/>
    <dgm:cxn modelId="{98C9697B-339E-4EA4-9718-FFA5CA177560}" type="presParOf" srcId="{61B8933C-CDF8-4C9C-BBDA-65EE0B294FFF}" destId="{F64D52C2-5046-45AF-8EAB-9DB75A673529}" srcOrd="1" destOrd="0" presId="urn:microsoft.com/office/officeart/2005/8/layout/hierarchy2"/>
    <dgm:cxn modelId="{895AAB2D-9846-48BC-B807-EA9A33C043E9}" type="presParOf" srcId="{F64D52C2-5046-45AF-8EAB-9DB75A673529}" destId="{DA1F9DE3-B6A4-4787-A048-029730E7B4DB}" srcOrd="0" destOrd="0" presId="urn:microsoft.com/office/officeart/2005/8/layout/hierarchy2"/>
    <dgm:cxn modelId="{A9B724B4-8801-405B-BB65-07F3888FB6A5}" type="presParOf" srcId="{DA1F9DE3-B6A4-4787-A048-029730E7B4DB}" destId="{F3E5C7D0-2E3A-4B4F-9115-3C42797CFBF2}" srcOrd="0" destOrd="0" presId="urn:microsoft.com/office/officeart/2005/8/layout/hierarchy2"/>
    <dgm:cxn modelId="{84D2DD9E-F7C6-465C-ADE2-B48A7C3B6501}" type="presParOf" srcId="{F64D52C2-5046-45AF-8EAB-9DB75A673529}" destId="{39DF35C2-F799-4F4A-B803-84BCC950D0E0}" srcOrd="1" destOrd="0" presId="urn:microsoft.com/office/officeart/2005/8/layout/hierarchy2"/>
    <dgm:cxn modelId="{603D160D-7DE8-4B3C-A9AF-51F7D6C13A0E}" type="presParOf" srcId="{39DF35C2-F799-4F4A-B803-84BCC950D0E0}" destId="{84F9F725-BD46-431D-8F9A-9BEBEB63508A}" srcOrd="0" destOrd="0" presId="urn:microsoft.com/office/officeart/2005/8/layout/hierarchy2"/>
    <dgm:cxn modelId="{A8F51E17-D8B2-4C13-B92A-68D555C8582A}" type="presParOf" srcId="{39DF35C2-F799-4F4A-B803-84BCC950D0E0}" destId="{45C43E8E-FA64-499F-820A-BC1458A30663}" srcOrd="1" destOrd="0" presId="urn:microsoft.com/office/officeart/2005/8/layout/hierarchy2"/>
    <dgm:cxn modelId="{DE210E71-680B-44D2-9B75-AC0C3081CABC}" type="presParOf" srcId="{45C43E8E-FA64-499F-820A-BC1458A30663}" destId="{56607E5A-A6FB-4589-9FDE-2FB72481CDCD}" srcOrd="0" destOrd="0" presId="urn:microsoft.com/office/officeart/2005/8/layout/hierarchy2"/>
    <dgm:cxn modelId="{C524F8DC-B805-4443-A33F-015FEDA96288}" type="presParOf" srcId="{56607E5A-A6FB-4589-9FDE-2FB72481CDCD}" destId="{00E8EA41-12F3-4B60-9466-48988F5E8001}" srcOrd="0" destOrd="0" presId="urn:microsoft.com/office/officeart/2005/8/layout/hierarchy2"/>
    <dgm:cxn modelId="{872F8F25-08E3-4CE5-9865-265DAD04B150}" type="presParOf" srcId="{45C43E8E-FA64-499F-820A-BC1458A30663}" destId="{1A16B665-1802-4B84-9A01-827E906BE0F3}" srcOrd="1" destOrd="0" presId="urn:microsoft.com/office/officeart/2005/8/layout/hierarchy2"/>
    <dgm:cxn modelId="{44887F34-79B4-46FD-9046-DFE7542BA724}" type="presParOf" srcId="{1A16B665-1802-4B84-9A01-827E906BE0F3}" destId="{7660147E-85DB-49CC-9D91-685116DD6BE1}" srcOrd="0" destOrd="0" presId="urn:microsoft.com/office/officeart/2005/8/layout/hierarchy2"/>
    <dgm:cxn modelId="{80474280-ABC5-4666-9494-5E7986F2A37F}" type="presParOf" srcId="{1A16B665-1802-4B84-9A01-827E906BE0F3}" destId="{E0D11BC3-319B-4DCA-ADAF-765F99AEEC69}" srcOrd="1" destOrd="0" presId="urn:microsoft.com/office/officeart/2005/8/layout/hierarchy2"/>
    <dgm:cxn modelId="{0D8F32DA-63AC-462B-8885-FF1D343C0271}" type="presParOf" srcId="{F64D52C2-5046-45AF-8EAB-9DB75A673529}" destId="{F5418449-1908-4345-B217-28C1548BBFD4}" srcOrd="2" destOrd="0" presId="urn:microsoft.com/office/officeart/2005/8/layout/hierarchy2"/>
    <dgm:cxn modelId="{DA845773-298A-4887-BA9D-70794817F723}" type="presParOf" srcId="{F5418449-1908-4345-B217-28C1548BBFD4}" destId="{D057E42C-8F49-437B-8DB6-4FB39C8D7A8E}" srcOrd="0" destOrd="0" presId="urn:microsoft.com/office/officeart/2005/8/layout/hierarchy2"/>
    <dgm:cxn modelId="{A5AE5421-9430-44B6-82C4-8927D7645E1D}" type="presParOf" srcId="{F64D52C2-5046-45AF-8EAB-9DB75A673529}" destId="{80F0F9C0-3AE8-4221-A2A3-1ECC727DB58F}" srcOrd="3" destOrd="0" presId="urn:microsoft.com/office/officeart/2005/8/layout/hierarchy2"/>
    <dgm:cxn modelId="{4AAC16D8-F01C-4C4B-BF0D-01D14C3EEB5D}" type="presParOf" srcId="{80F0F9C0-3AE8-4221-A2A3-1ECC727DB58F}" destId="{F2F06980-B5AE-4825-ADDC-B20958905545}" srcOrd="0" destOrd="0" presId="urn:microsoft.com/office/officeart/2005/8/layout/hierarchy2"/>
    <dgm:cxn modelId="{51C8CE5F-5C70-468F-A7CB-600DF7750434}" type="presParOf" srcId="{80F0F9C0-3AE8-4221-A2A3-1ECC727DB58F}" destId="{C5CC950F-C1C0-4664-9090-FC790C017F0E}" srcOrd="1" destOrd="0" presId="urn:microsoft.com/office/officeart/2005/8/layout/hierarchy2"/>
    <dgm:cxn modelId="{685465D0-E7F7-4271-A421-181D680F03A2}" type="presParOf" srcId="{C5CC950F-C1C0-4664-9090-FC790C017F0E}" destId="{80D9DD3C-7842-4755-9B8B-BD5D5707C2CA}" srcOrd="0" destOrd="0" presId="urn:microsoft.com/office/officeart/2005/8/layout/hierarchy2"/>
    <dgm:cxn modelId="{145513DD-764F-4015-B751-68445F9C5840}" type="presParOf" srcId="{80D9DD3C-7842-4755-9B8B-BD5D5707C2CA}" destId="{1606DEA8-C11B-4AD9-93A5-25C1F9BEC674}" srcOrd="0" destOrd="0" presId="urn:microsoft.com/office/officeart/2005/8/layout/hierarchy2"/>
    <dgm:cxn modelId="{0AEB6183-4B5F-4BE3-81CA-0B1C5349A331}" type="presParOf" srcId="{C5CC950F-C1C0-4664-9090-FC790C017F0E}" destId="{34FCA905-E780-454A-92BF-DF14D8EAD444}" srcOrd="1" destOrd="0" presId="urn:microsoft.com/office/officeart/2005/8/layout/hierarchy2"/>
    <dgm:cxn modelId="{EDDADA97-A164-4469-99A3-57AB5CEBC4AD}" type="presParOf" srcId="{34FCA905-E780-454A-92BF-DF14D8EAD444}" destId="{B1EEEB72-6895-46B6-A857-5B47A1DE8663}" srcOrd="0" destOrd="0" presId="urn:microsoft.com/office/officeart/2005/8/layout/hierarchy2"/>
    <dgm:cxn modelId="{56D7E1F8-A08D-4AE1-9883-CA6E101B6212}" type="presParOf" srcId="{34FCA905-E780-454A-92BF-DF14D8EAD444}" destId="{1832C1C8-381D-4B9D-BD34-9DBB58EA2EB1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0F5C8-7A14-4211-B409-8B5AC846E0B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FC7B2-DFB1-4227-931E-810C6E9EB8F2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altLang="fa-IR" b="1" dirty="0" smtClean="0">
              <a:latin typeface="Calibri" pitchFamily="34" charset="0"/>
              <a:cs typeface="B Nazanin" pitchFamily="2" charset="-78"/>
            </a:rPr>
            <a:t>سخت افزار مورد نیاز نصب</a:t>
          </a:r>
          <a:endParaRPr lang="en-US" b="1" dirty="0">
            <a:cs typeface="B Nazanin" pitchFamily="2" charset="-78"/>
          </a:endParaRPr>
        </a:p>
      </dgm:t>
    </dgm:pt>
    <dgm:pt modelId="{B7FFB5EA-18C0-40A4-A5D1-1F915A38A768}" type="parTrans" cxnId="{E1C3DDEB-B817-42E4-8324-E4F3774806C0}">
      <dgm:prSet/>
      <dgm:spPr/>
      <dgm:t>
        <a:bodyPr/>
        <a:lstStyle/>
        <a:p>
          <a:endParaRPr lang="en-US"/>
        </a:p>
      </dgm:t>
    </dgm:pt>
    <dgm:pt modelId="{D953CE5B-2D3D-4896-9ECF-4054967D831C}" type="sibTrans" cxnId="{E1C3DDEB-B817-42E4-8324-E4F3774806C0}">
      <dgm:prSet/>
      <dgm:spPr/>
      <dgm:t>
        <a:bodyPr/>
        <a:lstStyle/>
        <a:p>
          <a:endParaRPr lang="en-US"/>
        </a:p>
      </dgm:t>
    </dgm:pt>
    <dgm:pt modelId="{ECB6B555-A309-4CCF-A802-D89751A446A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 smtClean="0">
              <a:latin typeface="Calibri" panose="020F0502020204030204" pitchFamily="34" charset="0"/>
            </a:rPr>
            <a:t>* Windows Server 2003 SP2 (R2)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3DF13E55-A10A-491C-94E4-605D40E22B72}" type="parTrans" cxnId="{CA996DCD-4926-44F9-9C63-0D60D968B59B}">
      <dgm:prSet/>
      <dgm:spPr/>
      <dgm:t>
        <a:bodyPr/>
        <a:lstStyle/>
        <a:p>
          <a:endParaRPr lang="en-US"/>
        </a:p>
      </dgm:t>
    </dgm:pt>
    <dgm:pt modelId="{971CD1B3-649C-4741-A1EB-604E091C2CC3}" type="sibTrans" cxnId="{CA996DCD-4926-44F9-9C63-0D60D968B59B}">
      <dgm:prSet/>
      <dgm:spPr/>
      <dgm:t>
        <a:bodyPr/>
        <a:lstStyle/>
        <a:p>
          <a:endParaRPr lang="en-US"/>
        </a:p>
      </dgm:t>
    </dgm:pt>
    <dgm:pt modelId="{F21D8F2A-14A2-4D2E-A578-64047F2EED1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 smtClean="0">
              <a:latin typeface="Calibri" panose="020F0502020204030204" pitchFamily="34" charset="0"/>
            </a:rPr>
            <a:t>* CPU (P4)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5A117E7C-60E3-4094-B7F6-7DF0878BEF6E}" type="parTrans" cxnId="{8EC6EDBD-9534-47A2-BBD4-BD4459B313FE}">
      <dgm:prSet/>
      <dgm:spPr/>
      <dgm:t>
        <a:bodyPr/>
        <a:lstStyle/>
        <a:p>
          <a:endParaRPr lang="en-US"/>
        </a:p>
      </dgm:t>
    </dgm:pt>
    <dgm:pt modelId="{D19D1988-867B-4B2B-87C0-1A9B1A7B0C19}" type="sibTrans" cxnId="{8EC6EDBD-9534-47A2-BBD4-BD4459B313FE}">
      <dgm:prSet/>
      <dgm:spPr/>
      <dgm:t>
        <a:bodyPr/>
        <a:lstStyle/>
        <a:p>
          <a:endParaRPr lang="en-US"/>
        </a:p>
      </dgm:t>
    </dgm:pt>
    <dgm:pt modelId="{0FD31D53-30F0-42FC-86C9-6403A62B859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 smtClean="0">
              <a:latin typeface="Calibri" panose="020F0502020204030204" pitchFamily="34" charset="0"/>
            </a:rPr>
            <a:t>* RAM (512 MB)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259F2E15-DDAF-4539-B892-6E40BA2B4242}" type="parTrans" cxnId="{8D7DC75F-2D8D-4425-9200-A8307D071881}">
      <dgm:prSet/>
      <dgm:spPr/>
      <dgm:t>
        <a:bodyPr/>
        <a:lstStyle/>
        <a:p>
          <a:endParaRPr lang="en-US"/>
        </a:p>
      </dgm:t>
    </dgm:pt>
    <dgm:pt modelId="{419F0156-B193-43A0-9C97-2068DACDDE91}" type="sibTrans" cxnId="{8D7DC75F-2D8D-4425-9200-A8307D071881}">
      <dgm:prSet/>
      <dgm:spPr/>
      <dgm:t>
        <a:bodyPr/>
        <a:lstStyle/>
        <a:p>
          <a:endParaRPr lang="en-US"/>
        </a:p>
      </dgm:t>
    </dgm:pt>
    <dgm:pt modelId="{24E7F619-8EB7-43F7-B9F6-19EBA36D297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 smtClean="0">
              <a:latin typeface="Calibri" panose="020F0502020204030204" pitchFamily="34" charset="0"/>
            </a:rPr>
            <a:t>* H.D.D (150 Free Space)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21B6F124-25ED-4D6C-9FE7-E1F45B8F7788}" type="parTrans" cxnId="{9AC46BCC-860D-4A72-8BFA-6D62467D140A}">
      <dgm:prSet/>
      <dgm:spPr/>
      <dgm:t>
        <a:bodyPr/>
        <a:lstStyle/>
        <a:p>
          <a:pPr rtl="1"/>
          <a:endParaRPr lang="fa-IR"/>
        </a:p>
      </dgm:t>
    </dgm:pt>
    <dgm:pt modelId="{2C16751A-C611-41C1-A05A-D5AFA89E666B}" type="sibTrans" cxnId="{9AC46BCC-860D-4A72-8BFA-6D62467D140A}">
      <dgm:prSet/>
      <dgm:spPr/>
      <dgm:t>
        <a:bodyPr/>
        <a:lstStyle/>
        <a:p>
          <a:pPr rtl="1"/>
          <a:endParaRPr lang="fa-IR"/>
        </a:p>
      </dgm:t>
    </dgm:pt>
    <dgm:pt modelId="{342E60F7-9E5E-4D66-B3DA-1D0E136A6CD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 smtClean="0">
              <a:latin typeface="Calibri" panose="020F0502020204030204" pitchFamily="34" charset="0"/>
            </a:rPr>
            <a:t>* NIC (2)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0CCF8380-D96A-4F91-AC0A-188B81E553B5}" type="parTrans" cxnId="{AFFD53A0-241E-4BB3-8002-04E71AFE138C}">
      <dgm:prSet/>
      <dgm:spPr/>
      <dgm:t>
        <a:bodyPr/>
        <a:lstStyle/>
        <a:p>
          <a:pPr rtl="1"/>
          <a:endParaRPr lang="fa-IR"/>
        </a:p>
      </dgm:t>
    </dgm:pt>
    <dgm:pt modelId="{3E302B2C-DE51-4C96-AB00-8369BB783EBC}" type="sibTrans" cxnId="{AFFD53A0-241E-4BB3-8002-04E71AFE138C}">
      <dgm:prSet/>
      <dgm:spPr/>
      <dgm:t>
        <a:bodyPr/>
        <a:lstStyle/>
        <a:p>
          <a:pPr rtl="1"/>
          <a:endParaRPr lang="fa-IR"/>
        </a:p>
      </dgm:t>
    </dgm:pt>
    <dgm:pt modelId="{248168B0-8026-4363-8652-A468C4834FC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sz="2400" b="1" dirty="0" smtClean="0">
              <a:latin typeface="Calibri" panose="020F0502020204030204" pitchFamily="34" charset="0"/>
            </a:rPr>
            <a:t>* Partition with NTFS Format</a:t>
          </a:r>
          <a:endParaRPr lang="en-US" sz="2400" b="1" dirty="0">
            <a:latin typeface="Calibri" panose="020F0502020204030204" pitchFamily="34" charset="0"/>
          </a:endParaRPr>
        </a:p>
      </dgm:t>
    </dgm:pt>
    <dgm:pt modelId="{16E80685-FC90-4AD3-9006-DB549BECC143}" type="parTrans" cxnId="{1A95D032-1FC5-4B8D-947D-9926F5642683}">
      <dgm:prSet/>
      <dgm:spPr/>
      <dgm:t>
        <a:bodyPr/>
        <a:lstStyle/>
        <a:p>
          <a:pPr rtl="1"/>
          <a:endParaRPr lang="fa-IR"/>
        </a:p>
      </dgm:t>
    </dgm:pt>
    <dgm:pt modelId="{646A0F28-9C06-46CB-B0F1-78EA5EC1F324}" type="sibTrans" cxnId="{1A95D032-1FC5-4B8D-947D-9926F5642683}">
      <dgm:prSet/>
      <dgm:spPr/>
      <dgm:t>
        <a:bodyPr/>
        <a:lstStyle/>
        <a:p>
          <a:pPr rtl="1"/>
          <a:endParaRPr lang="fa-IR"/>
        </a:p>
      </dgm:t>
    </dgm:pt>
    <dgm:pt modelId="{51DECF7A-D0F2-4EB0-A7FF-FEECFE83820F}" type="pres">
      <dgm:prSet presAssocID="{FA40F5C8-7A14-4211-B409-8B5AC846E0B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864B6C2-B3E7-47AE-9C9E-3308895A7E37}" type="pres">
      <dgm:prSet presAssocID="{589FC7B2-DFB1-4227-931E-810C6E9EB8F2}" presName="root1" presStyleCnt="0"/>
      <dgm:spPr/>
    </dgm:pt>
    <dgm:pt modelId="{9CDF0F71-CB22-4D8E-B2BE-AAF73F9D44FB}" type="pres">
      <dgm:prSet presAssocID="{589FC7B2-DFB1-4227-931E-810C6E9EB8F2}" presName="LevelOneTextNode" presStyleLbl="node0" presStyleIdx="0" presStyleCnt="1" custScaleX="159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390A3F-56A1-43CD-AAEB-4EE96D05FB74}" type="pres">
      <dgm:prSet presAssocID="{589FC7B2-DFB1-4227-931E-810C6E9EB8F2}" presName="level2hierChild" presStyleCnt="0"/>
      <dgm:spPr/>
    </dgm:pt>
    <dgm:pt modelId="{0A018A17-1A56-48DB-854B-7E0734377C3E}" type="pres">
      <dgm:prSet presAssocID="{3DF13E55-A10A-491C-94E4-605D40E22B72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184C018C-C18B-40CB-81EF-B09C5E1CE150}" type="pres">
      <dgm:prSet presAssocID="{3DF13E55-A10A-491C-94E4-605D40E22B72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A686EF48-CF12-455B-B890-23BBFFE82C1A}" type="pres">
      <dgm:prSet presAssocID="{ECB6B555-A309-4CCF-A802-D89751A446AB}" presName="root2" presStyleCnt="0"/>
      <dgm:spPr/>
    </dgm:pt>
    <dgm:pt modelId="{1BB9A7C5-DDEA-4CEF-8CBE-F207A40C7B8C}" type="pres">
      <dgm:prSet presAssocID="{ECB6B555-A309-4CCF-A802-D89751A446AB}" presName="LevelTwoTextNode" presStyleLbl="node2" presStyleIdx="0" presStyleCnt="6" custScaleX="43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579DD-0CC1-4B4C-9A3C-A3DB3873F171}" type="pres">
      <dgm:prSet presAssocID="{ECB6B555-A309-4CCF-A802-D89751A446AB}" presName="level3hierChild" presStyleCnt="0"/>
      <dgm:spPr/>
    </dgm:pt>
    <dgm:pt modelId="{5B1FFA47-4E10-445B-955F-7F8CD39D92AD}" type="pres">
      <dgm:prSet presAssocID="{5A117E7C-60E3-4094-B7F6-7DF0878BEF6E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A89C145A-169C-4C40-B22A-1892F18774A9}" type="pres">
      <dgm:prSet presAssocID="{5A117E7C-60E3-4094-B7F6-7DF0878BEF6E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6E13485F-066E-4F7F-AA00-F2D8D7BEEEE8}" type="pres">
      <dgm:prSet presAssocID="{F21D8F2A-14A2-4D2E-A578-64047F2EED1E}" presName="root2" presStyleCnt="0"/>
      <dgm:spPr/>
    </dgm:pt>
    <dgm:pt modelId="{CD366147-8D00-4E44-AC30-6B9DAC211104}" type="pres">
      <dgm:prSet presAssocID="{F21D8F2A-14A2-4D2E-A578-64047F2EED1E}" presName="LevelTwoTextNode" presStyleLbl="node2" presStyleIdx="1" presStyleCnt="6" custScaleX="43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E1A98-3CA0-4964-BE01-57D841019BC4}" type="pres">
      <dgm:prSet presAssocID="{F21D8F2A-14A2-4D2E-A578-64047F2EED1E}" presName="level3hierChild" presStyleCnt="0"/>
      <dgm:spPr/>
    </dgm:pt>
    <dgm:pt modelId="{235A95A0-9195-41C2-A937-7697EE7FBC1D}" type="pres">
      <dgm:prSet presAssocID="{259F2E15-DDAF-4539-B892-6E40BA2B4242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83C4F4A2-4949-4783-B461-70A4FBA36176}" type="pres">
      <dgm:prSet presAssocID="{259F2E15-DDAF-4539-B892-6E40BA2B4242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B9646A77-6883-4708-B1BB-F187A160EFB7}" type="pres">
      <dgm:prSet presAssocID="{0FD31D53-30F0-42FC-86C9-6403A62B8591}" presName="root2" presStyleCnt="0"/>
      <dgm:spPr/>
    </dgm:pt>
    <dgm:pt modelId="{DC035443-E9C9-41EF-B456-034B89BBC40A}" type="pres">
      <dgm:prSet presAssocID="{0FD31D53-30F0-42FC-86C9-6403A62B8591}" presName="LevelTwoTextNode" presStyleLbl="node2" presStyleIdx="2" presStyleCnt="6" custScaleX="4307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4F60C4B-10BD-4685-B051-D76477F34C92}" type="pres">
      <dgm:prSet presAssocID="{0FD31D53-30F0-42FC-86C9-6403A62B8591}" presName="level3hierChild" presStyleCnt="0"/>
      <dgm:spPr/>
    </dgm:pt>
    <dgm:pt modelId="{7086060D-94CE-45DD-A8F0-AC61A19F6AC9}" type="pres">
      <dgm:prSet presAssocID="{21B6F124-25ED-4D6C-9FE7-E1F45B8F7788}" presName="conn2-1" presStyleLbl="parChTrans1D2" presStyleIdx="3" presStyleCnt="6"/>
      <dgm:spPr/>
    </dgm:pt>
    <dgm:pt modelId="{52145D14-A0A0-480A-A72F-D511A3F4F1C3}" type="pres">
      <dgm:prSet presAssocID="{21B6F124-25ED-4D6C-9FE7-E1F45B8F7788}" presName="connTx" presStyleLbl="parChTrans1D2" presStyleIdx="3" presStyleCnt="6"/>
      <dgm:spPr/>
    </dgm:pt>
    <dgm:pt modelId="{A6183718-A9E8-4978-8FE8-10179DC892A4}" type="pres">
      <dgm:prSet presAssocID="{24E7F619-8EB7-43F7-B9F6-19EBA36D2976}" presName="root2" presStyleCnt="0"/>
      <dgm:spPr/>
    </dgm:pt>
    <dgm:pt modelId="{3066E440-36FA-4F9D-9FDF-D8FF18D99082}" type="pres">
      <dgm:prSet presAssocID="{24E7F619-8EB7-43F7-B9F6-19EBA36D2976}" presName="LevelTwoTextNode" presStyleLbl="node2" presStyleIdx="3" presStyleCnt="6" custScaleX="4307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8BCA3E4-EDD1-4C29-9666-0B6AED091B1E}" type="pres">
      <dgm:prSet presAssocID="{24E7F619-8EB7-43F7-B9F6-19EBA36D2976}" presName="level3hierChild" presStyleCnt="0"/>
      <dgm:spPr/>
    </dgm:pt>
    <dgm:pt modelId="{6775F452-36F7-43A9-B91F-2E2902331A9F}" type="pres">
      <dgm:prSet presAssocID="{0CCF8380-D96A-4F91-AC0A-188B81E553B5}" presName="conn2-1" presStyleLbl="parChTrans1D2" presStyleIdx="4" presStyleCnt="6"/>
      <dgm:spPr/>
    </dgm:pt>
    <dgm:pt modelId="{183AB300-7A43-4CDA-A293-C5DE3898A630}" type="pres">
      <dgm:prSet presAssocID="{0CCF8380-D96A-4F91-AC0A-188B81E553B5}" presName="connTx" presStyleLbl="parChTrans1D2" presStyleIdx="4" presStyleCnt="6"/>
      <dgm:spPr/>
    </dgm:pt>
    <dgm:pt modelId="{977ED991-698A-4152-A103-66246052D3F8}" type="pres">
      <dgm:prSet presAssocID="{342E60F7-9E5E-4D66-B3DA-1D0E136A6CD8}" presName="root2" presStyleCnt="0"/>
      <dgm:spPr/>
    </dgm:pt>
    <dgm:pt modelId="{35717456-6D18-4D83-8346-A5A468BC62E8}" type="pres">
      <dgm:prSet presAssocID="{342E60F7-9E5E-4D66-B3DA-1D0E136A6CD8}" presName="LevelTwoTextNode" presStyleLbl="node2" presStyleIdx="4" presStyleCnt="6" custScaleX="4307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2D87399-9D47-4624-893D-88FA755524E1}" type="pres">
      <dgm:prSet presAssocID="{342E60F7-9E5E-4D66-B3DA-1D0E136A6CD8}" presName="level3hierChild" presStyleCnt="0"/>
      <dgm:spPr/>
    </dgm:pt>
    <dgm:pt modelId="{93DBD4A2-2FF4-474F-A3AF-25B85674E7DB}" type="pres">
      <dgm:prSet presAssocID="{16E80685-FC90-4AD3-9006-DB549BECC143}" presName="conn2-1" presStyleLbl="parChTrans1D2" presStyleIdx="5" presStyleCnt="6"/>
      <dgm:spPr/>
    </dgm:pt>
    <dgm:pt modelId="{D09C77E0-317C-4681-8271-1DB09D71D645}" type="pres">
      <dgm:prSet presAssocID="{16E80685-FC90-4AD3-9006-DB549BECC143}" presName="connTx" presStyleLbl="parChTrans1D2" presStyleIdx="5" presStyleCnt="6"/>
      <dgm:spPr/>
    </dgm:pt>
    <dgm:pt modelId="{4176061C-9E4A-4A3F-BE35-247898616FF0}" type="pres">
      <dgm:prSet presAssocID="{248168B0-8026-4363-8652-A468C4834FC2}" presName="root2" presStyleCnt="0"/>
      <dgm:spPr/>
    </dgm:pt>
    <dgm:pt modelId="{A3BBC8EF-F2A2-460C-87E2-BA5171A4225D}" type="pres">
      <dgm:prSet presAssocID="{248168B0-8026-4363-8652-A468C4834FC2}" presName="LevelTwoTextNode" presStyleLbl="node2" presStyleIdx="5" presStyleCnt="6" custScaleX="4307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540946C-67A6-4E33-A879-8A84B97F724E}" type="pres">
      <dgm:prSet presAssocID="{248168B0-8026-4363-8652-A468C4834FC2}" presName="level3hierChild" presStyleCnt="0"/>
      <dgm:spPr/>
    </dgm:pt>
  </dgm:ptLst>
  <dgm:cxnLst>
    <dgm:cxn modelId="{44251F29-BE8F-4A10-A648-5FD701EA470D}" type="presOf" srcId="{0FD31D53-30F0-42FC-86C9-6403A62B8591}" destId="{DC035443-E9C9-41EF-B456-034B89BBC40A}" srcOrd="0" destOrd="0" presId="urn:microsoft.com/office/officeart/2005/8/layout/hierarchy2"/>
    <dgm:cxn modelId="{8EC6EDBD-9534-47A2-BBD4-BD4459B313FE}" srcId="{589FC7B2-DFB1-4227-931E-810C6E9EB8F2}" destId="{F21D8F2A-14A2-4D2E-A578-64047F2EED1E}" srcOrd="1" destOrd="0" parTransId="{5A117E7C-60E3-4094-B7F6-7DF0878BEF6E}" sibTransId="{D19D1988-867B-4B2B-87C0-1A9B1A7B0C19}"/>
    <dgm:cxn modelId="{8251F23D-5B15-47EB-A453-F9159BAEA0BB}" type="presOf" srcId="{3DF13E55-A10A-491C-94E4-605D40E22B72}" destId="{0A018A17-1A56-48DB-854B-7E0734377C3E}" srcOrd="0" destOrd="0" presId="urn:microsoft.com/office/officeart/2005/8/layout/hierarchy2"/>
    <dgm:cxn modelId="{AFFD53A0-241E-4BB3-8002-04E71AFE138C}" srcId="{589FC7B2-DFB1-4227-931E-810C6E9EB8F2}" destId="{342E60F7-9E5E-4D66-B3DA-1D0E136A6CD8}" srcOrd="4" destOrd="0" parTransId="{0CCF8380-D96A-4F91-AC0A-188B81E553B5}" sibTransId="{3E302B2C-DE51-4C96-AB00-8369BB783EBC}"/>
    <dgm:cxn modelId="{D7AFA408-0BD1-4A5C-B19D-1A2A129EDF93}" type="presOf" srcId="{16E80685-FC90-4AD3-9006-DB549BECC143}" destId="{93DBD4A2-2FF4-474F-A3AF-25B85674E7DB}" srcOrd="0" destOrd="0" presId="urn:microsoft.com/office/officeart/2005/8/layout/hierarchy2"/>
    <dgm:cxn modelId="{CA996DCD-4926-44F9-9C63-0D60D968B59B}" srcId="{589FC7B2-DFB1-4227-931E-810C6E9EB8F2}" destId="{ECB6B555-A309-4CCF-A802-D89751A446AB}" srcOrd="0" destOrd="0" parTransId="{3DF13E55-A10A-491C-94E4-605D40E22B72}" sibTransId="{971CD1B3-649C-4741-A1EB-604E091C2CC3}"/>
    <dgm:cxn modelId="{4A3010F5-8867-4CD1-9894-8DE456AC2534}" type="presOf" srcId="{589FC7B2-DFB1-4227-931E-810C6E9EB8F2}" destId="{9CDF0F71-CB22-4D8E-B2BE-AAF73F9D44FB}" srcOrd="0" destOrd="0" presId="urn:microsoft.com/office/officeart/2005/8/layout/hierarchy2"/>
    <dgm:cxn modelId="{8D7DC75F-2D8D-4425-9200-A8307D071881}" srcId="{589FC7B2-DFB1-4227-931E-810C6E9EB8F2}" destId="{0FD31D53-30F0-42FC-86C9-6403A62B8591}" srcOrd="2" destOrd="0" parTransId="{259F2E15-DDAF-4539-B892-6E40BA2B4242}" sibTransId="{419F0156-B193-43A0-9C97-2068DACDDE91}"/>
    <dgm:cxn modelId="{A6BE120B-8216-4750-A566-D0165DAB41F3}" type="presOf" srcId="{259F2E15-DDAF-4539-B892-6E40BA2B4242}" destId="{235A95A0-9195-41C2-A937-7697EE7FBC1D}" srcOrd="0" destOrd="0" presId="urn:microsoft.com/office/officeart/2005/8/layout/hierarchy2"/>
    <dgm:cxn modelId="{06EB5D0A-27FE-41ED-A13D-4242D065CCEB}" type="presOf" srcId="{5A117E7C-60E3-4094-B7F6-7DF0878BEF6E}" destId="{5B1FFA47-4E10-445B-955F-7F8CD39D92AD}" srcOrd="0" destOrd="0" presId="urn:microsoft.com/office/officeart/2005/8/layout/hierarchy2"/>
    <dgm:cxn modelId="{E1C3DDEB-B817-42E4-8324-E4F3774806C0}" srcId="{FA40F5C8-7A14-4211-B409-8B5AC846E0B9}" destId="{589FC7B2-DFB1-4227-931E-810C6E9EB8F2}" srcOrd="0" destOrd="0" parTransId="{B7FFB5EA-18C0-40A4-A5D1-1F915A38A768}" sibTransId="{D953CE5B-2D3D-4896-9ECF-4054967D831C}"/>
    <dgm:cxn modelId="{E204618C-EAC8-4376-9CB2-92B9C9BC79C0}" type="presOf" srcId="{0CCF8380-D96A-4F91-AC0A-188B81E553B5}" destId="{183AB300-7A43-4CDA-A293-C5DE3898A630}" srcOrd="1" destOrd="0" presId="urn:microsoft.com/office/officeart/2005/8/layout/hierarchy2"/>
    <dgm:cxn modelId="{3BA71983-94C7-4E14-A190-44F640AE2883}" type="presOf" srcId="{248168B0-8026-4363-8652-A468C4834FC2}" destId="{A3BBC8EF-F2A2-460C-87E2-BA5171A4225D}" srcOrd="0" destOrd="0" presId="urn:microsoft.com/office/officeart/2005/8/layout/hierarchy2"/>
    <dgm:cxn modelId="{B18C8B33-FAFC-4283-99FF-39CA5E14C99D}" type="presOf" srcId="{21B6F124-25ED-4D6C-9FE7-E1F45B8F7788}" destId="{52145D14-A0A0-480A-A72F-D511A3F4F1C3}" srcOrd="1" destOrd="0" presId="urn:microsoft.com/office/officeart/2005/8/layout/hierarchy2"/>
    <dgm:cxn modelId="{7D0601EB-BB46-4AAD-AEB4-28F5DF87D3A4}" type="presOf" srcId="{342E60F7-9E5E-4D66-B3DA-1D0E136A6CD8}" destId="{35717456-6D18-4D83-8346-A5A468BC62E8}" srcOrd="0" destOrd="0" presId="urn:microsoft.com/office/officeart/2005/8/layout/hierarchy2"/>
    <dgm:cxn modelId="{C5385F33-5B60-47A8-AD83-6D5EA6DE3587}" type="presOf" srcId="{ECB6B555-A309-4CCF-A802-D89751A446AB}" destId="{1BB9A7C5-DDEA-4CEF-8CBE-F207A40C7B8C}" srcOrd="0" destOrd="0" presId="urn:microsoft.com/office/officeart/2005/8/layout/hierarchy2"/>
    <dgm:cxn modelId="{B9861195-A5F9-47C7-8B8A-B994E7C8E0D7}" type="presOf" srcId="{F21D8F2A-14A2-4D2E-A578-64047F2EED1E}" destId="{CD366147-8D00-4E44-AC30-6B9DAC211104}" srcOrd="0" destOrd="0" presId="urn:microsoft.com/office/officeart/2005/8/layout/hierarchy2"/>
    <dgm:cxn modelId="{9AC46BCC-860D-4A72-8BFA-6D62467D140A}" srcId="{589FC7B2-DFB1-4227-931E-810C6E9EB8F2}" destId="{24E7F619-8EB7-43F7-B9F6-19EBA36D2976}" srcOrd="3" destOrd="0" parTransId="{21B6F124-25ED-4D6C-9FE7-E1F45B8F7788}" sibTransId="{2C16751A-C611-41C1-A05A-D5AFA89E666B}"/>
    <dgm:cxn modelId="{20DC0E37-E277-4965-B473-EB3D794CD00E}" type="presOf" srcId="{16E80685-FC90-4AD3-9006-DB549BECC143}" destId="{D09C77E0-317C-4681-8271-1DB09D71D645}" srcOrd="1" destOrd="0" presId="urn:microsoft.com/office/officeart/2005/8/layout/hierarchy2"/>
    <dgm:cxn modelId="{16E4368E-4F6B-4358-9404-44F04CDDCBE5}" type="presOf" srcId="{21B6F124-25ED-4D6C-9FE7-E1F45B8F7788}" destId="{7086060D-94CE-45DD-A8F0-AC61A19F6AC9}" srcOrd="0" destOrd="0" presId="urn:microsoft.com/office/officeart/2005/8/layout/hierarchy2"/>
    <dgm:cxn modelId="{795CD6B9-D623-4248-9979-85F5DF5D6D35}" type="presOf" srcId="{5A117E7C-60E3-4094-B7F6-7DF0878BEF6E}" destId="{A89C145A-169C-4C40-B22A-1892F18774A9}" srcOrd="1" destOrd="0" presId="urn:microsoft.com/office/officeart/2005/8/layout/hierarchy2"/>
    <dgm:cxn modelId="{4DA2CCA5-16AA-431D-9AC5-7DCECF7E3D28}" type="presOf" srcId="{3DF13E55-A10A-491C-94E4-605D40E22B72}" destId="{184C018C-C18B-40CB-81EF-B09C5E1CE150}" srcOrd="1" destOrd="0" presId="urn:microsoft.com/office/officeart/2005/8/layout/hierarchy2"/>
    <dgm:cxn modelId="{CC0DE7EF-53F8-4701-9E0F-86DD1D11D47E}" type="presOf" srcId="{259F2E15-DDAF-4539-B892-6E40BA2B4242}" destId="{83C4F4A2-4949-4783-B461-70A4FBA36176}" srcOrd="1" destOrd="0" presId="urn:microsoft.com/office/officeart/2005/8/layout/hierarchy2"/>
    <dgm:cxn modelId="{A8589180-416E-4829-8197-43180B8416E6}" type="presOf" srcId="{24E7F619-8EB7-43F7-B9F6-19EBA36D2976}" destId="{3066E440-36FA-4F9D-9FDF-D8FF18D99082}" srcOrd="0" destOrd="0" presId="urn:microsoft.com/office/officeart/2005/8/layout/hierarchy2"/>
    <dgm:cxn modelId="{64795C7D-3412-41EC-B7DE-C7CB707BA637}" type="presOf" srcId="{0CCF8380-D96A-4F91-AC0A-188B81E553B5}" destId="{6775F452-36F7-43A9-B91F-2E2902331A9F}" srcOrd="0" destOrd="0" presId="urn:microsoft.com/office/officeart/2005/8/layout/hierarchy2"/>
    <dgm:cxn modelId="{1A95D032-1FC5-4B8D-947D-9926F5642683}" srcId="{589FC7B2-DFB1-4227-931E-810C6E9EB8F2}" destId="{248168B0-8026-4363-8652-A468C4834FC2}" srcOrd="5" destOrd="0" parTransId="{16E80685-FC90-4AD3-9006-DB549BECC143}" sibTransId="{646A0F28-9C06-46CB-B0F1-78EA5EC1F324}"/>
    <dgm:cxn modelId="{5185E035-E248-490A-B45E-65C13BE27BE6}" type="presOf" srcId="{FA40F5C8-7A14-4211-B409-8B5AC846E0B9}" destId="{51DECF7A-D0F2-4EB0-A7FF-FEECFE83820F}" srcOrd="0" destOrd="0" presId="urn:microsoft.com/office/officeart/2005/8/layout/hierarchy2"/>
    <dgm:cxn modelId="{1DC1630B-226B-4871-99D4-861082715F7F}" type="presParOf" srcId="{51DECF7A-D0F2-4EB0-A7FF-FEECFE83820F}" destId="{3864B6C2-B3E7-47AE-9C9E-3308895A7E37}" srcOrd="0" destOrd="0" presId="urn:microsoft.com/office/officeart/2005/8/layout/hierarchy2"/>
    <dgm:cxn modelId="{D1571AB4-6522-4849-9DFF-54BFED06E25B}" type="presParOf" srcId="{3864B6C2-B3E7-47AE-9C9E-3308895A7E37}" destId="{9CDF0F71-CB22-4D8E-B2BE-AAF73F9D44FB}" srcOrd="0" destOrd="0" presId="urn:microsoft.com/office/officeart/2005/8/layout/hierarchy2"/>
    <dgm:cxn modelId="{60ED6EBF-C481-487D-8208-6F6B66A781C8}" type="presParOf" srcId="{3864B6C2-B3E7-47AE-9C9E-3308895A7E37}" destId="{CC390A3F-56A1-43CD-AAEB-4EE96D05FB74}" srcOrd="1" destOrd="0" presId="urn:microsoft.com/office/officeart/2005/8/layout/hierarchy2"/>
    <dgm:cxn modelId="{44986BAE-C1E6-4862-9A95-9C9BA110B6B9}" type="presParOf" srcId="{CC390A3F-56A1-43CD-AAEB-4EE96D05FB74}" destId="{0A018A17-1A56-48DB-854B-7E0734377C3E}" srcOrd="0" destOrd="0" presId="urn:microsoft.com/office/officeart/2005/8/layout/hierarchy2"/>
    <dgm:cxn modelId="{D2088A6C-D202-48F1-B01B-9CAC57869C19}" type="presParOf" srcId="{0A018A17-1A56-48DB-854B-7E0734377C3E}" destId="{184C018C-C18B-40CB-81EF-B09C5E1CE150}" srcOrd="0" destOrd="0" presId="urn:microsoft.com/office/officeart/2005/8/layout/hierarchy2"/>
    <dgm:cxn modelId="{8F19D10B-18B8-4F3A-A18C-70975AEAD90F}" type="presParOf" srcId="{CC390A3F-56A1-43CD-AAEB-4EE96D05FB74}" destId="{A686EF48-CF12-455B-B890-23BBFFE82C1A}" srcOrd="1" destOrd="0" presId="urn:microsoft.com/office/officeart/2005/8/layout/hierarchy2"/>
    <dgm:cxn modelId="{47F07E2C-9769-48C7-AB5F-9755470DB0AD}" type="presParOf" srcId="{A686EF48-CF12-455B-B890-23BBFFE82C1A}" destId="{1BB9A7C5-DDEA-4CEF-8CBE-F207A40C7B8C}" srcOrd="0" destOrd="0" presId="urn:microsoft.com/office/officeart/2005/8/layout/hierarchy2"/>
    <dgm:cxn modelId="{4BB1132D-30DA-45E7-9143-473B1A36C31C}" type="presParOf" srcId="{A686EF48-CF12-455B-B890-23BBFFE82C1A}" destId="{B7A579DD-0CC1-4B4C-9A3C-A3DB3873F171}" srcOrd="1" destOrd="0" presId="urn:microsoft.com/office/officeart/2005/8/layout/hierarchy2"/>
    <dgm:cxn modelId="{4728E296-A07E-42BE-9B94-EDCBF437FA0D}" type="presParOf" srcId="{CC390A3F-56A1-43CD-AAEB-4EE96D05FB74}" destId="{5B1FFA47-4E10-445B-955F-7F8CD39D92AD}" srcOrd="2" destOrd="0" presId="urn:microsoft.com/office/officeart/2005/8/layout/hierarchy2"/>
    <dgm:cxn modelId="{13790A3E-2952-43A4-AB88-4C962641A88E}" type="presParOf" srcId="{5B1FFA47-4E10-445B-955F-7F8CD39D92AD}" destId="{A89C145A-169C-4C40-B22A-1892F18774A9}" srcOrd="0" destOrd="0" presId="urn:microsoft.com/office/officeart/2005/8/layout/hierarchy2"/>
    <dgm:cxn modelId="{029AE051-2A28-4F97-8083-773DC802F5EC}" type="presParOf" srcId="{CC390A3F-56A1-43CD-AAEB-4EE96D05FB74}" destId="{6E13485F-066E-4F7F-AA00-F2D8D7BEEEE8}" srcOrd="3" destOrd="0" presId="urn:microsoft.com/office/officeart/2005/8/layout/hierarchy2"/>
    <dgm:cxn modelId="{36356E57-0D33-4611-8898-6D9679D3EE53}" type="presParOf" srcId="{6E13485F-066E-4F7F-AA00-F2D8D7BEEEE8}" destId="{CD366147-8D00-4E44-AC30-6B9DAC211104}" srcOrd="0" destOrd="0" presId="urn:microsoft.com/office/officeart/2005/8/layout/hierarchy2"/>
    <dgm:cxn modelId="{DAC32EB1-A97B-4F03-A853-DA0516965450}" type="presParOf" srcId="{6E13485F-066E-4F7F-AA00-F2D8D7BEEEE8}" destId="{E56E1A98-3CA0-4964-BE01-57D841019BC4}" srcOrd="1" destOrd="0" presId="urn:microsoft.com/office/officeart/2005/8/layout/hierarchy2"/>
    <dgm:cxn modelId="{53D05ECF-49E4-4442-9CD4-2A319A16FB48}" type="presParOf" srcId="{CC390A3F-56A1-43CD-AAEB-4EE96D05FB74}" destId="{235A95A0-9195-41C2-A937-7697EE7FBC1D}" srcOrd="4" destOrd="0" presId="urn:microsoft.com/office/officeart/2005/8/layout/hierarchy2"/>
    <dgm:cxn modelId="{6BBDF535-F45C-4731-83AD-06F1DD56433E}" type="presParOf" srcId="{235A95A0-9195-41C2-A937-7697EE7FBC1D}" destId="{83C4F4A2-4949-4783-B461-70A4FBA36176}" srcOrd="0" destOrd="0" presId="urn:microsoft.com/office/officeart/2005/8/layout/hierarchy2"/>
    <dgm:cxn modelId="{740B3633-BD0A-4434-9BE7-078148E2C8AB}" type="presParOf" srcId="{CC390A3F-56A1-43CD-AAEB-4EE96D05FB74}" destId="{B9646A77-6883-4708-B1BB-F187A160EFB7}" srcOrd="5" destOrd="0" presId="urn:microsoft.com/office/officeart/2005/8/layout/hierarchy2"/>
    <dgm:cxn modelId="{AADF0FF6-BDAB-4A75-8201-18A408FBA661}" type="presParOf" srcId="{B9646A77-6883-4708-B1BB-F187A160EFB7}" destId="{DC035443-E9C9-41EF-B456-034B89BBC40A}" srcOrd="0" destOrd="0" presId="urn:microsoft.com/office/officeart/2005/8/layout/hierarchy2"/>
    <dgm:cxn modelId="{A379ACA8-BE86-432A-B31B-7CF7BB04C18E}" type="presParOf" srcId="{B9646A77-6883-4708-B1BB-F187A160EFB7}" destId="{14F60C4B-10BD-4685-B051-D76477F34C92}" srcOrd="1" destOrd="0" presId="urn:microsoft.com/office/officeart/2005/8/layout/hierarchy2"/>
    <dgm:cxn modelId="{4FCD8096-60C9-4F6D-A795-DF14E9703999}" type="presParOf" srcId="{CC390A3F-56A1-43CD-AAEB-4EE96D05FB74}" destId="{7086060D-94CE-45DD-A8F0-AC61A19F6AC9}" srcOrd="6" destOrd="0" presId="urn:microsoft.com/office/officeart/2005/8/layout/hierarchy2"/>
    <dgm:cxn modelId="{2053ECDB-9616-4E5C-95F7-E5E42DB6068A}" type="presParOf" srcId="{7086060D-94CE-45DD-A8F0-AC61A19F6AC9}" destId="{52145D14-A0A0-480A-A72F-D511A3F4F1C3}" srcOrd="0" destOrd="0" presId="urn:microsoft.com/office/officeart/2005/8/layout/hierarchy2"/>
    <dgm:cxn modelId="{DDFED54F-DFD3-40C3-AD32-755945385242}" type="presParOf" srcId="{CC390A3F-56A1-43CD-AAEB-4EE96D05FB74}" destId="{A6183718-A9E8-4978-8FE8-10179DC892A4}" srcOrd="7" destOrd="0" presId="urn:microsoft.com/office/officeart/2005/8/layout/hierarchy2"/>
    <dgm:cxn modelId="{482364C3-D1DA-44C5-A3CC-3B3264A2DF59}" type="presParOf" srcId="{A6183718-A9E8-4978-8FE8-10179DC892A4}" destId="{3066E440-36FA-4F9D-9FDF-D8FF18D99082}" srcOrd="0" destOrd="0" presId="urn:microsoft.com/office/officeart/2005/8/layout/hierarchy2"/>
    <dgm:cxn modelId="{0DAEDD2E-8FE7-4E69-97F2-DC4B5008ED98}" type="presParOf" srcId="{A6183718-A9E8-4978-8FE8-10179DC892A4}" destId="{68BCA3E4-EDD1-4C29-9666-0B6AED091B1E}" srcOrd="1" destOrd="0" presId="urn:microsoft.com/office/officeart/2005/8/layout/hierarchy2"/>
    <dgm:cxn modelId="{A57B4B13-AE2F-4BAA-9925-8216AF268EFF}" type="presParOf" srcId="{CC390A3F-56A1-43CD-AAEB-4EE96D05FB74}" destId="{6775F452-36F7-43A9-B91F-2E2902331A9F}" srcOrd="8" destOrd="0" presId="urn:microsoft.com/office/officeart/2005/8/layout/hierarchy2"/>
    <dgm:cxn modelId="{E9DEC7C9-8C28-4135-A648-9A5A4F241ED3}" type="presParOf" srcId="{6775F452-36F7-43A9-B91F-2E2902331A9F}" destId="{183AB300-7A43-4CDA-A293-C5DE3898A630}" srcOrd="0" destOrd="0" presId="urn:microsoft.com/office/officeart/2005/8/layout/hierarchy2"/>
    <dgm:cxn modelId="{E4BD3463-841D-4AC1-8795-A86D32D41143}" type="presParOf" srcId="{CC390A3F-56A1-43CD-AAEB-4EE96D05FB74}" destId="{977ED991-698A-4152-A103-66246052D3F8}" srcOrd="9" destOrd="0" presId="urn:microsoft.com/office/officeart/2005/8/layout/hierarchy2"/>
    <dgm:cxn modelId="{E914FD41-8714-428C-B687-CC4726173639}" type="presParOf" srcId="{977ED991-698A-4152-A103-66246052D3F8}" destId="{35717456-6D18-4D83-8346-A5A468BC62E8}" srcOrd="0" destOrd="0" presId="urn:microsoft.com/office/officeart/2005/8/layout/hierarchy2"/>
    <dgm:cxn modelId="{D2444CA0-99E9-45BB-AE77-15867F54091D}" type="presParOf" srcId="{977ED991-698A-4152-A103-66246052D3F8}" destId="{C2D87399-9D47-4624-893D-88FA755524E1}" srcOrd="1" destOrd="0" presId="urn:microsoft.com/office/officeart/2005/8/layout/hierarchy2"/>
    <dgm:cxn modelId="{D65B4F04-0A47-47E0-BC30-6E072D07F917}" type="presParOf" srcId="{CC390A3F-56A1-43CD-AAEB-4EE96D05FB74}" destId="{93DBD4A2-2FF4-474F-A3AF-25B85674E7DB}" srcOrd="10" destOrd="0" presId="urn:microsoft.com/office/officeart/2005/8/layout/hierarchy2"/>
    <dgm:cxn modelId="{90DDE31C-6D2D-4297-9642-703DDDE92644}" type="presParOf" srcId="{93DBD4A2-2FF4-474F-A3AF-25B85674E7DB}" destId="{D09C77E0-317C-4681-8271-1DB09D71D645}" srcOrd="0" destOrd="0" presId="urn:microsoft.com/office/officeart/2005/8/layout/hierarchy2"/>
    <dgm:cxn modelId="{D7C40177-5AEE-4EC5-9E55-610924A61457}" type="presParOf" srcId="{CC390A3F-56A1-43CD-AAEB-4EE96D05FB74}" destId="{4176061C-9E4A-4A3F-BE35-247898616FF0}" srcOrd="11" destOrd="0" presId="urn:microsoft.com/office/officeart/2005/8/layout/hierarchy2"/>
    <dgm:cxn modelId="{2490E528-4620-4A30-A8E7-88B950BFE9D9}" type="presParOf" srcId="{4176061C-9E4A-4A3F-BE35-247898616FF0}" destId="{A3BBC8EF-F2A2-460C-87E2-BA5171A4225D}" srcOrd="0" destOrd="0" presId="urn:microsoft.com/office/officeart/2005/8/layout/hierarchy2"/>
    <dgm:cxn modelId="{B7CF49B9-F4A1-42CE-B12F-1A18D4FB7662}" type="presParOf" srcId="{4176061C-9E4A-4A3F-BE35-247898616FF0}" destId="{E540946C-67A6-4E33-A879-8A84B97F72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A438C-3A41-4F9D-A632-DCCC1B62AA02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5939EE50-D4EC-44EC-9973-C410E1756655}">
      <dgm:prSet phldrT="[Text]"/>
      <dgm:spPr/>
      <dgm:t>
        <a:bodyPr/>
        <a:lstStyle/>
        <a:p>
          <a:pPr rtl="1"/>
          <a:r>
            <a:rPr lang="en-US" dirty="0" smtClean="0"/>
            <a:t>Secure NAT</a:t>
          </a:r>
          <a:endParaRPr lang="fa-IR" dirty="0"/>
        </a:p>
      </dgm:t>
    </dgm:pt>
    <dgm:pt modelId="{F323CC61-A081-430B-A911-CB25E0E8B8E1}" type="parTrans" cxnId="{EDD53579-1311-43AC-A138-9F43CC1E3958}">
      <dgm:prSet/>
      <dgm:spPr/>
      <dgm:t>
        <a:bodyPr/>
        <a:lstStyle/>
        <a:p>
          <a:pPr rtl="1"/>
          <a:endParaRPr lang="fa-IR"/>
        </a:p>
      </dgm:t>
    </dgm:pt>
    <dgm:pt modelId="{076DF14E-2D1A-4751-B626-02D7F5F3CA4D}" type="sibTrans" cxnId="{EDD53579-1311-43AC-A138-9F43CC1E3958}">
      <dgm:prSet/>
      <dgm:spPr/>
      <dgm:t>
        <a:bodyPr/>
        <a:lstStyle/>
        <a:p>
          <a:pPr rtl="1"/>
          <a:endParaRPr lang="fa-IR"/>
        </a:p>
      </dgm:t>
    </dgm:pt>
    <dgm:pt modelId="{2CD70F9A-A4A7-450C-B959-0060671294F7}">
      <dgm:prSet phldrT="[Text]"/>
      <dgm:spPr/>
      <dgm:t>
        <a:bodyPr/>
        <a:lstStyle/>
        <a:p>
          <a:pPr rtl="1"/>
          <a:r>
            <a:rPr lang="en-US" dirty="0" smtClean="0"/>
            <a:t>Web Proxy</a:t>
          </a:r>
          <a:endParaRPr lang="fa-IR" dirty="0"/>
        </a:p>
      </dgm:t>
    </dgm:pt>
    <dgm:pt modelId="{3B9CC417-30B7-42EC-9D98-183746541508}" type="parTrans" cxnId="{53927D3E-3C43-4FF1-B7F8-28D0D455F73D}">
      <dgm:prSet/>
      <dgm:spPr/>
      <dgm:t>
        <a:bodyPr/>
        <a:lstStyle/>
        <a:p>
          <a:pPr rtl="1"/>
          <a:endParaRPr lang="fa-IR"/>
        </a:p>
      </dgm:t>
    </dgm:pt>
    <dgm:pt modelId="{723E9EA5-9096-416B-98E1-E79C76291E6D}" type="sibTrans" cxnId="{53927D3E-3C43-4FF1-B7F8-28D0D455F73D}">
      <dgm:prSet/>
      <dgm:spPr/>
      <dgm:t>
        <a:bodyPr/>
        <a:lstStyle/>
        <a:p>
          <a:pPr rtl="1"/>
          <a:endParaRPr lang="fa-IR"/>
        </a:p>
      </dgm:t>
    </dgm:pt>
    <dgm:pt modelId="{4B9FC207-00AB-4B4C-941F-75D37F7AC6A5}">
      <dgm:prSet phldrT="[Text]"/>
      <dgm:spPr/>
      <dgm:t>
        <a:bodyPr/>
        <a:lstStyle/>
        <a:p>
          <a:pPr rtl="1"/>
          <a:r>
            <a:rPr lang="en-US" dirty="0" smtClean="0"/>
            <a:t>Firewall</a:t>
          </a:r>
          <a:endParaRPr lang="fa-IR" dirty="0"/>
        </a:p>
      </dgm:t>
    </dgm:pt>
    <dgm:pt modelId="{C7F8B32B-0217-4C7D-B9C5-B1D203C90E9F}" type="parTrans" cxnId="{565CF467-EAE1-429C-B450-35E0CD1AB7AD}">
      <dgm:prSet/>
      <dgm:spPr/>
      <dgm:t>
        <a:bodyPr/>
        <a:lstStyle/>
        <a:p>
          <a:pPr rtl="1"/>
          <a:endParaRPr lang="fa-IR"/>
        </a:p>
      </dgm:t>
    </dgm:pt>
    <dgm:pt modelId="{34A5F8C2-BFD2-4F79-A91E-1D158F192345}" type="sibTrans" cxnId="{565CF467-EAE1-429C-B450-35E0CD1AB7AD}">
      <dgm:prSet/>
      <dgm:spPr/>
      <dgm:t>
        <a:bodyPr/>
        <a:lstStyle/>
        <a:p>
          <a:pPr rtl="1"/>
          <a:endParaRPr lang="fa-IR"/>
        </a:p>
      </dgm:t>
    </dgm:pt>
    <dgm:pt modelId="{0225DFF7-E949-4560-996C-A949232485DC}" type="pres">
      <dgm:prSet presAssocID="{847A438C-3A41-4F9D-A632-DCCC1B62AA02}" presName="compositeShape" presStyleCnt="0">
        <dgm:presLayoutVars>
          <dgm:chMax val="7"/>
          <dgm:dir/>
          <dgm:resizeHandles val="exact"/>
        </dgm:presLayoutVars>
      </dgm:prSet>
      <dgm:spPr/>
    </dgm:pt>
    <dgm:pt modelId="{C1133D7D-F37E-4A4D-998A-7B91EC6A4172}" type="pres">
      <dgm:prSet presAssocID="{5939EE50-D4EC-44EC-9973-C410E1756655}" presName="circ1" presStyleLbl="vennNode1" presStyleIdx="0" presStyleCnt="3"/>
      <dgm:spPr/>
      <dgm:t>
        <a:bodyPr/>
        <a:lstStyle/>
        <a:p>
          <a:pPr rtl="1"/>
          <a:endParaRPr lang="fa-IR"/>
        </a:p>
      </dgm:t>
    </dgm:pt>
    <dgm:pt modelId="{2A93E2BD-4BA9-4270-84A3-675D24795414}" type="pres">
      <dgm:prSet presAssocID="{5939EE50-D4EC-44EC-9973-C410E17566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77B184-3B3D-4693-852B-28632DFFFB6D}" type="pres">
      <dgm:prSet presAssocID="{2CD70F9A-A4A7-450C-B959-0060671294F7}" presName="circ2" presStyleLbl="vennNode1" presStyleIdx="1" presStyleCnt="3"/>
      <dgm:spPr/>
      <dgm:t>
        <a:bodyPr/>
        <a:lstStyle/>
        <a:p>
          <a:pPr rtl="1"/>
          <a:endParaRPr lang="fa-IR"/>
        </a:p>
      </dgm:t>
    </dgm:pt>
    <dgm:pt modelId="{4F719F72-11B3-4C61-8928-3516BABDF824}" type="pres">
      <dgm:prSet presAssocID="{2CD70F9A-A4A7-450C-B959-0060671294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A00367A-93E5-4C9F-A84A-6634E1A77C3E}" type="pres">
      <dgm:prSet presAssocID="{4B9FC207-00AB-4B4C-941F-75D37F7AC6A5}" presName="circ3" presStyleLbl="vennNode1" presStyleIdx="2" presStyleCnt="3"/>
      <dgm:spPr/>
    </dgm:pt>
    <dgm:pt modelId="{0B72E102-EE4F-43E7-A912-BB6D03DDCDE3}" type="pres">
      <dgm:prSet presAssocID="{4B9FC207-00AB-4B4C-941F-75D37F7AC6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AB789E4-4D94-4900-A95F-394DE37B81D7}" type="presOf" srcId="{5939EE50-D4EC-44EC-9973-C410E1756655}" destId="{C1133D7D-F37E-4A4D-998A-7B91EC6A4172}" srcOrd="0" destOrd="0" presId="urn:microsoft.com/office/officeart/2005/8/layout/venn1"/>
    <dgm:cxn modelId="{E9693BE1-77FB-4BC2-B0AD-690789D03F6E}" type="presOf" srcId="{4B9FC207-00AB-4B4C-941F-75D37F7AC6A5}" destId="{0B72E102-EE4F-43E7-A912-BB6D03DDCDE3}" srcOrd="1" destOrd="0" presId="urn:microsoft.com/office/officeart/2005/8/layout/venn1"/>
    <dgm:cxn modelId="{96B34E13-F390-4E3F-8B97-D004787C4A2D}" type="presOf" srcId="{5939EE50-D4EC-44EC-9973-C410E1756655}" destId="{2A93E2BD-4BA9-4270-84A3-675D24795414}" srcOrd="1" destOrd="0" presId="urn:microsoft.com/office/officeart/2005/8/layout/venn1"/>
    <dgm:cxn modelId="{2661E77F-42AF-4F6C-A4DB-2FCEE1687FD2}" type="presOf" srcId="{2CD70F9A-A4A7-450C-B959-0060671294F7}" destId="{4F719F72-11B3-4C61-8928-3516BABDF824}" srcOrd="1" destOrd="0" presId="urn:microsoft.com/office/officeart/2005/8/layout/venn1"/>
    <dgm:cxn modelId="{565CF467-EAE1-429C-B450-35E0CD1AB7AD}" srcId="{847A438C-3A41-4F9D-A632-DCCC1B62AA02}" destId="{4B9FC207-00AB-4B4C-941F-75D37F7AC6A5}" srcOrd="2" destOrd="0" parTransId="{C7F8B32B-0217-4C7D-B9C5-B1D203C90E9F}" sibTransId="{34A5F8C2-BFD2-4F79-A91E-1D158F192345}"/>
    <dgm:cxn modelId="{F7A20A6E-03EC-4454-A8AF-5EF1C0DE063F}" type="presOf" srcId="{847A438C-3A41-4F9D-A632-DCCC1B62AA02}" destId="{0225DFF7-E949-4560-996C-A949232485DC}" srcOrd="0" destOrd="0" presId="urn:microsoft.com/office/officeart/2005/8/layout/venn1"/>
    <dgm:cxn modelId="{58800CC5-2FF8-4089-8896-CE2E0B24828D}" type="presOf" srcId="{4B9FC207-00AB-4B4C-941F-75D37F7AC6A5}" destId="{6A00367A-93E5-4C9F-A84A-6634E1A77C3E}" srcOrd="0" destOrd="0" presId="urn:microsoft.com/office/officeart/2005/8/layout/venn1"/>
    <dgm:cxn modelId="{53927D3E-3C43-4FF1-B7F8-28D0D455F73D}" srcId="{847A438C-3A41-4F9D-A632-DCCC1B62AA02}" destId="{2CD70F9A-A4A7-450C-B959-0060671294F7}" srcOrd="1" destOrd="0" parTransId="{3B9CC417-30B7-42EC-9D98-183746541508}" sibTransId="{723E9EA5-9096-416B-98E1-E79C76291E6D}"/>
    <dgm:cxn modelId="{EDD53579-1311-43AC-A138-9F43CC1E3958}" srcId="{847A438C-3A41-4F9D-A632-DCCC1B62AA02}" destId="{5939EE50-D4EC-44EC-9973-C410E1756655}" srcOrd="0" destOrd="0" parTransId="{F323CC61-A081-430B-A911-CB25E0E8B8E1}" sibTransId="{076DF14E-2D1A-4751-B626-02D7F5F3CA4D}"/>
    <dgm:cxn modelId="{572C228E-A7D4-4C9A-9527-6438A5624226}" type="presOf" srcId="{2CD70F9A-A4A7-450C-B959-0060671294F7}" destId="{0777B184-3B3D-4693-852B-28632DFFFB6D}" srcOrd="0" destOrd="0" presId="urn:microsoft.com/office/officeart/2005/8/layout/venn1"/>
    <dgm:cxn modelId="{4BAEFA61-E422-489B-A70C-CF1BF5FACA22}" type="presParOf" srcId="{0225DFF7-E949-4560-996C-A949232485DC}" destId="{C1133D7D-F37E-4A4D-998A-7B91EC6A4172}" srcOrd="0" destOrd="0" presId="urn:microsoft.com/office/officeart/2005/8/layout/venn1"/>
    <dgm:cxn modelId="{91CBA035-29C7-4D77-A99B-52E5D35BFE84}" type="presParOf" srcId="{0225DFF7-E949-4560-996C-A949232485DC}" destId="{2A93E2BD-4BA9-4270-84A3-675D24795414}" srcOrd="1" destOrd="0" presId="urn:microsoft.com/office/officeart/2005/8/layout/venn1"/>
    <dgm:cxn modelId="{7B0952E8-9675-410A-8442-1D34E2419790}" type="presParOf" srcId="{0225DFF7-E949-4560-996C-A949232485DC}" destId="{0777B184-3B3D-4693-852B-28632DFFFB6D}" srcOrd="2" destOrd="0" presId="urn:microsoft.com/office/officeart/2005/8/layout/venn1"/>
    <dgm:cxn modelId="{DB1916D2-6198-413D-8911-537CC94877E4}" type="presParOf" srcId="{0225DFF7-E949-4560-996C-A949232485DC}" destId="{4F719F72-11B3-4C61-8928-3516BABDF824}" srcOrd="3" destOrd="0" presId="urn:microsoft.com/office/officeart/2005/8/layout/venn1"/>
    <dgm:cxn modelId="{4CB4415E-1CA3-4B6D-BDF0-A4C3B7D5447A}" type="presParOf" srcId="{0225DFF7-E949-4560-996C-A949232485DC}" destId="{6A00367A-93E5-4C9F-A84A-6634E1A77C3E}" srcOrd="4" destOrd="0" presId="urn:microsoft.com/office/officeart/2005/8/layout/venn1"/>
    <dgm:cxn modelId="{52507713-8DA3-4C64-9279-F79D2CC78911}" type="presParOf" srcId="{0225DFF7-E949-4560-996C-A949232485DC}" destId="{0B72E102-EE4F-43E7-A912-BB6D03DDCDE3}" srcOrd="5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2AC83-A006-4F4A-AA7E-DC382E5933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A9440-9E6B-427A-8A4D-DBE3544C72F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محاسن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AA38DE5D-632D-490E-B45E-F8E05A7F145C}" type="parTrans" cxnId="{FFBE7D3D-3CEA-4714-BE24-8519D7C202EF}">
      <dgm:prSet/>
      <dgm:spPr/>
      <dgm:t>
        <a:bodyPr/>
        <a:lstStyle/>
        <a:p>
          <a:endParaRPr lang="en-US"/>
        </a:p>
      </dgm:t>
    </dgm:pt>
    <dgm:pt modelId="{854AB82A-34F0-471B-A53A-B898962B6134}" type="sibTrans" cxnId="{FFBE7D3D-3CEA-4714-BE24-8519D7C202EF}">
      <dgm:prSet/>
      <dgm:spPr/>
      <dgm:t>
        <a:bodyPr/>
        <a:lstStyle/>
        <a:p>
          <a:endParaRPr lang="en-US"/>
        </a:p>
      </dgm:t>
    </dgm:pt>
    <dgm:pt modelId="{48F3C4FD-7DFC-42B9-8E75-3753A4F29BB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نیازی به نرم افزار و تنظیمات خاصی ندارند، بلکه فقط نیاز به آدرس </a:t>
          </a:r>
          <a:r>
            <a:rPr lang="en-US" sz="1800" b="1" dirty="0" smtClean="0">
              <a:cs typeface="B Nazanin" panose="00000400000000000000" pitchFamily="2" charset="-78"/>
            </a:rPr>
            <a:t>Default Gateway</a:t>
          </a:r>
          <a:r>
            <a:rPr lang="fa-IR" sz="1800" b="1" dirty="0" smtClean="0">
              <a:cs typeface="B Nazanin" panose="00000400000000000000" pitchFamily="2" charset="-78"/>
            </a:rPr>
            <a:t> خواهند داشت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DE1CA388-32E3-4B4A-8625-7A8B7A94BD2E}" type="parTrans" cxnId="{D7339A1F-46CD-4981-B1B1-74830F4FB65A}">
      <dgm:prSet/>
      <dgm:spPr/>
      <dgm:t>
        <a:bodyPr/>
        <a:lstStyle/>
        <a:p>
          <a:endParaRPr lang="en-US"/>
        </a:p>
      </dgm:t>
    </dgm:pt>
    <dgm:pt modelId="{F573F8B1-0ADE-4EB1-9F05-321935F60678}" type="sibTrans" cxnId="{D7339A1F-46CD-4981-B1B1-74830F4FB65A}">
      <dgm:prSet/>
      <dgm:spPr/>
      <dgm:t>
        <a:bodyPr/>
        <a:lstStyle/>
        <a:p>
          <a:endParaRPr lang="en-US"/>
        </a:p>
      </dgm:t>
    </dgm:pt>
    <dgm:pt modelId="{91954B7D-9578-40F9-90D2-A7F90E04C1E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معایب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43BAF8DA-1B64-4AD4-AAC3-0DDCC6FEDDC5}" type="parTrans" cxnId="{642A34DD-D749-440F-9C7B-6D045CA16920}">
      <dgm:prSet/>
      <dgm:spPr/>
      <dgm:t>
        <a:bodyPr/>
        <a:lstStyle/>
        <a:p>
          <a:endParaRPr lang="en-US"/>
        </a:p>
      </dgm:t>
    </dgm:pt>
    <dgm:pt modelId="{00C1D48B-A00D-4D3E-B7E5-37B4CE458DE8}" type="sibTrans" cxnId="{642A34DD-D749-440F-9C7B-6D045CA16920}">
      <dgm:prSet/>
      <dgm:spPr/>
      <dgm:t>
        <a:bodyPr/>
        <a:lstStyle/>
        <a:p>
          <a:endParaRPr lang="en-US"/>
        </a:p>
      </dgm:t>
    </dgm:pt>
    <dgm:pt modelId="{4CFCCE18-213D-480A-BF8D-F6F9DC07F30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sz="1800" b="1" dirty="0" err="1" smtClean="0">
              <a:cs typeface="B Nazanin" panose="00000400000000000000" pitchFamily="2" charset="-78"/>
            </a:rPr>
            <a:t>SecureNAT</a:t>
          </a:r>
          <a:r>
            <a:rPr lang="fa-IR" sz="1800" b="1" dirty="0" smtClean="0">
              <a:cs typeface="B Nazanin" panose="00000400000000000000" pitchFamily="2" charset="-78"/>
            </a:rPr>
            <a:t> ها از تعداد کمتری پروتکل نسبت به انواع دیگر پشتیبانی می</a:t>
          </a:r>
          <a:r>
            <a:rPr lang="fa-IR" sz="1800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کنند.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15FB758A-25A3-480D-8BDA-E26DB38C599A}" type="parTrans" cxnId="{EB52BB67-E227-45F9-9C54-F5C803F9F226}">
      <dgm:prSet/>
      <dgm:spPr/>
      <dgm:t>
        <a:bodyPr/>
        <a:lstStyle/>
        <a:p>
          <a:endParaRPr lang="en-US"/>
        </a:p>
      </dgm:t>
    </dgm:pt>
    <dgm:pt modelId="{84BFA9F8-8BD1-42FC-A8F8-FD0BEF445E45}" type="sibTrans" cxnId="{EB52BB67-E227-45F9-9C54-F5C803F9F226}">
      <dgm:prSet/>
      <dgm:spPr/>
      <dgm:t>
        <a:bodyPr/>
        <a:lstStyle/>
        <a:p>
          <a:endParaRPr lang="en-US"/>
        </a:p>
      </dgm:t>
    </dgm:pt>
    <dgm:pt modelId="{64242298-804F-4AD2-B2DE-0FA4645B10F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با بسیاری از سیستم عامل</a:t>
          </a:r>
          <a:r>
            <a:rPr lang="fa-IR" sz="1800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های  مختلف سازگاری دارد و کلاینت</a:t>
          </a:r>
          <a:r>
            <a:rPr lang="fa-IR" sz="1800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های غیر مایکروسافتی نیز می</a:t>
          </a:r>
          <a:r>
            <a:rPr lang="fa-IR" sz="1800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توانند از این روش استفاده کنند.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C89786C7-3882-4737-8380-D5B888B3F770}" type="parTrans" cxnId="{A79F1901-E06F-43BA-9597-AD7FA5D5ADF7}">
      <dgm:prSet/>
      <dgm:spPr/>
      <dgm:t>
        <a:bodyPr/>
        <a:lstStyle/>
        <a:p>
          <a:pPr rtl="1"/>
          <a:endParaRPr lang="fa-IR"/>
        </a:p>
      </dgm:t>
    </dgm:pt>
    <dgm:pt modelId="{AAD6ECCA-5C25-4EC1-858D-21C81087C835}" type="sibTrans" cxnId="{A79F1901-E06F-43BA-9597-AD7FA5D5ADF7}">
      <dgm:prSet/>
      <dgm:spPr/>
      <dgm:t>
        <a:bodyPr/>
        <a:lstStyle/>
        <a:p>
          <a:pPr rtl="1"/>
          <a:endParaRPr lang="fa-IR"/>
        </a:p>
      </dgm:t>
    </dgm:pt>
    <dgm:pt modelId="{D1106ED8-2D9E-488B-A177-C17D9495B07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threePt" dir="t"/>
          </a:scene3d>
          <a:sp3d z="63500"/>
        </a:bodyPr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عدم توانایی کنترل دسترسی </a:t>
          </a:r>
          <a:r>
            <a:rPr lang="en-US" sz="1800" b="1" dirty="0" err="1" smtClean="0">
              <a:cs typeface="B Nazanin" panose="00000400000000000000" pitchFamily="2" charset="-78"/>
            </a:rPr>
            <a:t>SecureNAT</a:t>
          </a:r>
          <a:r>
            <a:rPr lang="fa-IR" sz="1800" b="1" dirty="0" smtClean="0">
              <a:cs typeface="B Nazanin" panose="00000400000000000000" pitchFamily="2" charset="-78"/>
            </a:rPr>
            <a:t> ها به اینترنت بر اساس کاربران و گروه</a:t>
          </a:r>
          <a:r>
            <a:rPr lang="fa-IR" sz="1800" b="1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</a:t>
          </a:r>
          <a:r>
            <a:rPr lang="fa-IR" sz="2000" b="1" spc="0" dirty="0" smtClean="0">
              <a:cs typeface="B Nazanin" panose="00000400000000000000" pitchFamily="2" charset="-78"/>
            </a:rPr>
            <a:t> </a:t>
          </a:r>
          <a:r>
            <a:rPr lang="fa-IR" sz="2000" b="1" spc="0" dirty="0" smtClean="0">
              <a:solidFill>
                <a:srgbClr val="FF0000"/>
              </a:solidFill>
              <a:cs typeface="B Nazanin" panose="00000400000000000000" pitchFamily="2" charset="-78"/>
            </a:rPr>
            <a:t>(1)</a:t>
          </a:r>
          <a:endParaRPr lang="en-US" sz="1800" b="1" spc="0" dirty="0">
            <a:solidFill>
              <a:srgbClr val="FF0000"/>
            </a:solidFill>
            <a:cs typeface="B Nazanin" panose="00000400000000000000" pitchFamily="2" charset="-78"/>
          </a:endParaRPr>
        </a:p>
      </dgm:t>
    </dgm:pt>
    <dgm:pt modelId="{F7C09F99-B917-4D17-837D-D48C4605378E}" type="parTrans" cxnId="{2329272C-71CC-4D3F-902F-60C905737005}">
      <dgm:prSet/>
      <dgm:spPr/>
      <dgm:t>
        <a:bodyPr/>
        <a:lstStyle/>
        <a:p>
          <a:pPr rtl="1"/>
          <a:endParaRPr lang="fa-IR"/>
        </a:p>
      </dgm:t>
    </dgm:pt>
    <dgm:pt modelId="{94822935-B747-44C8-93F2-E7857DCC7E21}" type="sibTrans" cxnId="{2329272C-71CC-4D3F-902F-60C905737005}">
      <dgm:prSet/>
      <dgm:spPr/>
      <dgm:t>
        <a:bodyPr/>
        <a:lstStyle/>
        <a:p>
          <a:pPr rtl="1"/>
          <a:endParaRPr lang="fa-IR"/>
        </a:p>
      </dgm:t>
    </dgm:pt>
    <dgm:pt modelId="{D5F196AD-7E90-43BF-A7F5-9DF46184DC91}" type="pres">
      <dgm:prSet presAssocID="{2CF2AC83-A006-4F4A-AA7E-DC382E59331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0612073-C171-4755-A145-61C02E6A7B28}" type="pres">
      <dgm:prSet presAssocID="{D40A9440-9E6B-427A-8A4D-DBE3544C72F7}" presName="root1" presStyleCnt="0"/>
      <dgm:spPr/>
    </dgm:pt>
    <dgm:pt modelId="{5FB113D7-E5C4-4733-A80E-272CF3A74E25}" type="pres">
      <dgm:prSet presAssocID="{D40A9440-9E6B-427A-8A4D-DBE3544C72F7}" presName="LevelOneTextNode" presStyleLbl="node0" presStyleIdx="0" presStyleCnt="2" custScaleX="73413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891F5-4612-408B-9C87-8293C8490506}" type="pres">
      <dgm:prSet presAssocID="{D40A9440-9E6B-427A-8A4D-DBE3544C72F7}" presName="level2hierChild" presStyleCnt="0"/>
      <dgm:spPr/>
    </dgm:pt>
    <dgm:pt modelId="{AD50AF36-6DFD-43C9-B463-72C4D7D90ABC}" type="pres">
      <dgm:prSet presAssocID="{DE1CA388-32E3-4B4A-8625-7A8B7A94BD2E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563B2DD4-5EA6-4B6A-8B1A-7046E92CFFCD}" type="pres">
      <dgm:prSet presAssocID="{DE1CA388-32E3-4B4A-8625-7A8B7A94BD2E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81524C72-52D3-49E0-BF03-A6A93A5AAEA1}" type="pres">
      <dgm:prSet presAssocID="{48F3C4FD-7DFC-42B9-8E75-3753A4F29BBF}" presName="root2" presStyleCnt="0"/>
      <dgm:spPr/>
    </dgm:pt>
    <dgm:pt modelId="{79B58A58-6411-47D4-916D-20E7BF2933D1}" type="pres">
      <dgm:prSet presAssocID="{48F3C4FD-7DFC-42B9-8E75-3753A4F29BBF}" presName="LevelTwoTextNode" presStyleLbl="node2" presStyleIdx="0" presStyleCnt="4" custScaleX="569219" custScaleY="152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BBCFF-9695-4FA7-9D8C-EC707F5D0D76}" type="pres">
      <dgm:prSet presAssocID="{48F3C4FD-7DFC-42B9-8E75-3753A4F29BBF}" presName="level3hierChild" presStyleCnt="0"/>
      <dgm:spPr/>
    </dgm:pt>
    <dgm:pt modelId="{5DE9CE42-6AEB-4C46-86C2-EEBF80D8BF09}" type="pres">
      <dgm:prSet presAssocID="{C89786C7-3882-4737-8380-D5B888B3F770}" presName="conn2-1" presStyleLbl="parChTrans1D2" presStyleIdx="1" presStyleCnt="4"/>
      <dgm:spPr/>
    </dgm:pt>
    <dgm:pt modelId="{52D33FB1-5010-4FEA-B4EE-5C27095CC1C5}" type="pres">
      <dgm:prSet presAssocID="{C89786C7-3882-4737-8380-D5B888B3F770}" presName="connTx" presStyleLbl="parChTrans1D2" presStyleIdx="1" presStyleCnt="4"/>
      <dgm:spPr/>
    </dgm:pt>
    <dgm:pt modelId="{60446072-79F5-445A-BCE8-556CE84290E9}" type="pres">
      <dgm:prSet presAssocID="{64242298-804F-4AD2-B2DE-0FA4645B10F1}" presName="root2" presStyleCnt="0"/>
      <dgm:spPr/>
    </dgm:pt>
    <dgm:pt modelId="{4A7CD474-F31E-4B4A-87F5-28A154E06B07}" type="pres">
      <dgm:prSet presAssocID="{64242298-804F-4AD2-B2DE-0FA4645B10F1}" presName="LevelTwoTextNode" presStyleLbl="node2" presStyleIdx="1" presStyleCnt="4" custScaleX="569219" custScaleY="1528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983E51-9435-419A-A773-1FEF9D173066}" type="pres">
      <dgm:prSet presAssocID="{64242298-804F-4AD2-B2DE-0FA4645B10F1}" presName="level3hierChild" presStyleCnt="0"/>
      <dgm:spPr/>
    </dgm:pt>
    <dgm:pt modelId="{249719DA-FB13-43A6-A4D9-FE57652E3C4D}" type="pres">
      <dgm:prSet presAssocID="{91954B7D-9578-40F9-90D2-A7F90E04C1E1}" presName="root1" presStyleCnt="0"/>
      <dgm:spPr/>
    </dgm:pt>
    <dgm:pt modelId="{79A021D8-5834-44C2-90EF-5925F2C2B1FD}" type="pres">
      <dgm:prSet presAssocID="{91954B7D-9578-40F9-90D2-A7F90E04C1E1}" presName="LevelOneTextNode" presStyleLbl="node0" presStyleIdx="1" presStyleCnt="2" custScaleX="73413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11B6-8CED-4B91-A2B2-46417318D2E9}" type="pres">
      <dgm:prSet presAssocID="{91954B7D-9578-40F9-90D2-A7F90E04C1E1}" presName="level2hierChild" presStyleCnt="0"/>
      <dgm:spPr/>
    </dgm:pt>
    <dgm:pt modelId="{A268F8DD-21E2-4529-AA96-65FC25B88878}" type="pres">
      <dgm:prSet presAssocID="{15FB758A-25A3-480D-8BDA-E26DB38C599A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3A0A469C-83B0-4957-A393-0298A20657E8}" type="pres">
      <dgm:prSet presAssocID="{15FB758A-25A3-480D-8BDA-E26DB38C599A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FE2F2AC8-24E1-48AB-B40B-8E45E5FDA6EE}" type="pres">
      <dgm:prSet presAssocID="{4CFCCE18-213D-480A-BF8D-F6F9DC07F306}" presName="root2" presStyleCnt="0"/>
      <dgm:spPr/>
    </dgm:pt>
    <dgm:pt modelId="{5B466418-503E-4A36-AEC1-8C1302AEB5DE}" type="pres">
      <dgm:prSet presAssocID="{4CFCCE18-213D-480A-BF8D-F6F9DC07F306}" presName="LevelTwoTextNode" presStyleLbl="node2" presStyleIdx="2" presStyleCnt="4" custScaleX="569219" custScaleY="152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DEFFB-DA5F-4765-995E-DB9BE6885471}" type="pres">
      <dgm:prSet presAssocID="{4CFCCE18-213D-480A-BF8D-F6F9DC07F306}" presName="level3hierChild" presStyleCnt="0"/>
      <dgm:spPr/>
    </dgm:pt>
    <dgm:pt modelId="{2499DEB8-3609-45AD-877D-7932F94644F3}" type="pres">
      <dgm:prSet presAssocID="{F7C09F99-B917-4D17-837D-D48C4605378E}" presName="conn2-1" presStyleLbl="parChTrans1D2" presStyleIdx="3" presStyleCnt="4"/>
      <dgm:spPr/>
    </dgm:pt>
    <dgm:pt modelId="{43095F2C-65BB-4EA1-9E33-93F4EB763EE9}" type="pres">
      <dgm:prSet presAssocID="{F7C09F99-B917-4D17-837D-D48C4605378E}" presName="connTx" presStyleLbl="parChTrans1D2" presStyleIdx="3" presStyleCnt="4"/>
      <dgm:spPr/>
    </dgm:pt>
    <dgm:pt modelId="{4F6DCB6D-E66B-4B8C-9894-30A6244357F9}" type="pres">
      <dgm:prSet presAssocID="{D1106ED8-2D9E-488B-A177-C17D9495B074}" presName="root2" presStyleCnt="0"/>
      <dgm:spPr/>
    </dgm:pt>
    <dgm:pt modelId="{8FAFF3F6-3C97-4DA9-AC7C-2053A07013C9}" type="pres">
      <dgm:prSet presAssocID="{D1106ED8-2D9E-488B-A177-C17D9495B074}" presName="LevelTwoTextNode" presStyleLbl="node2" presStyleIdx="3" presStyleCnt="4" custScaleX="569219" custScaleY="1528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465690-B08D-474B-B920-B1711096E460}" type="pres">
      <dgm:prSet presAssocID="{D1106ED8-2D9E-488B-A177-C17D9495B074}" presName="level3hierChild" presStyleCnt="0"/>
      <dgm:spPr/>
    </dgm:pt>
  </dgm:ptLst>
  <dgm:cxnLst>
    <dgm:cxn modelId="{39D30BEB-4661-496B-965A-8528C29E1FE5}" type="presOf" srcId="{D40A9440-9E6B-427A-8A4D-DBE3544C72F7}" destId="{5FB113D7-E5C4-4733-A80E-272CF3A74E25}" srcOrd="0" destOrd="0" presId="urn:microsoft.com/office/officeart/2005/8/layout/hierarchy2"/>
    <dgm:cxn modelId="{D7339A1F-46CD-4981-B1B1-74830F4FB65A}" srcId="{D40A9440-9E6B-427A-8A4D-DBE3544C72F7}" destId="{48F3C4FD-7DFC-42B9-8E75-3753A4F29BBF}" srcOrd="0" destOrd="0" parTransId="{DE1CA388-32E3-4B4A-8625-7A8B7A94BD2E}" sibTransId="{F573F8B1-0ADE-4EB1-9F05-321935F60678}"/>
    <dgm:cxn modelId="{58033AAB-0F91-4625-A8B9-058DF8BD0C53}" type="presOf" srcId="{C89786C7-3882-4737-8380-D5B888B3F770}" destId="{5DE9CE42-6AEB-4C46-86C2-EEBF80D8BF09}" srcOrd="0" destOrd="0" presId="urn:microsoft.com/office/officeart/2005/8/layout/hierarchy2"/>
    <dgm:cxn modelId="{8CBDC969-0DC6-4DB6-AD20-140AB8F7779E}" type="presOf" srcId="{48F3C4FD-7DFC-42B9-8E75-3753A4F29BBF}" destId="{79B58A58-6411-47D4-916D-20E7BF2933D1}" srcOrd="0" destOrd="0" presId="urn:microsoft.com/office/officeart/2005/8/layout/hierarchy2"/>
    <dgm:cxn modelId="{B3871958-692B-42F4-9311-BEC736832934}" type="presOf" srcId="{DE1CA388-32E3-4B4A-8625-7A8B7A94BD2E}" destId="{AD50AF36-6DFD-43C9-B463-72C4D7D90ABC}" srcOrd="0" destOrd="0" presId="urn:microsoft.com/office/officeart/2005/8/layout/hierarchy2"/>
    <dgm:cxn modelId="{D6B18977-57CA-4DDA-BD23-C8DD9675A291}" type="presOf" srcId="{DE1CA388-32E3-4B4A-8625-7A8B7A94BD2E}" destId="{563B2DD4-5EA6-4B6A-8B1A-7046E92CFFCD}" srcOrd="1" destOrd="0" presId="urn:microsoft.com/office/officeart/2005/8/layout/hierarchy2"/>
    <dgm:cxn modelId="{642A34DD-D749-440F-9C7B-6D045CA16920}" srcId="{2CF2AC83-A006-4F4A-AA7E-DC382E593319}" destId="{91954B7D-9578-40F9-90D2-A7F90E04C1E1}" srcOrd="1" destOrd="0" parTransId="{43BAF8DA-1B64-4AD4-AAC3-0DDCC6FEDDC5}" sibTransId="{00C1D48B-A00D-4D3E-B7E5-37B4CE458DE8}"/>
    <dgm:cxn modelId="{EB52BB67-E227-45F9-9C54-F5C803F9F226}" srcId="{91954B7D-9578-40F9-90D2-A7F90E04C1E1}" destId="{4CFCCE18-213D-480A-BF8D-F6F9DC07F306}" srcOrd="0" destOrd="0" parTransId="{15FB758A-25A3-480D-8BDA-E26DB38C599A}" sibTransId="{84BFA9F8-8BD1-42FC-A8F8-FD0BEF445E45}"/>
    <dgm:cxn modelId="{A79F1901-E06F-43BA-9597-AD7FA5D5ADF7}" srcId="{D40A9440-9E6B-427A-8A4D-DBE3544C72F7}" destId="{64242298-804F-4AD2-B2DE-0FA4645B10F1}" srcOrd="1" destOrd="0" parTransId="{C89786C7-3882-4737-8380-D5B888B3F770}" sibTransId="{AAD6ECCA-5C25-4EC1-858D-21C81087C835}"/>
    <dgm:cxn modelId="{0B2EC88D-5D59-448A-951A-69A836F8B7D3}" type="presOf" srcId="{91954B7D-9578-40F9-90D2-A7F90E04C1E1}" destId="{79A021D8-5834-44C2-90EF-5925F2C2B1FD}" srcOrd="0" destOrd="0" presId="urn:microsoft.com/office/officeart/2005/8/layout/hierarchy2"/>
    <dgm:cxn modelId="{B47A975B-AD38-4BF9-9D0F-EE75574AA4D9}" type="presOf" srcId="{64242298-804F-4AD2-B2DE-0FA4645B10F1}" destId="{4A7CD474-F31E-4B4A-87F5-28A154E06B07}" srcOrd="0" destOrd="0" presId="urn:microsoft.com/office/officeart/2005/8/layout/hierarchy2"/>
    <dgm:cxn modelId="{2329272C-71CC-4D3F-902F-60C905737005}" srcId="{91954B7D-9578-40F9-90D2-A7F90E04C1E1}" destId="{D1106ED8-2D9E-488B-A177-C17D9495B074}" srcOrd="1" destOrd="0" parTransId="{F7C09F99-B917-4D17-837D-D48C4605378E}" sibTransId="{94822935-B747-44C8-93F2-E7857DCC7E21}"/>
    <dgm:cxn modelId="{B317DF76-E3AD-4C60-B356-5B5364923388}" type="presOf" srcId="{15FB758A-25A3-480D-8BDA-E26DB38C599A}" destId="{3A0A469C-83B0-4957-A393-0298A20657E8}" srcOrd="1" destOrd="0" presId="urn:microsoft.com/office/officeart/2005/8/layout/hierarchy2"/>
    <dgm:cxn modelId="{E89915D9-70DD-4A32-BCE6-204B812ADBF6}" type="presOf" srcId="{15FB758A-25A3-480D-8BDA-E26DB38C599A}" destId="{A268F8DD-21E2-4529-AA96-65FC25B88878}" srcOrd="0" destOrd="0" presId="urn:microsoft.com/office/officeart/2005/8/layout/hierarchy2"/>
    <dgm:cxn modelId="{E262C596-E747-4ED7-98E4-0DE5ADC46309}" type="presOf" srcId="{C89786C7-3882-4737-8380-D5B888B3F770}" destId="{52D33FB1-5010-4FEA-B4EE-5C27095CC1C5}" srcOrd="1" destOrd="0" presId="urn:microsoft.com/office/officeart/2005/8/layout/hierarchy2"/>
    <dgm:cxn modelId="{9C7D1264-035D-43A3-8D1B-48932B53F7FE}" type="presOf" srcId="{D1106ED8-2D9E-488B-A177-C17D9495B074}" destId="{8FAFF3F6-3C97-4DA9-AC7C-2053A07013C9}" srcOrd="0" destOrd="0" presId="urn:microsoft.com/office/officeart/2005/8/layout/hierarchy2"/>
    <dgm:cxn modelId="{FFBE7D3D-3CEA-4714-BE24-8519D7C202EF}" srcId="{2CF2AC83-A006-4F4A-AA7E-DC382E593319}" destId="{D40A9440-9E6B-427A-8A4D-DBE3544C72F7}" srcOrd="0" destOrd="0" parTransId="{AA38DE5D-632D-490E-B45E-F8E05A7F145C}" sibTransId="{854AB82A-34F0-471B-A53A-B898962B6134}"/>
    <dgm:cxn modelId="{1A28E0C4-2B6B-4D9D-8976-BEDD08C3A591}" type="presOf" srcId="{2CF2AC83-A006-4F4A-AA7E-DC382E593319}" destId="{D5F196AD-7E90-43BF-A7F5-9DF46184DC91}" srcOrd="0" destOrd="0" presId="urn:microsoft.com/office/officeart/2005/8/layout/hierarchy2"/>
    <dgm:cxn modelId="{AEAEC198-CCFF-49E5-BCAE-3E9299C5001C}" type="presOf" srcId="{F7C09F99-B917-4D17-837D-D48C4605378E}" destId="{43095F2C-65BB-4EA1-9E33-93F4EB763EE9}" srcOrd="1" destOrd="0" presId="urn:microsoft.com/office/officeart/2005/8/layout/hierarchy2"/>
    <dgm:cxn modelId="{CDF67D42-A35F-4914-8DAD-4B76F47000EC}" type="presOf" srcId="{F7C09F99-B917-4D17-837D-D48C4605378E}" destId="{2499DEB8-3609-45AD-877D-7932F94644F3}" srcOrd="0" destOrd="0" presId="urn:microsoft.com/office/officeart/2005/8/layout/hierarchy2"/>
    <dgm:cxn modelId="{52413174-BE24-4E21-9A0A-84641FC1B222}" type="presOf" srcId="{4CFCCE18-213D-480A-BF8D-F6F9DC07F306}" destId="{5B466418-503E-4A36-AEC1-8C1302AEB5DE}" srcOrd="0" destOrd="0" presId="urn:microsoft.com/office/officeart/2005/8/layout/hierarchy2"/>
    <dgm:cxn modelId="{CE1E6160-E65A-403E-BC3A-0072B8F5AFC7}" type="presParOf" srcId="{D5F196AD-7E90-43BF-A7F5-9DF46184DC91}" destId="{40612073-C171-4755-A145-61C02E6A7B28}" srcOrd="0" destOrd="0" presId="urn:microsoft.com/office/officeart/2005/8/layout/hierarchy2"/>
    <dgm:cxn modelId="{D734D60B-9BAC-4853-BDF9-5C31472D7802}" type="presParOf" srcId="{40612073-C171-4755-A145-61C02E6A7B28}" destId="{5FB113D7-E5C4-4733-A80E-272CF3A74E25}" srcOrd="0" destOrd="0" presId="urn:microsoft.com/office/officeart/2005/8/layout/hierarchy2"/>
    <dgm:cxn modelId="{A1343BC7-C894-4F5B-8D22-B46A295D0FE3}" type="presParOf" srcId="{40612073-C171-4755-A145-61C02E6A7B28}" destId="{AF7891F5-4612-408B-9C87-8293C8490506}" srcOrd="1" destOrd="0" presId="urn:microsoft.com/office/officeart/2005/8/layout/hierarchy2"/>
    <dgm:cxn modelId="{5DEAC49A-1859-4164-B76C-591C9068F745}" type="presParOf" srcId="{AF7891F5-4612-408B-9C87-8293C8490506}" destId="{AD50AF36-6DFD-43C9-B463-72C4D7D90ABC}" srcOrd="0" destOrd="0" presId="urn:microsoft.com/office/officeart/2005/8/layout/hierarchy2"/>
    <dgm:cxn modelId="{83BA9189-B923-4581-924C-1A77FADF8A36}" type="presParOf" srcId="{AD50AF36-6DFD-43C9-B463-72C4D7D90ABC}" destId="{563B2DD4-5EA6-4B6A-8B1A-7046E92CFFCD}" srcOrd="0" destOrd="0" presId="urn:microsoft.com/office/officeart/2005/8/layout/hierarchy2"/>
    <dgm:cxn modelId="{7D0C427C-8974-4576-AF69-6C4991B81B4C}" type="presParOf" srcId="{AF7891F5-4612-408B-9C87-8293C8490506}" destId="{81524C72-52D3-49E0-BF03-A6A93A5AAEA1}" srcOrd="1" destOrd="0" presId="urn:microsoft.com/office/officeart/2005/8/layout/hierarchy2"/>
    <dgm:cxn modelId="{0543F9D0-6B4D-413F-B3DF-38B008689D35}" type="presParOf" srcId="{81524C72-52D3-49E0-BF03-A6A93A5AAEA1}" destId="{79B58A58-6411-47D4-916D-20E7BF2933D1}" srcOrd="0" destOrd="0" presId="urn:microsoft.com/office/officeart/2005/8/layout/hierarchy2"/>
    <dgm:cxn modelId="{33998C3C-6154-4813-B720-E90BEA69088F}" type="presParOf" srcId="{81524C72-52D3-49E0-BF03-A6A93A5AAEA1}" destId="{A73BBCFF-9695-4FA7-9D8C-EC707F5D0D76}" srcOrd="1" destOrd="0" presId="urn:microsoft.com/office/officeart/2005/8/layout/hierarchy2"/>
    <dgm:cxn modelId="{AA0B039E-2521-465D-8AD3-2C2AF896FDCE}" type="presParOf" srcId="{AF7891F5-4612-408B-9C87-8293C8490506}" destId="{5DE9CE42-6AEB-4C46-86C2-EEBF80D8BF09}" srcOrd="2" destOrd="0" presId="urn:microsoft.com/office/officeart/2005/8/layout/hierarchy2"/>
    <dgm:cxn modelId="{03558114-1D0E-4865-BE25-0AA187AF023A}" type="presParOf" srcId="{5DE9CE42-6AEB-4C46-86C2-EEBF80D8BF09}" destId="{52D33FB1-5010-4FEA-B4EE-5C27095CC1C5}" srcOrd="0" destOrd="0" presId="urn:microsoft.com/office/officeart/2005/8/layout/hierarchy2"/>
    <dgm:cxn modelId="{A9159146-9671-437D-AAE0-42419960241A}" type="presParOf" srcId="{AF7891F5-4612-408B-9C87-8293C8490506}" destId="{60446072-79F5-445A-BCE8-556CE84290E9}" srcOrd="3" destOrd="0" presId="urn:microsoft.com/office/officeart/2005/8/layout/hierarchy2"/>
    <dgm:cxn modelId="{EE33F355-8330-48EB-A759-669132E95CE6}" type="presParOf" srcId="{60446072-79F5-445A-BCE8-556CE84290E9}" destId="{4A7CD474-F31E-4B4A-87F5-28A154E06B07}" srcOrd="0" destOrd="0" presId="urn:microsoft.com/office/officeart/2005/8/layout/hierarchy2"/>
    <dgm:cxn modelId="{096842E1-B36D-4A26-9B84-76CD34059ABD}" type="presParOf" srcId="{60446072-79F5-445A-BCE8-556CE84290E9}" destId="{EF983E51-9435-419A-A773-1FEF9D173066}" srcOrd="1" destOrd="0" presId="urn:microsoft.com/office/officeart/2005/8/layout/hierarchy2"/>
    <dgm:cxn modelId="{7BD99EEB-456A-4971-BA6D-20F4325E4AB4}" type="presParOf" srcId="{D5F196AD-7E90-43BF-A7F5-9DF46184DC91}" destId="{249719DA-FB13-43A6-A4D9-FE57652E3C4D}" srcOrd="1" destOrd="0" presId="urn:microsoft.com/office/officeart/2005/8/layout/hierarchy2"/>
    <dgm:cxn modelId="{734AF7CA-6C04-48A6-9D21-B1146A0A1CBB}" type="presParOf" srcId="{249719DA-FB13-43A6-A4D9-FE57652E3C4D}" destId="{79A021D8-5834-44C2-90EF-5925F2C2B1FD}" srcOrd="0" destOrd="0" presId="urn:microsoft.com/office/officeart/2005/8/layout/hierarchy2"/>
    <dgm:cxn modelId="{575C6791-6231-4D58-A687-708B9061755F}" type="presParOf" srcId="{249719DA-FB13-43A6-A4D9-FE57652E3C4D}" destId="{135111B6-8CED-4B91-A2B2-46417318D2E9}" srcOrd="1" destOrd="0" presId="urn:microsoft.com/office/officeart/2005/8/layout/hierarchy2"/>
    <dgm:cxn modelId="{4D47AABD-F32B-4DEB-B72B-8BCF19BEC43A}" type="presParOf" srcId="{135111B6-8CED-4B91-A2B2-46417318D2E9}" destId="{A268F8DD-21E2-4529-AA96-65FC25B88878}" srcOrd="0" destOrd="0" presId="urn:microsoft.com/office/officeart/2005/8/layout/hierarchy2"/>
    <dgm:cxn modelId="{4C58383E-8C89-4BC7-8242-1ECC8A26563F}" type="presParOf" srcId="{A268F8DD-21E2-4529-AA96-65FC25B88878}" destId="{3A0A469C-83B0-4957-A393-0298A20657E8}" srcOrd="0" destOrd="0" presId="urn:microsoft.com/office/officeart/2005/8/layout/hierarchy2"/>
    <dgm:cxn modelId="{9CB6A639-F3E8-4F13-AD44-DC673D12BC8F}" type="presParOf" srcId="{135111B6-8CED-4B91-A2B2-46417318D2E9}" destId="{FE2F2AC8-24E1-48AB-B40B-8E45E5FDA6EE}" srcOrd="1" destOrd="0" presId="urn:microsoft.com/office/officeart/2005/8/layout/hierarchy2"/>
    <dgm:cxn modelId="{74A577D6-494B-46AD-A828-E59EA13DE942}" type="presParOf" srcId="{FE2F2AC8-24E1-48AB-B40B-8E45E5FDA6EE}" destId="{5B466418-503E-4A36-AEC1-8C1302AEB5DE}" srcOrd="0" destOrd="0" presId="urn:microsoft.com/office/officeart/2005/8/layout/hierarchy2"/>
    <dgm:cxn modelId="{05BFC80B-A123-4911-9146-0C841781F802}" type="presParOf" srcId="{FE2F2AC8-24E1-48AB-B40B-8E45E5FDA6EE}" destId="{5E9DEFFB-DA5F-4765-995E-DB9BE6885471}" srcOrd="1" destOrd="0" presId="urn:microsoft.com/office/officeart/2005/8/layout/hierarchy2"/>
    <dgm:cxn modelId="{823965D1-B7BB-4F7F-A2D1-0EAB3510A573}" type="presParOf" srcId="{135111B6-8CED-4B91-A2B2-46417318D2E9}" destId="{2499DEB8-3609-45AD-877D-7932F94644F3}" srcOrd="2" destOrd="0" presId="urn:microsoft.com/office/officeart/2005/8/layout/hierarchy2"/>
    <dgm:cxn modelId="{0D57F4FB-E8B0-4222-8205-E1F8BAA1C13B}" type="presParOf" srcId="{2499DEB8-3609-45AD-877D-7932F94644F3}" destId="{43095F2C-65BB-4EA1-9E33-93F4EB763EE9}" srcOrd="0" destOrd="0" presId="urn:microsoft.com/office/officeart/2005/8/layout/hierarchy2"/>
    <dgm:cxn modelId="{CE9DFBC3-6066-4737-ACED-3C1C897A484B}" type="presParOf" srcId="{135111B6-8CED-4B91-A2B2-46417318D2E9}" destId="{4F6DCB6D-E66B-4B8C-9894-30A6244357F9}" srcOrd="3" destOrd="0" presId="urn:microsoft.com/office/officeart/2005/8/layout/hierarchy2"/>
    <dgm:cxn modelId="{2E8A3284-CA52-43B2-BF1F-1B6BDFD12734}" type="presParOf" srcId="{4F6DCB6D-E66B-4B8C-9894-30A6244357F9}" destId="{8FAFF3F6-3C97-4DA9-AC7C-2053A07013C9}" srcOrd="0" destOrd="0" presId="urn:microsoft.com/office/officeart/2005/8/layout/hierarchy2"/>
    <dgm:cxn modelId="{DCFEAFCF-2BD6-48FB-B95B-14BFF697E137}" type="presParOf" srcId="{4F6DCB6D-E66B-4B8C-9894-30A6244357F9}" destId="{C0465690-B08D-474B-B920-B1711096E46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F2AC83-A006-4F4A-AA7E-DC382E59331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A9440-9E6B-427A-8A4D-DBE3544C72F7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محاسن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AA38DE5D-632D-490E-B45E-F8E05A7F145C}" type="parTrans" cxnId="{FFBE7D3D-3CEA-4714-BE24-8519D7C202EF}">
      <dgm:prSet/>
      <dgm:spPr/>
      <dgm:t>
        <a:bodyPr/>
        <a:lstStyle/>
        <a:p>
          <a:endParaRPr lang="en-US"/>
        </a:p>
      </dgm:t>
    </dgm:pt>
    <dgm:pt modelId="{854AB82A-34F0-471B-A53A-B898962B6134}" type="sibTrans" cxnId="{FFBE7D3D-3CEA-4714-BE24-8519D7C202EF}">
      <dgm:prSet/>
      <dgm:spPr/>
      <dgm:t>
        <a:bodyPr/>
        <a:lstStyle/>
        <a:p>
          <a:endParaRPr lang="en-US"/>
        </a:p>
      </dgm:t>
    </dgm:pt>
    <dgm:pt modelId="{48F3C4FD-7DFC-42B9-8E75-3753A4F29BBF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امکان مدیریت دسترسی کاربران و گروههای مختلف به اینترنت از این طریق قابل انجام است.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DE1CA388-32E3-4B4A-8625-7A8B7A94BD2E}" type="parTrans" cxnId="{D7339A1F-46CD-4981-B1B1-74830F4FB65A}">
      <dgm:prSet/>
      <dgm:spPr/>
      <dgm:t>
        <a:bodyPr/>
        <a:lstStyle/>
        <a:p>
          <a:endParaRPr lang="en-US"/>
        </a:p>
      </dgm:t>
    </dgm:pt>
    <dgm:pt modelId="{F573F8B1-0ADE-4EB1-9F05-321935F60678}" type="sibTrans" cxnId="{D7339A1F-46CD-4981-B1B1-74830F4FB65A}">
      <dgm:prSet/>
      <dgm:spPr/>
      <dgm:t>
        <a:bodyPr/>
        <a:lstStyle/>
        <a:p>
          <a:endParaRPr lang="en-US"/>
        </a:p>
      </dgm:t>
    </dgm:pt>
    <dgm:pt modelId="{91954B7D-9578-40F9-90D2-A7F90E04C1E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معایب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43BAF8DA-1B64-4AD4-AAC3-0DDCC6FEDDC5}" type="parTrans" cxnId="{642A34DD-D749-440F-9C7B-6D045CA16920}">
      <dgm:prSet/>
      <dgm:spPr/>
      <dgm:t>
        <a:bodyPr/>
        <a:lstStyle/>
        <a:p>
          <a:endParaRPr lang="en-US"/>
        </a:p>
      </dgm:t>
    </dgm:pt>
    <dgm:pt modelId="{00C1D48B-A00D-4D3E-B7E5-37B4CE458DE8}" type="sibTrans" cxnId="{642A34DD-D749-440F-9C7B-6D045CA16920}">
      <dgm:prSet/>
      <dgm:spPr/>
      <dgm:t>
        <a:bodyPr/>
        <a:lstStyle/>
        <a:p>
          <a:endParaRPr lang="en-US"/>
        </a:p>
      </dgm:t>
    </dgm:pt>
    <dgm:pt modelId="{4CFCCE18-213D-480A-BF8D-F6F9DC07F306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 smtClean="0">
              <a:cs typeface="B Nazanin" panose="00000400000000000000" pitchFamily="2" charset="-78"/>
            </a:rPr>
            <a:t>Firewall Client</a:t>
          </a:r>
          <a:r>
            <a:rPr lang="fa-IR" sz="1800" b="1" dirty="0" smtClean="0">
              <a:cs typeface="B Nazanin" panose="00000400000000000000" pitchFamily="2" charset="-78"/>
            </a:rPr>
            <a:t> فقط با سیستم عامل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های مایکروسافت (یعنی ویندوز) سازگار می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باشد.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15FB758A-25A3-480D-8BDA-E26DB38C599A}" type="parTrans" cxnId="{EB52BB67-E227-45F9-9C54-F5C803F9F226}">
      <dgm:prSet/>
      <dgm:spPr/>
      <dgm:t>
        <a:bodyPr/>
        <a:lstStyle/>
        <a:p>
          <a:endParaRPr lang="en-US"/>
        </a:p>
      </dgm:t>
    </dgm:pt>
    <dgm:pt modelId="{84BFA9F8-8BD1-42FC-A8F8-FD0BEF445E45}" type="sibTrans" cxnId="{EB52BB67-E227-45F9-9C54-F5C803F9F226}">
      <dgm:prSet/>
      <dgm:spPr/>
      <dgm:t>
        <a:bodyPr/>
        <a:lstStyle/>
        <a:p>
          <a:endParaRPr lang="en-US"/>
        </a:p>
      </dgm:t>
    </dgm:pt>
    <dgm:pt modelId="{64242298-804F-4AD2-B2DE-0FA4645B10F1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برای کلاینت کامپیوترهایی که از </a:t>
          </a:r>
          <a:r>
            <a:rPr lang="en-US" sz="1800" b="1" dirty="0" smtClean="0">
              <a:cs typeface="B Nazanin" panose="00000400000000000000" pitchFamily="2" charset="-78"/>
            </a:rPr>
            <a:t>Firewall </a:t>
          </a:r>
          <a:r>
            <a:rPr lang="en-US" sz="1800" b="1" dirty="0" err="1" smtClean="0">
              <a:cs typeface="B Nazanin" panose="00000400000000000000" pitchFamily="2" charset="-78"/>
            </a:rPr>
            <a:t>Cient</a:t>
          </a:r>
          <a:r>
            <a:rPr lang="fa-IR" sz="1800" b="1" dirty="0" smtClean="0">
              <a:cs typeface="B Nazanin" panose="00000400000000000000" pitchFamily="2" charset="-78"/>
            </a:rPr>
            <a:t> استفاده می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کنند می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توانید از </a:t>
          </a:r>
          <a:r>
            <a:rPr lang="en-US" sz="1800" b="1" dirty="0" smtClean="0">
              <a:cs typeface="B Nazanin" panose="00000400000000000000" pitchFamily="2" charset="-78"/>
            </a:rPr>
            <a:t>Range</a:t>
          </a:r>
          <a:r>
            <a:rPr lang="fa-IR" sz="1800" b="1" dirty="0" smtClean="0">
              <a:cs typeface="B Nazanin" panose="00000400000000000000" pitchFamily="2" charset="-78"/>
            </a:rPr>
            <a:t> بسیار گسترده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ای از </a:t>
          </a:r>
          <a:r>
            <a:rPr lang="en-US" sz="1800" b="1" dirty="0" smtClean="0">
              <a:cs typeface="B Nazanin" panose="00000400000000000000" pitchFamily="2" charset="-78"/>
            </a:rPr>
            <a:t>Protocol</a:t>
          </a:r>
          <a:r>
            <a:rPr lang="fa-IR" sz="1800" b="1" dirty="0" smtClean="0">
              <a:cs typeface="B Nazanin" panose="00000400000000000000" pitchFamily="2" charset="-78"/>
            </a:rPr>
            <a:t> برای </a:t>
          </a:r>
          <a:r>
            <a:rPr lang="en-US" sz="1800" b="1" dirty="0" smtClean="0">
              <a:cs typeface="B Nazanin" panose="00000400000000000000" pitchFamily="2" charset="-78"/>
            </a:rPr>
            <a:t>Filtering</a:t>
          </a:r>
          <a:r>
            <a:rPr lang="fa-IR" sz="1800" b="1" dirty="0" smtClean="0">
              <a:cs typeface="B Nazanin" panose="00000400000000000000" pitchFamily="2" charset="-78"/>
            </a:rPr>
            <a:t> استفاده نمایید.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C89786C7-3882-4737-8380-D5B888B3F770}" type="parTrans" cxnId="{A79F1901-E06F-43BA-9597-AD7FA5D5ADF7}">
      <dgm:prSet/>
      <dgm:spPr/>
      <dgm:t>
        <a:bodyPr/>
        <a:lstStyle/>
        <a:p>
          <a:pPr rtl="1"/>
          <a:endParaRPr lang="fa-IR"/>
        </a:p>
      </dgm:t>
    </dgm:pt>
    <dgm:pt modelId="{AAD6ECCA-5C25-4EC1-858D-21C81087C835}" type="sibTrans" cxnId="{A79F1901-E06F-43BA-9597-AD7FA5D5ADF7}">
      <dgm:prSet/>
      <dgm:spPr/>
      <dgm:t>
        <a:bodyPr/>
        <a:lstStyle/>
        <a:p>
          <a:pPr rtl="1"/>
          <a:endParaRPr lang="fa-IR"/>
        </a:p>
      </dgm:t>
    </dgm:pt>
    <dgm:pt modelId="{D1106ED8-2D9E-488B-A177-C17D9495B07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 z="63500"/>
        </a:bodyPr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برای اینکه کلاینت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های شبکه داخلی را در نقش </a:t>
          </a:r>
          <a:r>
            <a:rPr lang="en-US" sz="1800" b="1" dirty="0" smtClean="0">
              <a:cs typeface="B Nazanin" panose="00000400000000000000" pitchFamily="2" charset="-78"/>
            </a:rPr>
            <a:t>Firewall Client</a:t>
          </a:r>
          <a:r>
            <a:rPr lang="fa-IR" sz="1800" b="1" dirty="0" smtClean="0">
              <a:cs typeface="B Nazanin" panose="00000400000000000000" pitchFamily="2" charset="-78"/>
            </a:rPr>
            <a:t> ست نمایید، می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بایست نرم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افزار </a:t>
          </a:r>
          <a:r>
            <a:rPr lang="en-US" sz="1800" b="1" dirty="0" smtClean="0">
              <a:cs typeface="B Nazanin" panose="00000400000000000000" pitchFamily="2" charset="-78"/>
            </a:rPr>
            <a:t>Firewall Client</a:t>
          </a:r>
          <a:r>
            <a:rPr lang="fa-IR" sz="1800" b="1" dirty="0" smtClean="0">
              <a:cs typeface="B Nazanin" panose="00000400000000000000" pitchFamily="2" charset="-78"/>
            </a:rPr>
            <a:t> را بر روی کامپیوترهای کلاینتی شبکه نصب نمایید.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F7C09F99-B917-4D17-837D-D48C4605378E}" type="parTrans" cxnId="{2329272C-71CC-4D3F-902F-60C905737005}">
      <dgm:prSet/>
      <dgm:spPr/>
      <dgm:t>
        <a:bodyPr/>
        <a:lstStyle/>
        <a:p>
          <a:pPr rtl="1"/>
          <a:endParaRPr lang="fa-IR"/>
        </a:p>
      </dgm:t>
    </dgm:pt>
    <dgm:pt modelId="{94822935-B747-44C8-93F2-E7857DCC7E21}" type="sibTrans" cxnId="{2329272C-71CC-4D3F-902F-60C905737005}">
      <dgm:prSet/>
      <dgm:spPr/>
      <dgm:t>
        <a:bodyPr/>
        <a:lstStyle/>
        <a:p>
          <a:pPr rtl="1"/>
          <a:endParaRPr lang="fa-IR"/>
        </a:p>
      </dgm:t>
    </dgm:pt>
    <dgm:pt modelId="{10FED568-EE51-4415-A63B-B5E76D17F15C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fa-IR" sz="1800" b="1" dirty="0" smtClean="0">
              <a:cs typeface="B Nazanin" panose="00000400000000000000" pitchFamily="2" charset="-78"/>
            </a:rPr>
            <a:t>برای </a:t>
          </a:r>
          <a:r>
            <a:rPr lang="en-US" sz="1800" b="1" dirty="0" smtClean="0">
              <a:cs typeface="B Nazanin" panose="00000400000000000000" pitchFamily="2" charset="-78"/>
            </a:rPr>
            <a:t>Firewall Client</a:t>
          </a:r>
          <a:r>
            <a:rPr lang="fa-IR" sz="1800" b="1" dirty="0" smtClean="0">
              <a:cs typeface="B Nazanin" panose="00000400000000000000" pitchFamily="2" charset="-78"/>
            </a:rPr>
            <a:t> ها می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توانید </a:t>
          </a:r>
          <a:r>
            <a:rPr lang="en-US" sz="1800" b="1" dirty="0" smtClean="0">
              <a:cs typeface="B Nazanin" panose="00000400000000000000" pitchFamily="2" charset="-78"/>
            </a:rPr>
            <a:t>Authentication</a:t>
          </a:r>
          <a:r>
            <a:rPr lang="fa-IR" sz="1800" b="1" dirty="0" smtClean="0">
              <a:cs typeface="B Nazanin" panose="00000400000000000000" pitchFamily="2" charset="-78"/>
            </a:rPr>
            <a:t> تعیین نمایید و فقط آنهایی که تایید هویت می</a:t>
          </a:r>
          <a:r>
            <a:rPr lang="fa-IR" sz="1800" b="1" dirty="0" smtClean="0">
              <a:latin typeface="Calibri" panose="020F0502020204030204" pitchFamily="34" charset="0"/>
              <a:cs typeface="B Nazanin" panose="00000400000000000000" pitchFamily="2" charset="-78"/>
            </a:rPr>
            <a:t>‌</a:t>
          </a:r>
          <a:r>
            <a:rPr lang="fa-IR" sz="1800" b="1" dirty="0" smtClean="0">
              <a:cs typeface="B Nazanin" panose="00000400000000000000" pitchFamily="2" charset="-78"/>
            </a:rPr>
            <a:t>شوند اجازه دسترسی به </a:t>
          </a:r>
          <a:r>
            <a:rPr lang="en-US" sz="1800" b="1" dirty="0" smtClean="0">
              <a:cs typeface="B Nazanin" panose="00000400000000000000" pitchFamily="2" charset="-78"/>
            </a:rPr>
            <a:t>ISA</a:t>
          </a:r>
          <a:r>
            <a:rPr lang="fa-IR" sz="1800" b="1" dirty="0" smtClean="0">
              <a:cs typeface="B Nazanin" panose="00000400000000000000" pitchFamily="2" charset="-78"/>
            </a:rPr>
            <a:t> و اینترنت داشته باشند.</a:t>
          </a:r>
          <a:endParaRPr lang="en-US" sz="1800" b="1" dirty="0">
            <a:cs typeface="B Nazanin" panose="00000400000000000000" pitchFamily="2" charset="-78"/>
          </a:endParaRPr>
        </a:p>
      </dgm:t>
    </dgm:pt>
    <dgm:pt modelId="{7EA5DD23-0058-4EFF-A052-264A4F423A06}" type="parTrans" cxnId="{F1006613-083D-40FA-B0C2-861A4301AEE6}">
      <dgm:prSet/>
      <dgm:spPr/>
      <dgm:t>
        <a:bodyPr/>
        <a:lstStyle/>
        <a:p>
          <a:pPr rtl="1"/>
          <a:endParaRPr lang="fa-IR"/>
        </a:p>
      </dgm:t>
    </dgm:pt>
    <dgm:pt modelId="{4B4EAEAA-B205-47C9-B208-34DC26E7B9F2}" type="sibTrans" cxnId="{F1006613-083D-40FA-B0C2-861A4301AEE6}">
      <dgm:prSet/>
      <dgm:spPr/>
      <dgm:t>
        <a:bodyPr/>
        <a:lstStyle/>
        <a:p>
          <a:pPr rtl="1"/>
          <a:endParaRPr lang="fa-IR"/>
        </a:p>
      </dgm:t>
    </dgm:pt>
    <dgm:pt modelId="{D5F196AD-7E90-43BF-A7F5-9DF46184DC91}" type="pres">
      <dgm:prSet presAssocID="{2CF2AC83-A006-4F4A-AA7E-DC382E59331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0612073-C171-4755-A145-61C02E6A7B28}" type="pres">
      <dgm:prSet presAssocID="{D40A9440-9E6B-427A-8A4D-DBE3544C72F7}" presName="root1" presStyleCnt="0"/>
      <dgm:spPr/>
    </dgm:pt>
    <dgm:pt modelId="{5FB113D7-E5C4-4733-A80E-272CF3A74E25}" type="pres">
      <dgm:prSet presAssocID="{D40A9440-9E6B-427A-8A4D-DBE3544C72F7}" presName="LevelOneTextNode" presStyleLbl="node0" presStyleIdx="0" presStyleCnt="2" custScaleX="73413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891F5-4612-408B-9C87-8293C8490506}" type="pres">
      <dgm:prSet presAssocID="{D40A9440-9E6B-427A-8A4D-DBE3544C72F7}" presName="level2hierChild" presStyleCnt="0"/>
      <dgm:spPr/>
    </dgm:pt>
    <dgm:pt modelId="{AD50AF36-6DFD-43C9-B463-72C4D7D90ABC}" type="pres">
      <dgm:prSet presAssocID="{DE1CA388-32E3-4B4A-8625-7A8B7A94BD2E}" presName="conn2-1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563B2DD4-5EA6-4B6A-8B1A-7046E92CFFCD}" type="pres">
      <dgm:prSet presAssocID="{DE1CA388-32E3-4B4A-8625-7A8B7A94BD2E}" presName="connTx" presStyleLbl="parChTrans1D2" presStyleIdx="0" presStyleCnt="5"/>
      <dgm:spPr/>
      <dgm:t>
        <a:bodyPr/>
        <a:lstStyle/>
        <a:p>
          <a:pPr rtl="1"/>
          <a:endParaRPr lang="fa-IR"/>
        </a:p>
      </dgm:t>
    </dgm:pt>
    <dgm:pt modelId="{81524C72-52D3-49E0-BF03-A6A93A5AAEA1}" type="pres">
      <dgm:prSet presAssocID="{48F3C4FD-7DFC-42B9-8E75-3753A4F29BBF}" presName="root2" presStyleCnt="0"/>
      <dgm:spPr/>
    </dgm:pt>
    <dgm:pt modelId="{79B58A58-6411-47D4-916D-20E7BF2933D1}" type="pres">
      <dgm:prSet presAssocID="{48F3C4FD-7DFC-42B9-8E75-3753A4F29BBF}" presName="LevelTwoTextNode" presStyleLbl="node2" presStyleIdx="0" presStyleCnt="5" custScaleX="730224" custScaleY="152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3BBCFF-9695-4FA7-9D8C-EC707F5D0D76}" type="pres">
      <dgm:prSet presAssocID="{48F3C4FD-7DFC-42B9-8E75-3753A4F29BBF}" presName="level3hierChild" presStyleCnt="0"/>
      <dgm:spPr/>
    </dgm:pt>
    <dgm:pt modelId="{5DE9CE42-6AEB-4C46-86C2-EEBF80D8BF09}" type="pres">
      <dgm:prSet presAssocID="{C89786C7-3882-4737-8380-D5B888B3F770}" presName="conn2-1" presStyleLbl="parChTrans1D2" presStyleIdx="1" presStyleCnt="5"/>
      <dgm:spPr/>
    </dgm:pt>
    <dgm:pt modelId="{52D33FB1-5010-4FEA-B4EE-5C27095CC1C5}" type="pres">
      <dgm:prSet presAssocID="{C89786C7-3882-4737-8380-D5B888B3F770}" presName="connTx" presStyleLbl="parChTrans1D2" presStyleIdx="1" presStyleCnt="5"/>
      <dgm:spPr/>
    </dgm:pt>
    <dgm:pt modelId="{60446072-79F5-445A-BCE8-556CE84290E9}" type="pres">
      <dgm:prSet presAssocID="{64242298-804F-4AD2-B2DE-0FA4645B10F1}" presName="root2" presStyleCnt="0"/>
      <dgm:spPr/>
    </dgm:pt>
    <dgm:pt modelId="{4A7CD474-F31E-4B4A-87F5-28A154E06B07}" type="pres">
      <dgm:prSet presAssocID="{64242298-804F-4AD2-B2DE-0FA4645B10F1}" presName="LevelTwoTextNode" presStyleLbl="node2" presStyleIdx="1" presStyleCnt="5" custScaleX="730224" custScaleY="1528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983E51-9435-419A-A773-1FEF9D173066}" type="pres">
      <dgm:prSet presAssocID="{64242298-804F-4AD2-B2DE-0FA4645B10F1}" presName="level3hierChild" presStyleCnt="0"/>
      <dgm:spPr/>
    </dgm:pt>
    <dgm:pt modelId="{5FD1617C-64A1-4C9C-92EF-12F08DA7E6CA}" type="pres">
      <dgm:prSet presAssocID="{7EA5DD23-0058-4EFF-A052-264A4F423A06}" presName="conn2-1" presStyleLbl="parChTrans1D2" presStyleIdx="2" presStyleCnt="5"/>
      <dgm:spPr/>
    </dgm:pt>
    <dgm:pt modelId="{4A24963C-5E62-4F6B-BBB1-409BAB3DA652}" type="pres">
      <dgm:prSet presAssocID="{7EA5DD23-0058-4EFF-A052-264A4F423A06}" presName="connTx" presStyleLbl="parChTrans1D2" presStyleIdx="2" presStyleCnt="5"/>
      <dgm:spPr/>
    </dgm:pt>
    <dgm:pt modelId="{A4EA3B53-3291-4651-BC00-ABF495A6C762}" type="pres">
      <dgm:prSet presAssocID="{10FED568-EE51-4415-A63B-B5E76D17F15C}" presName="root2" presStyleCnt="0"/>
      <dgm:spPr/>
    </dgm:pt>
    <dgm:pt modelId="{EF57C9C3-B5B2-4278-80DE-BB8F74B9ACB7}" type="pres">
      <dgm:prSet presAssocID="{10FED568-EE51-4415-A63B-B5E76D17F15C}" presName="LevelTwoTextNode" presStyleLbl="node2" presStyleIdx="2" presStyleCnt="5" custScaleX="730224" custScaleY="1528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670827C-9C43-4F17-A592-66F6E8E9533E}" type="pres">
      <dgm:prSet presAssocID="{10FED568-EE51-4415-A63B-B5E76D17F15C}" presName="level3hierChild" presStyleCnt="0"/>
      <dgm:spPr/>
    </dgm:pt>
    <dgm:pt modelId="{249719DA-FB13-43A6-A4D9-FE57652E3C4D}" type="pres">
      <dgm:prSet presAssocID="{91954B7D-9578-40F9-90D2-A7F90E04C1E1}" presName="root1" presStyleCnt="0"/>
      <dgm:spPr/>
    </dgm:pt>
    <dgm:pt modelId="{79A021D8-5834-44C2-90EF-5925F2C2B1FD}" type="pres">
      <dgm:prSet presAssocID="{91954B7D-9578-40F9-90D2-A7F90E04C1E1}" presName="LevelOneTextNode" presStyleLbl="node0" presStyleIdx="1" presStyleCnt="2" custScaleX="73413" custScaleY="16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5111B6-8CED-4B91-A2B2-46417318D2E9}" type="pres">
      <dgm:prSet presAssocID="{91954B7D-9578-40F9-90D2-A7F90E04C1E1}" presName="level2hierChild" presStyleCnt="0"/>
      <dgm:spPr/>
    </dgm:pt>
    <dgm:pt modelId="{A268F8DD-21E2-4529-AA96-65FC25B88878}" type="pres">
      <dgm:prSet presAssocID="{15FB758A-25A3-480D-8BDA-E26DB38C599A}" presName="conn2-1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3A0A469C-83B0-4957-A393-0298A20657E8}" type="pres">
      <dgm:prSet presAssocID="{15FB758A-25A3-480D-8BDA-E26DB38C599A}" presName="connTx" presStyleLbl="parChTrans1D2" presStyleIdx="3" presStyleCnt="5"/>
      <dgm:spPr/>
      <dgm:t>
        <a:bodyPr/>
        <a:lstStyle/>
        <a:p>
          <a:pPr rtl="1"/>
          <a:endParaRPr lang="fa-IR"/>
        </a:p>
      </dgm:t>
    </dgm:pt>
    <dgm:pt modelId="{FE2F2AC8-24E1-48AB-B40B-8E45E5FDA6EE}" type="pres">
      <dgm:prSet presAssocID="{4CFCCE18-213D-480A-BF8D-F6F9DC07F306}" presName="root2" presStyleCnt="0"/>
      <dgm:spPr/>
    </dgm:pt>
    <dgm:pt modelId="{5B466418-503E-4A36-AEC1-8C1302AEB5DE}" type="pres">
      <dgm:prSet presAssocID="{4CFCCE18-213D-480A-BF8D-F6F9DC07F306}" presName="LevelTwoTextNode" presStyleLbl="node2" presStyleIdx="3" presStyleCnt="5" custScaleX="730224" custScaleY="152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DEFFB-DA5F-4765-995E-DB9BE6885471}" type="pres">
      <dgm:prSet presAssocID="{4CFCCE18-213D-480A-BF8D-F6F9DC07F306}" presName="level3hierChild" presStyleCnt="0"/>
      <dgm:spPr/>
    </dgm:pt>
    <dgm:pt modelId="{2499DEB8-3609-45AD-877D-7932F94644F3}" type="pres">
      <dgm:prSet presAssocID="{F7C09F99-B917-4D17-837D-D48C4605378E}" presName="conn2-1" presStyleLbl="parChTrans1D2" presStyleIdx="4" presStyleCnt="5"/>
      <dgm:spPr/>
    </dgm:pt>
    <dgm:pt modelId="{43095F2C-65BB-4EA1-9E33-93F4EB763EE9}" type="pres">
      <dgm:prSet presAssocID="{F7C09F99-B917-4D17-837D-D48C4605378E}" presName="connTx" presStyleLbl="parChTrans1D2" presStyleIdx="4" presStyleCnt="5"/>
      <dgm:spPr/>
    </dgm:pt>
    <dgm:pt modelId="{4F6DCB6D-E66B-4B8C-9894-30A6244357F9}" type="pres">
      <dgm:prSet presAssocID="{D1106ED8-2D9E-488B-A177-C17D9495B074}" presName="root2" presStyleCnt="0"/>
      <dgm:spPr/>
    </dgm:pt>
    <dgm:pt modelId="{8FAFF3F6-3C97-4DA9-AC7C-2053A07013C9}" type="pres">
      <dgm:prSet presAssocID="{D1106ED8-2D9E-488B-A177-C17D9495B074}" presName="LevelTwoTextNode" presStyleLbl="node2" presStyleIdx="4" presStyleCnt="5" custScaleX="730224" custScaleY="15289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0465690-B08D-474B-B920-B1711096E460}" type="pres">
      <dgm:prSet presAssocID="{D1106ED8-2D9E-488B-A177-C17D9495B074}" presName="level3hierChild" presStyleCnt="0"/>
      <dgm:spPr/>
    </dgm:pt>
  </dgm:ptLst>
  <dgm:cxnLst>
    <dgm:cxn modelId="{F6FFDB3D-4852-4D2F-82DA-517CD6990D33}" type="presOf" srcId="{7EA5DD23-0058-4EFF-A052-264A4F423A06}" destId="{4A24963C-5E62-4F6B-BBB1-409BAB3DA652}" srcOrd="1" destOrd="0" presId="urn:microsoft.com/office/officeart/2005/8/layout/hierarchy2"/>
    <dgm:cxn modelId="{D7339A1F-46CD-4981-B1B1-74830F4FB65A}" srcId="{D40A9440-9E6B-427A-8A4D-DBE3544C72F7}" destId="{48F3C4FD-7DFC-42B9-8E75-3753A4F29BBF}" srcOrd="0" destOrd="0" parTransId="{DE1CA388-32E3-4B4A-8625-7A8B7A94BD2E}" sibTransId="{F573F8B1-0ADE-4EB1-9F05-321935F60678}"/>
    <dgm:cxn modelId="{48D63CC2-E7D0-4E73-82A9-A366636AB874}" type="presOf" srcId="{48F3C4FD-7DFC-42B9-8E75-3753A4F29BBF}" destId="{79B58A58-6411-47D4-916D-20E7BF2933D1}" srcOrd="0" destOrd="0" presId="urn:microsoft.com/office/officeart/2005/8/layout/hierarchy2"/>
    <dgm:cxn modelId="{32BF714E-582A-4DB5-9859-1569FC6136C7}" type="presOf" srcId="{C89786C7-3882-4737-8380-D5B888B3F770}" destId="{5DE9CE42-6AEB-4C46-86C2-EEBF80D8BF09}" srcOrd="0" destOrd="0" presId="urn:microsoft.com/office/officeart/2005/8/layout/hierarchy2"/>
    <dgm:cxn modelId="{D66FE3E0-2F95-47D0-906D-5757B55E286B}" type="presOf" srcId="{15FB758A-25A3-480D-8BDA-E26DB38C599A}" destId="{A268F8DD-21E2-4529-AA96-65FC25B88878}" srcOrd="0" destOrd="0" presId="urn:microsoft.com/office/officeart/2005/8/layout/hierarchy2"/>
    <dgm:cxn modelId="{33ED5B8D-4FB4-4206-B863-B60867BC389E}" type="presOf" srcId="{91954B7D-9578-40F9-90D2-A7F90E04C1E1}" destId="{79A021D8-5834-44C2-90EF-5925F2C2B1FD}" srcOrd="0" destOrd="0" presId="urn:microsoft.com/office/officeart/2005/8/layout/hierarchy2"/>
    <dgm:cxn modelId="{E4DE8538-A817-423F-95AE-4106F4062DF0}" type="presOf" srcId="{DE1CA388-32E3-4B4A-8625-7A8B7A94BD2E}" destId="{563B2DD4-5EA6-4B6A-8B1A-7046E92CFFCD}" srcOrd="1" destOrd="0" presId="urn:microsoft.com/office/officeart/2005/8/layout/hierarchy2"/>
    <dgm:cxn modelId="{DD88060D-734A-47C8-A2C2-99176EC663B6}" type="presOf" srcId="{7EA5DD23-0058-4EFF-A052-264A4F423A06}" destId="{5FD1617C-64A1-4C9C-92EF-12F08DA7E6CA}" srcOrd="0" destOrd="0" presId="urn:microsoft.com/office/officeart/2005/8/layout/hierarchy2"/>
    <dgm:cxn modelId="{F091BF49-1A10-4DFA-ADF7-DC2F88401CF8}" type="presOf" srcId="{64242298-804F-4AD2-B2DE-0FA4645B10F1}" destId="{4A7CD474-F31E-4B4A-87F5-28A154E06B07}" srcOrd="0" destOrd="0" presId="urn:microsoft.com/office/officeart/2005/8/layout/hierarchy2"/>
    <dgm:cxn modelId="{642A34DD-D749-440F-9C7B-6D045CA16920}" srcId="{2CF2AC83-A006-4F4A-AA7E-DC382E593319}" destId="{91954B7D-9578-40F9-90D2-A7F90E04C1E1}" srcOrd="1" destOrd="0" parTransId="{43BAF8DA-1B64-4AD4-AAC3-0DDCC6FEDDC5}" sibTransId="{00C1D48B-A00D-4D3E-B7E5-37B4CE458DE8}"/>
    <dgm:cxn modelId="{EB52BB67-E227-45F9-9C54-F5C803F9F226}" srcId="{91954B7D-9578-40F9-90D2-A7F90E04C1E1}" destId="{4CFCCE18-213D-480A-BF8D-F6F9DC07F306}" srcOrd="0" destOrd="0" parTransId="{15FB758A-25A3-480D-8BDA-E26DB38C599A}" sibTransId="{84BFA9F8-8BD1-42FC-A8F8-FD0BEF445E45}"/>
    <dgm:cxn modelId="{A79F1901-E06F-43BA-9597-AD7FA5D5ADF7}" srcId="{D40A9440-9E6B-427A-8A4D-DBE3544C72F7}" destId="{64242298-804F-4AD2-B2DE-0FA4645B10F1}" srcOrd="1" destOrd="0" parTransId="{C89786C7-3882-4737-8380-D5B888B3F770}" sibTransId="{AAD6ECCA-5C25-4EC1-858D-21C81087C835}"/>
    <dgm:cxn modelId="{E1873DF4-C65F-4156-BB34-15A69AB00EB1}" type="presOf" srcId="{DE1CA388-32E3-4B4A-8625-7A8B7A94BD2E}" destId="{AD50AF36-6DFD-43C9-B463-72C4D7D90ABC}" srcOrd="0" destOrd="0" presId="urn:microsoft.com/office/officeart/2005/8/layout/hierarchy2"/>
    <dgm:cxn modelId="{F98BB4CD-1937-428B-8418-E8CEE2BB9ABE}" type="presOf" srcId="{F7C09F99-B917-4D17-837D-D48C4605378E}" destId="{43095F2C-65BB-4EA1-9E33-93F4EB763EE9}" srcOrd="1" destOrd="0" presId="urn:microsoft.com/office/officeart/2005/8/layout/hierarchy2"/>
    <dgm:cxn modelId="{60FFEFE0-A005-407B-946E-CFD6D6367D45}" type="presOf" srcId="{D1106ED8-2D9E-488B-A177-C17D9495B074}" destId="{8FAFF3F6-3C97-4DA9-AC7C-2053A07013C9}" srcOrd="0" destOrd="0" presId="urn:microsoft.com/office/officeart/2005/8/layout/hierarchy2"/>
    <dgm:cxn modelId="{737FD20C-4377-4CC8-85AF-97B1FC55CA29}" type="presOf" srcId="{4CFCCE18-213D-480A-BF8D-F6F9DC07F306}" destId="{5B466418-503E-4A36-AEC1-8C1302AEB5DE}" srcOrd="0" destOrd="0" presId="urn:microsoft.com/office/officeart/2005/8/layout/hierarchy2"/>
    <dgm:cxn modelId="{50420EAF-C3A1-4738-9AA2-CB3FAD35C0E8}" type="presOf" srcId="{D40A9440-9E6B-427A-8A4D-DBE3544C72F7}" destId="{5FB113D7-E5C4-4733-A80E-272CF3A74E25}" srcOrd="0" destOrd="0" presId="urn:microsoft.com/office/officeart/2005/8/layout/hierarchy2"/>
    <dgm:cxn modelId="{2329272C-71CC-4D3F-902F-60C905737005}" srcId="{91954B7D-9578-40F9-90D2-A7F90E04C1E1}" destId="{D1106ED8-2D9E-488B-A177-C17D9495B074}" srcOrd="1" destOrd="0" parTransId="{F7C09F99-B917-4D17-837D-D48C4605378E}" sibTransId="{94822935-B747-44C8-93F2-E7857DCC7E21}"/>
    <dgm:cxn modelId="{F7CCB392-B728-4276-A5E0-8640E64B98AE}" type="presOf" srcId="{15FB758A-25A3-480D-8BDA-E26DB38C599A}" destId="{3A0A469C-83B0-4957-A393-0298A20657E8}" srcOrd="1" destOrd="0" presId="urn:microsoft.com/office/officeart/2005/8/layout/hierarchy2"/>
    <dgm:cxn modelId="{2F97F9A4-4581-4D16-A44B-4BC11C54BC07}" type="presOf" srcId="{F7C09F99-B917-4D17-837D-D48C4605378E}" destId="{2499DEB8-3609-45AD-877D-7932F94644F3}" srcOrd="0" destOrd="0" presId="urn:microsoft.com/office/officeart/2005/8/layout/hierarchy2"/>
    <dgm:cxn modelId="{FFBE7D3D-3CEA-4714-BE24-8519D7C202EF}" srcId="{2CF2AC83-A006-4F4A-AA7E-DC382E593319}" destId="{D40A9440-9E6B-427A-8A4D-DBE3544C72F7}" srcOrd="0" destOrd="0" parTransId="{AA38DE5D-632D-490E-B45E-F8E05A7F145C}" sibTransId="{854AB82A-34F0-471B-A53A-B898962B6134}"/>
    <dgm:cxn modelId="{F1006613-083D-40FA-B0C2-861A4301AEE6}" srcId="{D40A9440-9E6B-427A-8A4D-DBE3544C72F7}" destId="{10FED568-EE51-4415-A63B-B5E76D17F15C}" srcOrd="2" destOrd="0" parTransId="{7EA5DD23-0058-4EFF-A052-264A4F423A06}" sibTransId="{4B4EAEAA-B205-47C9-B208-34DC26E7B9F2}"/>
    <dgm:cxn modelId="{97631BB0-904D-453F-8AA8-79AADE0ED29C}" type="presOf" srcId="{C89786C7-3882-4737-8380-D5B888B3F770}" destId="{52D33FB1-5010-4FEA-B4EE-5C27095CC1C5}" srcOrd="1" destOrd="0" presId="urn:microsoft.com/office/officeart/2005/8/layout/hierarchy2"/>
    <dgm:cxn modelId="{E723FB20-35C3-44CE-B22C-ACEE8EAA25B8}" type="presOf" srcId="{2CF2AC83-A006-4F4A-AA7E-DC382E593319}" destId="{D5F196AD-7E90-43BF-A7F5-9DF46184DC91}" srcOrd="0" destOrd="0" presId="urn:microsoft.com/office/officeart/2005/8/layout/hierarchy2"/>
    <dgm:cxn modelId="{00139388-2DEA-4D5F-9C65-49B125530458}" type="presOf" srcId="{10FED568-EE51-4415-A63B-B5E76D17F15C}" destId="{EF57C9C3-B5B2-4278-80DE-BB8F74B9ACB7}" srcOrd="0" destOrd="0" presId="urn:microsoft.com/office/officeart/2005/8/layout/hierarchy2"/>
    <dgm:cxn modelId="{E5A3DCD1-4913-4F90-884E-2A030678BB55}" type="presParOf" srcId="{D5F196AD-7E90-43BF-A7F5-9DF46184DC91}" destId="{40612073-C171-4755-A145-61C02E6A7B28}" srcOrd="0" destOrd="0" presId="urn:microsoft.com/office/officeart/2005/8/layout/hierarchy2"/>
    <dgm:cxn modelId="{5125BDDB-DD73-40FC-A80C-7FB8B9812589}" type="presParOf" srcId="{40612073-C171-4755-A145-61C02E6A7B28}" destId="{5FB113D7-E5C4-4733-A80E-272CF3A74E25}" srcOrd="0" destOrd="0" presId="urn:microsoft.com/office/officeart/2005/8/layout/hierarchy2"/>
    <dgm:cxn modelId="{504F703D-D401-48BD-9529-C2C7D16F314E}" type="presParOf" srcId="{40612073-C171-4755-A145-61C02E6A7B28}" destId="{AF7891F5-4612-408B-9C87-8293C8490506}" srcOrd="1" destOrd="0" presId="urn:microsoft.com/office/officeart/2005/8/layout/hierarchy2"/>
    <dgm:cxn modelId="{667E598B-B043-4EC7-AD68-5DE12F0C4BB6}" type="presParOf" srcId="{AF7891F5-4612-408B-9C87-8293C8490506}" destId="{AD50AF36-6DFD-43C9-B463-72C4D7D90ABC}" srcOrd="0" destOrd="0" presId="urn:microsoft.com/office/officeart/2005/8/layout/hierarchy2"/>
    <dgm:cxn modelId="{BC6DBE86-CDCB-4B02-9F13-86CF6BD7E41A}" type="presParOf" srcId="{AD50AF36-6DFD-43C9-B463-72C4D7D90ABC}" destId="{563B2DD4-5EA6-4B6A-8B1A-7046E92CFFCD}" srcOrd="0" destOrd="0" presId="urn:microsoft.com/office/officeart/2005/8/layout/hierarchy2"/>
    <dgm:cxn modelId="{1DF45E96-F5CB-4706-BCBC-BFA03E087FC9}" type="presParOf" srcId="{AF7891F5-4612-408B-9C87-8293C8490506}" destId="{81524C72-52D3-49E0-BF03-A6A93A5AAEA1}" srcOrd="1" destOrd="0" presId="urn:microsoft.com/office/officeart/2005/8/layout/hierarchy2"/>
    <dgm:cxn modelId="{5717D7AD-DF75-4F04-8850-3B30461CEC2D}" type="presParOf" srcId="{81524C72-52D3-49E0-BF03-A6A93A5AAEA1}" destId="{79B58A58-6411-47D4-916D-20E7BF2933D1}" srcOrd="0" destOrd="0" presId="urn:microsoft.com/office/officeart/2005/8/layout/hierarchy2"/>
    <dgm:cxn modelId="{92EE35BF-4690-4196-A666-4E7F188DD5F0}" type="presParOf" srcId="{81524C72-52D3-49E0-BF03-A6A93A5AAEA1}" destId="{A73BBCFF-9695-4FA7-9D8C-EC707F5D0D76}" srcOrd="1" destOrd="0" presId="urn:microsoft.com/office/officeart/2005/8/layout/hierarchy2"/>
    <dgm:cxn modelId="{5962B953-DCA7-498A-B998-C2E515003BEF}" type="presParOf" srcId="{AF7891F5-4612-408B-9C87-8293C8490506}" destId="{5DE9CE42-6AEB-4C46-86C2-EEBF80D8BF09}" srcOrd="2" destOrd="0" presId="urn:microsoft.com/office/officeart/2005/8/layout/hierarchy2"/>
    <dgm:cxn modelId="{C2DB4A19-1D9E-4712-8D93-BB7E27602902}" type="presParOf" srcId="{5DE9CE42-6AEB-4C46-86C2-EEBF80D8BF09}" destId="{52D33FB1-5010-4FEA-B4EE-5C27095CC1C5}" srcOrd="0" destOrd="0" presId="urn:microsoft.com/office/officeart/2005/8/layout/hierarchy2"/>
    <dgm:cxn modelId="{5C9F781E-95BC-463D-A108-B4B2CA18C5BD}" type="presParOf" srcId="{AF7891F5-4612-408B-9C87-8293C8490506}" destId="{60446072-79F5-445A-BCE8-556CE84290E9}" srcOrd="3" destOrd="0" presId="urn:microsoft.com/office/officeart/2005/8/layout/hierarchy2"/>
    <dgm:cxn modelId="{0D735AD8-25D3-4BFC-A875-8A8C4F62EF52}" type="presParOf" srcId="{60446072-79F5-445A-BCE8-556CE84290E9}" destId="{4A7CD474-F31E-4B4A-87F5-28A154E06B07}" srcOrd="0" destOrd="0" presId="urn:microsoft.com/office/officeart/2005/8/layout/hierarchy2"/>
    <dgm:cxn modelId="{06B69B7B-4DDA-4DE0-B7CC-05385EFD9206}" type="presParOf" srcId="{60446072-79F5-445A-BCE8-556CE84290E9}" destId="{EF983E51-9435-419A-A773-1FEF9D173066}" srcOrd="1" destOrd="0" presId="urn:microsoft.com/office/officeart/2005/8/layout/hierarchy2"/>
    <dgm:cxn modelId="{B8AE9859-E47A-413F-BC52-0B7E06EF0C82}" type="presParOf" srcId="{AF7891F5-4612-408B-9C87-8293C8490506}" destId="{5FD1617C-64A1-4C9C-92EF-12F08DA7E6CA}" srcOrd="4" destOrd="0" presId="urn:microsoft.com/office/officeart/2005/8/layout/hierarchy2"/>
    <dgm:cxn modelId="{BD22BA13-1736-4815-8680-A04875B6EA0F}" type="presParOf" srcId="{5FD1617C-64A1-4C9C-92EF-12F08DA7E6CA}" destId="{4A24963C-5E62-4F6B-BBB1-409BAB3DA652}" srcOrd="0" destOrd="0" presId="urn:microsoft.com/office/officeart/2005/8/layout/hierarchy2"/>
    <dgm:cxn modelId="{B8972F8F-0088-4C59-9E55-CE2330BF4163}" type="presParOf" srcId="{AF7891F5-4612-408B-9C87-8293C8490506}" destId="{A4EA3B53-3291-4651-BC00-ABF495A6C762}" srcOrd="5" destOrd="0" presId="urn:microsoft.com/office/officeart/2005/8/layout/hierarchy2"/>
    <dgm:cxn modelId="{D1BCDE9B-6D17-4C73-A4E6-0FD98D682E15}" type="presParOf" srcId="{A4EA3B53-3291-4651-BC00-ABF495A6C762}" destId="{EF57C9C3-B5B2-4278-80DE-BB8F74B9ACB7}" srcOrd="0" destOrd="0" presId="urn:microsoft.com/office/officeart/2005/8/layout/hierarchy2"/>
    <dgm:cxn modelId="{991DBB81-D2DF-4D59-9472-FE0886F103BF}" type="presParOf" srcId="{A4EA3B53-3291-4651-BC00-ABF495A6C762}" destId="{3670827C-9C43-4F17-A592-66F6E8E9533E}" srcOrd="1" destOrd="0" presId="urn:microsoft.com/office/officeart/2005/8/layout/hierarchy2"/>
    <dgm:cxn modelId="{0D8B5684-E05E-40D7-B3F3-57ED03051DEC}" type="presParOf" srcId="{D5F196AD-7E90-43BF-A7F5-9DF46184DC91}" destId="{249719DA-FB13-43A6-A4D9-FE57652E3C4D}" srcOrd="1" destOrd="0" presId="urn:microsoft.com/office/officeart/2005/8/layout/hierarchy2"/>
    <dgm:cxn modelId="{27F73D82-FAB3-43C6-9E65-9C99F6C8F3D3}" type="presParOf" srcId="{249719DA-FB13-43A6-A4D9-FE57652E3C4D}" destId="{79A021D8-5834-44C2-90EF-5925F2C2B1FD}" srcOrd="0" destOrd="0" presId="urn:microsoft.com/office/officeart/2005/8/layout/hierarchy2"/>
    <dgm:cxn modelId="{DEAB9C97-E24F-4C6E-B378-3919FF0EC0CC}" type="presParOf" srcId="{249719DA-FB13-43A6-A4D9-FE57652E3C4D}" destId="{135111B6-8CED-4B91-A2B2-46417318D2E9}" srcOrd="1" destOrd="0" presId="urn:microsoft.com/office/officeart/2005/8/layout/hierarchy2"/>
    <dgm:cxn modelId="{27E0E87B-4BB8-458A-9CB5-D194D0C4DDBD}" type="presParOf" srcId="{135111B6-8CED-4B91-A2B2-46417318D2E9}" destId="{A268F8DD-21E2-4529-AA96-65FC25B88878}" srcOrd="0" destOrd="0" presId="urn:microsoft.com/office/officeart/2005/8/layout/hierarchy2"/>
    <dgm:cxn modelId="{DB0E3FD9-28FD-4E94-A970-C1E5B68B9890}" type="presParOf" srcId="{A268F8DD-21E2-4529-AA96-65FC25B88878}" destId="{3A0A469C-83B0-4957-A393-0298A20657E8}" srcOrd="0" destOrd="0" presId="urn:microsoft.com/office/officeart/2005/8/layout/hierarchy2"/>
    <dgm:cxn modelId="{52247D2D-0088-4906-BAEA-8281B565B6A4}" type="presParOf" srcId="{135111B6-8CED-4B91-A2B2-46417318D2E9}" destId="{FE2F2AC8-24E1-48AB-B40B-8E45E5FDA6EE}" srcOrd="1" destOrd="0" presId="urn:microsoft.com/office/officeart/2005/8/layout/hierarchy2"/>
    <dgm:cxn modelId="{7A7645B9-14F4-44B8-A0B3-F415F6DB5CD8}" type="presParOf" srcId="{FE2F2AC8-24E1-48AB-B40B-8E45E5FDA6EE}" destId="{5B466418-503E-4A36-AEC1-8C1302AEB5DE}" srcOrd="0" destOrd="0" presId="urn:microsoft.com/office/officeart/2005/8/layout/hierarchy2"/>
    <dgm:cxn modelId="{F55AAC8A-A346-4D4E-91E5-F0A6682C8D48}" type="presParOf" srcId="{FE2F2AC8-24E1-48AB-B40B-8E45E5FDA6EE}" destId="{5E9DEFFB-DA5F-4765-995E-DB9BE6885471}" srcOrd="1" destOrd="0" presId="urn:microsoft.com/office/officeart/2005/8/layout/hierarchy2"/>
    <dgm:cxn modelId="{53CD9C13-E1C2-48F3-93C5-107D3DBFEE96}" type="presParOf" srcId="{135111B6-8CED-4B91-A2B2-46417318D2E9}" destId="{2499DEB8-3609-45AD-877D-7932F94644F3}" srcOrd="2" destOrd="0" presId="urn:microsoft.com/office/officeart/2005/8/layout/hierarchy2"/>
    <dgm:cxn modelId="{470AE3A7-63BE-4EA4-9D17-BA28B09B26B6}" type="presParOf" srcId="{2499DEB8-3609-45AD-877D-7932F94644F3}" destId="{43095F2C-65BB-4EA1-9E33-93F4EB763EE9}" srcOrd="0" destOrd="0" presId="urn:microsoft.com/office/officeart/2005/8/layout/hierarchy2"/>
    <dgm:cxn modelId="{6B80CE54-44D9-4848-BED2-7562110FF51C}" type="presParOf" srcId="{135111B6-8CED-4B91-A2B2-46417318D2E9}" destId="{4F6DCB6D-E66B-4B8C-9894-30A6244357F9}" srcOrd="3" destOrd="0" presId="urn:microsoft.com/office/officeart/2005/8/layout/hierarchy2"/>
    <dgm:cxn modelId="{435A38DB-0394-4E16-95C4-16AFF361A2B1}" type="presParOf" srcId="{4F6DCB6D-E66B-4B8C-9894-30A6244357F9}" destId="{8FAFF3F6-3C97-4DA9-AC7C-2053A07013C9}" srcOrd="0" destOrd="0" presId="urn:microsoft.com/office/officeart/2005/8/layout/hierarchy2"/>
    <dgm:cxn modelId="{6EB27A35-7FD4-4CA8-91E3-2053B2A4985A}" type="presParOf" srcId="{4F6DCB6D-E66B-4B8C-9894-30A6244357F9}" destId="{C0465690-B08D-474B-B920-B1711096E460}" srcOrd="1" destOrd="0" presId="urn:microsoft.com/office/officeart/2005/8/layout/hierarchy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B5FC3-4A58-4EBB-9B60-CE1870692368}">
      <dsp:nvSpPr>
        <dsp:cNvPr id="0" name=""/>
        <dsp:cNvSpPr/>
      </dsp:nvSpPr>
      <dsp:spPr>
        <a:xfrm>
          <a:off x="465368" y="268466"/>
          <a:ext cx="3864807" cy="386480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Internet Sharing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439180" y="682552"/>
        <a:ext cx="1127235" cy="828172"/>
      </dsp:txXfrm>
    </dsp:sp>
    <dsp:sp modelId="{CBE707FF-1B95-46C6-AB2D-ADDAC609F8D8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Firewall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995896" y="2009009"/>
        <a:ext cx="1168644" cy="782163"/>
      </dsp:txXfrm>
    </dsp:sp>
    <dsp:sp modelId="{F4A0D0BF-7BC6-4E51-AF93-EBDDF76F8BA1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Proxy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2324156" y="3090235"/>
        <a:ext cx="1127235" cy="828172"/>
      </dsp:txXfrm>
    </dsp:sp>
    <dsp:sp modelId="{6AFF515B-9FBD-442F-8BC7-6D230EDF653B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Cache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14103" y="3090235"/>
        <a:ext cx="1127235" cy="828172"/>
      </dsp:txXfrm>
    </dsp:sp>
    <dsp:sp modelId="{3C03558B-10CB-4708-B6E4-833A559B20EA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VPN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410156" y="2009009"/>
        <a:ext cx="1168644" cy="782163"/>
      </dsp:txXfrm>
    </dsp:sp>
    <dsp:sp modelId="{F626AA0A-64C8-4582-8A22-13006DE899A9}">
      <dsp:nvSpPr>
        <dsp:cNvPr id="0" name=""/>
        <dsp:cNvSpPr/>
      </dsp:nvSpPr>
      <dsp:spPr>
        <a:xfrm>
          <a:off x="350344" y="467687"/>
          <a:ext cx="3864807" cy="386480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rPr>
            <a:t>Publish Server</a:t>
          </a:r>
          <a:endParaRPr lang="en-US" sz="2200" kern="1200" dirty="0"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1114103" y="881774"/>
        <a:ext cx="1127235" cy="828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F0F71-CB22-4D8E-B2BE-AAF73F9D44FB}">
      <dsp:nvSpPr>
        <dsp:cNvPr id="0" name=""/>
        <dsp:cNvSpPr/>
      </dsp:nvSpPr>
      <dsp:spPr>
        <a:xfrm>
          <a:off x="5120571" y="1491257"/>
          <a:ext cx="3444030" cy="108148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تکنیک</a:t>
          </a:r>
          <a:r>
            <a:rPr lang="fa-IR" sz="2100" b="1" kern="1200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2100" b="1" kern="1200" dirty="0" smtClean="0">
              <a:cs typeface="B Nazanin" panose="00000400000000000000" pitchFamily="2" charset="-78"/>
            </a:rPr>
            <a:t>های </a:t>
          </a:r>
          <a:r>
            <a:rPr lang="en-US" sz="2100" b="1" kern="1200" dirty="0" smtClean="0">
              <a:cs typeface="B Nazanin" panose="00000400000000000000" pitchFamily="2" charset="-78"/>
            </a:rPr>
            <a:t>Firewall</a:t>
          </a:r>
          <a:r>
            <a:rPr lang="fa-IR" sz="2100" b="1" kern="1200" dirty="0" smtClean="0">
              <a:cs typeface="B Nazanin" panose="00000400000000000000" pitchFamily="2" charset="-78"/>
            </a:rPr>
            <a:t> </a:t>
          </a:r>
          <a:endParaRPr lang="en-US" sz="2100" b="1" kern="1200" dirty="0" smtClean="0">
            <a:cs typeface="B Nazanin" panose="00000400000000000000" pitchFamily="2" charset="-78"/>
          </a:endParaRPr>
        </a:p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b="1" kern="1200" dirty="0" smtClean="0">
              <a:cs typeface="B Nazanin" panose="00000400000000000000" pitchFamily="2" charset="-78"/>
            </a:rPr>
            <a:t>مختص به </a:t>
          </a:r>
          <a:r>
            <a:rPr lang="en-US" sz="2100" b="1" kern="1200" dirty="0" smtClean="0">
              <a:cs typeface="B Nazanin" panose="00000400000000000000" pitchFamily="2" charset="-78"/>
            </a:rPr>
            <a:t>ISA</a:t>
          </a:r>
          <a:endParaRPr lang="en-US" sz="2100" b="1" kern="1200" dirty="0">
            <a:cs typeface="B Nazanin" panose="00000400000000000000" pitchFamily="2" charset="-78"/>
          </a:endParaRPr>
        </a:p>
      </dsp:txBody>
      <dsp:txXfrm>
        <a:off x="5152247" y="1522933"/>
        <a:ext cx="3380678" cy="1018132"/>
      </dsp:txXfrm>
    </dsp:sp>
    <dsp:sp modelId="{0A018A17-1A56-48DB-854B-7E0734377C3E}">
      <dsp:nvSpPr>
        <dsp:cNvPr id="0" name=""/>
        <dsp:cNvSpPr/>
      </dsp:nvSpPr>
      <dsp:spPr>
        <a:xfrm rot="14110531">
          <a:off x="3930455" y="1386196"/>
          <a:ext cx="1515043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1515043" y="2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0101" y="1372270"/>
        <a:ext cx="75752" cy="75752"/>
      </dsp:txXfrm>
    </dsp:sp>
    <dsp:sp modelId="{1BB9A7C5-DDEA-4CEF-8CBE-F207A40C7B8C}">
      <dsp:nvSpPr>
        <dsp:cNvPr id="0" name=""/>
        <dsp:cNvSpPr/>
      </dsp:nvSpPr>
      <dsp:spPr>
        <a:xfrm>
          <a:off x="4349" y="247550"/>
          <a:ext cx="4251033" cy="1081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Packet Filtering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6025" y="279226"/>
        <a:ext cx="4187681" cy="1018132"/>
      </dsp:txXfrm>
    </dsp:sp>
    <dsp:sp modelId="{5B1FFA47-4E10-445B-955F-7F8CD39D92AD}">
      <dsp:nvSpPr>
        <dsp:cNvPr id="0" name=""/>
        <dsp:cNvSpPr/>
      </dsp:nvSpPr>
      <dsp:spPr>
        <a:xfrm rot="10800000">
          <a:off x="4255383" y="2008049"/>
          <a:ext cx="865187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865187" y="2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66347" y="2010370"/>
        <a:ext cx="43259" cy="43259"/>
      </dsp:txXfrm>
    </dsp:sp>
    <dsp:sp modelId="{CD366147-8D00-4E44-AC30-6B9DAC211104}">
      <dsp:nvSpPr>
        <dsp:cNvPr id="0" name=""/>
        <dsp:cNvSpPr/>
      </dsp:nvSpPr>
      <dsp:spPr>
        <a:xfrm>
          <a:off x="4349" y="1491257"/>
          <a:ext cx="4251033" cy="1081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Calibri" panose="020F0502020204030204" pitchFamily="34" charset="0"/>
            </a:rPr>
            <a:t>StateFul</a:t>
          </a:r>
          <a:r>
            <a:rPr lang="en-US" sz="2400" b="1" kern="1200" dirty="0" smtClean="0">
              <a:latin typeface="Calibri" panose="020F0502020204030204" pitchFamily="34" charset="0"/>
            </a:rPr>
            <a:t> </a:t>
          </a:r>
          <a:r>
            <a:rPr lang="en-US" sz="2400" b="1" kern="1200" dirty="0" err="1" smtClean="0">
              <a:latin typeface="Calibri" panose="020F0502020204030204" pitchFamily="34" charset="0"/>
            </a:rPr>
            <a:t>Filterng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6025" y="1522933"/>
        <a:ext cx="4187681" cy="1018132"/>
      </dsp:txXfrm>
    </dsp:sp>
    <dsp:sp modelId="{235A95A0-9195-41C2-A937-7697EE7FBC1D}">
      <dsp:nvSpPr>
        <dsp:cNvPr id="0" name=""/>
        <dsp:cNvSpPr/>
      </dsp:nvSpPr>
      <dsp:spPr>
        <a:xfrm rot="7489469">
          <a:off x="3930455" y="2629903"/>
          <a:ext cx="1515043" cy="47900"/>
        </a:xfrm>
        <a:custGeom>
          <a:avLst/>
          <a:gdLst/>
          <a:ahLst/>
          <a:cxnLst/>
          <a:rect l="0" t="0" r="0" b="0"/>
          <a:pathLst>
            <a:path>
              <a:moveTo>
                <a:pt x="0" y="23950"/>
              </a:moveTo>
              <a:lnTo>
                <a:pt x="1515043" y="239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0101" y="2615977"/>
        <a:ext cx="75752" cy="75752"/>
      </dsp:txXfrm>
    </dsp:sp>
    <dsp:sp modelId="{DC035443-E9C9-41EF-B456-034B89BBC40A}">
      <dsp:nvSpPr>
        <dsp:cNvPr id="0" name=""/>
        <dsp:cNvSpPr/>
      </dsp:nvSpPr>
      <dsp:spPr>
        <a:xfrm>
          <a:off x="4349" y="2734964"/>
          <a:ext cx="4251033" cy="1081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Application Filtering</a:t>
          </a:r>
          <a:endParaRPr lang="en-US" sz="2400" b="1" kern="1200" dirty="0">
            <a:latin typeface="Calibri" panose="020F0502020204030204" pitchFamily="34" charset="0"/>
          </a:endParaRPr>
        </a:p>
      </dsp:txBody>
      <dsp:txXfrm>
        <a:off x="36025" y="2766640"/>
        <a:ext cx="4187681" cy="1018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D0BF6-B0AD-43C7-A014-9133407A924F}">
      <dsp:nvSpPr>
        <dsp:cNvPr id="0" name=""/>
        <dsp:cNvSpPr/>
      </dsp:nvSpPr>
      <dsp:spPr>
        <a:xfrm>
          <a:off x="5444229" y="0"/>
          <a:ext cx="3863900" cy="3863900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4B5780-F7C8-49F7-894D-14C6EEB4510B}">
      <dsp:nvSpPr>
        <dsp:cNvPr id="0" name=""/>
        <dsp:cNvSpPr/>
      </dsp:nvSpPr>
      <dsp:spPr>
        <a:xfrm>
          <a:off x="595161" y="0"/>
          <a:ext cx="6781018" cy="38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Layer 4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3985670" y="0"/>
        <a:ext cx="3390509" cy="1835352"/>
      </dsp:txXfrm>
    </dsp:sp>
    <dsp:sp modelId="{691E7CB4-2513-44D2-A019-73D2EF3154FF}">
      <dsp:nvSpPr>
        <dsp:cNvPr id="0" name=""/>
        <dsp:cNvSpPr/>
      </dsp:nvSpPr>
      <dsp:spPr>
        <a:xfrm>
          <a:off x="6458503" y="1835352"/>
          <a:ext cx="1835352" cy="1835352"/>
        </a:xfrm>
        <a:prstGeom prst="pie">
          <a:avLst>
            <a:gd name="adj1" fmla="val 162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BF6165-BC30-498F-91C5-E7E2E5082CB8}">
      <dsp:nvSpPr>
        <dsp:cNvPr id="0" name=""/>
        <dsp:cNvSpPr/>
      </dsp:nvSpPr>
      <dsp:spPr>
        <a:xfrm>
          <a:off x="595161" y="1835352"/>
          <a:ext cx="6781018" cy="18353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Layer 3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3985670" y="1835352"/>
        <a:ext cx="3390509" cy="1835352"/>
      </dsp:txXfrm>
    </dsp:sp>
    <dsp:sp modelId="{DDD0D343-1CE9-4555-8DC5-CA03544ECBF5}">
      <dsp:nvSpPr>
        <dsp:cNvPr id="0" name=""/>
        <dsp:cNvSpPr/>
      </dsp:nvSpPr>
      <dsp:spPr>
        <a:xfrm>
          <a:off x="576869" y="0"/>
          <a:ext cx="5771154" cy="183535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Port</a:t>
          </a:r>
          <a:endParaRPr lang="en-US" sz="1800" b="1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marL="342900" lvl="2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اعمال محدودیت به باز بودن پورتهای مربوط به پروتکلهای خاص</a:t>
          </a:r>
          <a:endParaRPr lang="en-US" sz="1800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Protocol</a:t>
          </a:r>
          <a:endParaRPr lang="en-US" sz="1800" b="1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marL="342900" lvl="2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اعمال محدودیت خاص در استفاده از پروتکل</a:t>
          </a:r>
          <a:r>
            <a:rPr lang="fa-IR" sz="1800" b="1" kern="1200" dirty="0" smtClean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rPr>
            <a:t>‌</a:t>
          </a:r>
          <a:r>
            <a:rPr lang="fa-IR" sz="1800" kern="1200" dirty="0" smtClean="0">
              <a:cs typeface="B Nazanin" panose="00000400000000000000" pitchFamily="2" charset="-78"/>
            </a:rPr>
            <a:t>های خاص مانند </a:t>
          </a:r>
          <a:r>
            <a:rPr lang="en-US" sz="1800" kern="1200" dirty="0" smtClean="0">
              <a:cs typeface="B Nazanin" panose="00000400000000000000" pitchFamily="2" charset="-78"/>
            </a:rPr>
            <a:t>HTTP, FTP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576869" y="0"/>
        <a:ext cx="5771154" cy="1835352"/>
      </dsp:txXfrm>
    </dsp:sp>
    <dsp:sp modelId="{0BB358D3-1789-451D-B3E0-CFBD615ABA8A}">
      <dsp:nvSpPr>
        <dsp:cNvPr id="0" name=""/>
        <dsp:cNvSpPr/>
      </dsp:nvSpPr>
      <dsp:spPr>
        <a:xfrm>
          <a:off x="631372" y="1835352"/>
          <a:ext cx="5725891" cy="183535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IP Address</a:t>
          </a:r>
          <a:endParaRPr lang="en-US" sz="1800" b="1" kern="1200" dirty="0">
            <a:solidFill>
              <a:srgbClr val="C00000"/>
            </a:solidFill>
            <a:cs typeface="B Nazanin" panose="00000400000000000000" pitchFamily="2" charset="-78"/>
          </a:endParaRPr>
        </a:p>
        <a:p>
          <a:pPr marL="342900" lvl="2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Nazanin" panose="00000400000000000000" pitchFamily="2" charset="-78"/>
            </a:rPr>
            <a:t>اعمال محدودیت نسبت به </a:t>
          </a:r>
          <a:r>
            <a:rPr lang="en-US" sz="1800" kern="1200" dirty="0" smtClean="0">
              <a:cs typeface="B Nazanin" panose="00000400000000000000" pitchFamily="2" charset="-78"/>
            </a:rPr>
            <a:t>IP</a:t>
          </a:r>
          <a:r>
            <a:rPr lang="fa-IR" sz="1800" kern="1200" dirty="0" smtClean="0">
              <a:cs typeface="B Nazanin" panose="00000400000000000000" pitchFamily="2" charset="-78"/>
            </a:rPr>
            <a:t> های  مشخص شده بجهت دسترسی یا عدم دسترسی به پروتکل خاص یا ترافیک و...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631372" y="1835352"/>
        <a:ext cx="5725891" cy="1835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13D7-E5C4-4733-A80E-272CF3A74E25}">
      <dsp:nvSpPr>
        <dsp:cNvPr id="0" name=""/>
        <dsp:cNvSpPr/>
      </dsp:nvSpPr>
      <dsp:spPr>
        <a:xfrm>
          <a:off x="4769193" y="59607"/>
          <a:ext cx="4008145" cy="12474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بر اساس معیارهای متفاوتی که مورد نظر است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توانید دسترسی به اینترنت را برای کلاینت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های شبکه کنترل نمایید.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805731" y="96145"/>
        <a:ext cx="3935069" cy="1174407"/>
      </dsp:txXfrm>
    </dsp:sp>
    <dsp:sp modelId="{AD50AF36-6DFD-43C9-B463-72C4D7D90ABC}">
      <dsp:nvSpPr>
        <dsp:cNvPr id="0" name=""/>
        <dsp:cNvSpPr/>
      </dsp:nvSpPr>
      <dsp:spPr>
        <a:xfrm rot="10800000">
          <a:off x="4158590" y="666556"/>
          <a:ext cx="610602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610602" y="16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48626" y="668083"/>
        <a:ext cx="30530" cy="30530"/>
      </dsp:txXfrm>
    </dsp:sp>
    <dsp:sp modelId="{79B58A58-6411-47D4-916D-20E7BF2933D1}">
      <dsp:nvSpPr>
        <dsp:cNvPr id="0" name=""/>
        <dsp:cNvSpPr/>
      </dsp:nvSpPr>
      <dsp:spPr>
        <a:xfrm>
          <a:off x="9472" y="99864"/>
          <a:ext cx="4149118" cy="11669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مثلاً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توانید دسترسی به یکسری از سایت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 را بر اساس موضوع و یا کلمه خاص در </a:t>
          </a:r>
          <a:r>
            <a:rPr lang="en-US" sz="1800" b="1" kern="1200" dirty="0" smtClean="0">
              <a:cs typeface="B Nazanin" panose="00000400000000000000" pitchFamily="2" charset="-78"/>
            </a:rPr>
            <a:t>URL</a:t>
          </a:r>
          <a:r>
            <a:rPr lang="fa-IR" sz="1800" b="1" kern="1200" dirty="0" smtClean="0">
              <a:cs typeface="B Nazanin" panose="00000400000000000000" pitchFamily="2" charset="-78"/>
            </a:rPr>
            <a:t> و یا یک لیست دستی و موارد مشابه دیگر </a:t>
          </a:r>
          <a:r>
            <a:rPr lang="en-US" sz="1800" b="1" kern="1200" dirty="0" smtClean="0">
              <a:cs typeface="B Nazanin" panose="00000400000000000000" pitchFamily="2" charset="-78"/>
            </a:rPr>
            <a:t>Block</a:t>
          </a:r>
          <a:r>
            <a:rPr lang="fa-IR" sz="1800" b="1" kern="1200" dirty="0" smtClean="0">
              <a:cs typeface="B Nazanin" panose="00000400000000000000" pitchFamily="2" charset="-78"/>
            </a:rPr>
            <a:t> نمایید.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3651" y="134043"/>
        <a:ext cx="4080760" cy="1098609"/>
      </dsp:txXfrm>
    </dsp:sp>
    <dsp:sp modelId="{79A021D8-5834-44C2-90EF-5925F2C2B1FD}">
      <dsp:nvSpPr>
        <dsp:cNvPr id="0" name=""/>
        <dsp:cNvSpPr/>
      </dsp:nvSpPr>
      <dsp:spPr>
        <a:xfrm>
          <a:off x="4769193" y="1421578"/>
          <a:ext cx="4008145" cy="12474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معیارهای مورد نظر را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توانید بر اساس تک تک کاربران و یا همگی آنان به صورت مشخص تعیین نماید.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805731" y="1458116"/>
        <a:ext cx="3935069" cy="1174407"/>
      </dsp:txXfrm>
    </dsp:sp>
    <dsp:sp modelId="{A268F8DD-21E2-4529-AA96-65FC25B88878}">
      <dsp:nvSpPr>
        <dsp:cNvPr id="0" name=""/>
        <dsp:cNvSpPr/>
      </dsp:nvSpPr>
      <dsp:spPr>
        <a:xfrm rot="10800000">
          <a:off x="4158590" y="2028527"/>
          <a:ext cx="610602" cy="33585"/>
        </a:xfrm>
        <a:custGeom>
          <a:avLst/>
          <a:gdLst/>
          <a:ahLst/>
          <a:cxnLst/>
          <a:rect l="0" t="0" r="0" b="0"/>
          <a:pathLst>
            <a:path>
              <a:moveTo>
                <a:pt x="0" y="16792"/>
              </a:moveTo>
              <a:lnTo>
                <a:pt x="610602" y="16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48626" y="2030054"/>
        <a:ext cx="30530" cy="30530"/>
      </dsp:txXfrm>
    </dsp:sp>
    <dsp:sp modelId="{5B466418-503E-4A36-AEC1-8C1302AEB5DE}">
      <dsp:nvSpPr>
        <dsp:cNvPr id="0" name=""/>
        <dsp:cNvSpPr/>
      </dsp:nvSpPr>
      <dsp:spPr>
        <a:xfrm>
          <a:off x="9472" y="1461836"/>
          <a:ext cx="4149118" cy="116696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مثلاً مشخص نمایید دسترسی به یکسری از سایت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 برای یکسری از کلاینت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ها و کاربران آزاد باشد و برای یکسری دیگر محدود شده باشد.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3651" y="1496015"/>
        <a:ext cx="4080760" cy="1098609"/>
      </dsp:txXfrm>
    </dsp:sp>
    <dsp:sp modelId="{F24642DD-17FB-47D4-8C05-BAD178ED7B3D}">
      <dsp:nvSpPr>
        <dsp:cNvPr id="0" name=""/>
        <dsp:cNvSpPr/>
      </dsp:nvSpPr>
      <dsp:spPr>
        <a:xfrm>
          <a:off x="4769193" y="2783549"/>
          <a:ext cx="4008145" cy="1247483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موارد مورد نظر با استفاده از </a:t>
          </a:r>
          <a:r>
            <a:rPr lang="en-US" sz="1800" b="1" kern="1200" dirty="0" smtClean="0">
              <a:cs typeface="B Nazanin" panose="00000400000000000000" pitchFamily="2" charset="-78"/>
            </a:rPr>
            <a:t>Access Rule</a:t>
          </a:r>
          <a:r>
            <a:rPr lang="fa-IR" sz="1800" b="1" kern="1200" dirty="0" smtClean="0">
              <a:cs typeface="B Nazanin" panose="00000400000000000000" pitchFamily="2" charset="-78"/>
            </a:rPr>
            <a:t> ها تعریف می</a:t>
          </a:r>
          <a:r>
            <a:rPr lang="fa-IR" altLang="fa-IR" sz="1800" b="1" kern="1200" dirty="0" smtClean="0">
              <a:solidFill>
                <a:srgbClr val="000066"/>
              </a:solidFill>
              <a:cs typeface="Lotus" pitchFamily="2" charset="-78"/>
            </a:rPr>
            <a:t>‌</a:t>
          </a:r>
          <a:r>
            <a:rPr lang="fa-IR" sz="1800" b="1" kern="1200" dirty="0" smtClean="0">
              <a:cs typeface="B Nazanin" panose="00000400000000000000" pitchFamily="2" charset="-78"/>
            </a:rPr>
            <a:t>شوند.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805731" y="2820087"/>
        <a:ext cx="3935069" cy="1174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C00749-4E2A-41AA-905D-53198AD1C2B2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0E745C-3E81-42F8-8160-1CA3D6B0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0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0125"/>
            <a:ext cx="9140825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 rot="5400000">
            <a:off x="4464844" y="-3536156"/>
            <a:ext cx="214312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62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7272" y="83147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3250" y="762000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44" y="142852"/>
            <a:ext cx="8829692" cy="571504"/>
          </a:xfrm>
        </p:spPr>
        <p:txBody>
          <a:bodyPr anchor="b">
            <a:normAutofit/>
          </a:bodyPr>
          <a:lstStyle>
            <a:lvl1pPr marL="18288" indent="0" algn="r" rtl="1">
              <a:lnSpc>
                <a:spcPts val="2300"/>
              </a:lnSpc>
              <a:spcBef>
                <a:spcPts val="0"/>
              </a:spcBef>
              <a:buNone/>
              <a:defRPr sz="2800" b="1" baseline="0">
                <a:solidFill>
                  <a:srgbClr val="0070C0"/>
                </a:solidFill>
                <a:effectLst/>
                <a:cs typeface="B Nazanin" pitchFamily="2" charset="-78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105525" y="6238875"/>
            <a:ext cx="2895600" cy="476250"/>
          </a:xfrm>
        </p:spPr>
        <p:txBody>
          <a:bodyPr/>
          <a:lstStyle>
            <a:lvl1pPr algn="r" rtl="1">
              <a:defRPr/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2875" y="6286500"/>
            <a:ext cx="457200" cy="40481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0DB07E-33BC-46D0-80F2-5C3A8BC68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5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583792"/>
            <a:ext cx="6572296" cy="3362332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 rot="19468671">
            <a:off x="995363" y="1471613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Process 3"/>
          <p:cNvSpPr/>
          <p:nvPr/>
        </p:nvSpPr>
        <p:spPr>
          <a:xfrm rot="2103354" flipH="1">
            <a:off x="7643813" y="1454150"/>
            <a:ext cx="649287" cy="20320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5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مباني فناوري اطلاعات و ارتباطات – جلسه 2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3DA9EFF-8EED-4E69-84B9-760531125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85750"/>
            <a:ext cx="7772400" cy="642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3200" b="1" dirty="0">
                <a:latin typeface="Nazanin" pitchFamily="2" charset="-78"/>
                <a:ea typeface="+mj-ea"/>
                <a:cs typeface="B Nazanin" pitchFamily="2" charset="-78"/>
              </a:rPr>
              <a:t>به نام خدا</a:t>
            </a:r>
            <a:endParaRPr lang="en-US" sz="3200" b="1" dirty="0">
              <a:latin typeface="Nazanin" pitchFamily="2" charset="-78"/>
              <a:ea typeface="+mj-ea"/>
              <a:cs typeface="B 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1643063"/>
            <a:ext cx="58578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fa-IR" altLang="fa-IR" sz="3000" b="1" dirty="0" smtClean="0">
                <a:solidFill>
                  <a:srgbClr val="002060"/>
                </a:solidFill>
                <a:latin typeface="Nazanin" pitchFamily="2" charset="-78"/>
                <a:cs typeface="B Nazanin" pitchFamily="2" charset="-78"/>
              </a:rPr>
              <a:t>نصب و راه اندازی شبکه‌های درون سازمانی</a:t>
            </a:r>
            <a:endParaRPr lang="en-US" altLang="fa-IR" sz="3000" b="1" dirty="0">
              <a:solidFill>
                <a:srgbClr val="002060"/>
              </a:solidFill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06675" y="5956300"/>
            <a:ext cx="3930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000" kern="0" dirty="0">
                <a:latin typeface="Calibri" pitchFamily="34" charset="0"/>
                <a:cs typeface="Nazanin" pitchFamily="2" charset="-78"/>
              </a:rPr>
              <a:t>Provider : </a:t>
            </a:r>
            <a:r>
              <a:rPr lang="en-US" sz="2000" kern="0" dirty="0" err="1">
                <a:latin typeface="Calibri" pitchFamily="34" charset="0"/>
                <a:cs typeface="Nazanin" pitchFamily="2" charset="-78"/>
              </a:rPr>
              <a:t>M.Miandari</a:t>
            </a:r>
            <a:endParaRPr lang="fa-IR" sz="2000" kern="0" dirty="0">
              <a:latin typeface="Calibri" pitchFamily="34" charset="0"/>
              <a:cs typeface="Nazanin" pitchFamily="2" charset="-78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600" kern="0" dirty="0">
                <a:latin typeface="Calibri" pitchFamily="34" charset="0"/>
                <a:cs typeface="Nazanin" pitchFamily="2" charset="-78"/>
              </a:rPr>
              <a:t>Email:    miyandari@hotmail.com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606675" y="5143500"/>
            <a:ext cx="3930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2000" b="1" kern="0" dirty="0">
                <a:latin typeface="Nazanin" pitchFamily="2" charset="-78"/>
                <a:cs typeface="B Nazanin" pitchFamily="2" charset="-78"/>
              </a:rPr>
              <a:t>اسلايد </a:t>
            </a:r>
            <a:r>
              <a:rPr lang="fa-IR" sz="2000" b="1" kern="0" dirty="0" smtClean="0">
                <a:latin typeface="Nazanin" pitchFamily="2" charset="-78"/>
                <a:cs typeface="B Nazanin" pitchFamily="2" charset="-78"/>
              </a:rPr>
              <a:t>سوم</a:t>
            </a:r>
            <a:endParaRPr lang="en-US" sz="2000" b="1" kern="0" dirty="0">
              <a:latin typeface="Nazanin" pitchFamily="2" charset="-78"/>
              <a:cs typeface="B Nazanin" pitchFamily="2" charset="-78"/>
            </a:endParaRPr>
          </a:p>
        </p:txBody>
      </p:sp>
      <p:pic>
        <p:nvPicPr>
          <p:cNvPr id="4105" name="Picture 9" descr="http://lightspeedretail.com/cloud/retaileasy/wp-content/uploads/2012/12/inranet-300x27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273" y="2286000"/>
            <a:ext cx="2857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معرفی </a:t>
            </a:r>
            <a:r>
              <a:rPr lang="en-US" altLang="fa-IR" dirty="0" smtClean="0">
                <a:latin typeface="Calibri" pitchFamily="34" charset="0"/>
              </a:rPr>
              <a:t>Web Proxy Clients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EA7D5-106F-4474-BE77-73AD246977FC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10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196752"/>
            <a:ext cx="853244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بر اساس این مدل، تمامی سیستم عامل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های کلاینتی در داخل شبکه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توانند در نقش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Web Proxy Client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ایفای نقش نمایند.</a:t>
            </a:r>
          </a:p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کلاینت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های فوق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بایست دارای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Internet Browser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سازگار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(Compatible)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با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ISA Server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بر روی خود باشند. بعنوان مثال :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Internet Explorer </a:t>
            </a:r>
            <a:endParaRPr lang="fa-IR" sz="2200" b="1" dirty="0" smtClean="0">
              <a:latin typeface="Calibri" panose="020F0502020204030204" pitchFamily="34" charset="0"/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Web Proxy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ها از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Authentication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پشتیبانی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کنند، در تیجه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توان دسترسی به اینترنت را </a:t>
            </a:r>
            <a:r>
              <a:rPr lang="fa-IR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بر اساس کاربران و گروه</a:t>
            </a:r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ها مدیریت و کنترل نمود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</a:p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یکی از ضعف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های </a:t>
            </a:r>
            <a:r>
              <a:rPr lang="en-US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Web Proxy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در پشتیبانی محدود از پروتکل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ها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باشد، به نحوی که فقط از پروتکلهای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HTTP – HTTPS – FTP over HTTP</a:t>
            </a:r>
            <a:r>
              <a:rPr lang="fa-IR" sz="2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پشتیبانی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شود.</a:t>
            </a:r>
            <a:endParaRPr lang="en-US" sz="22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چگونگی پیاده سازی </a:t>
            </a:r>
            <a:r>
              <a:rPr lang="en-US" altLang="fa-IR" dirty="0" err="1" smtClean="0">
                <a:latin typeface="Calibri" pitchFamily="34" charset="0"/>
              </a:rPr>
              <a:t>SecureNAT</a:t>
            </a:r>
            <a:r>
              <a:rPr lang="en-US" altLang="fa-IR" dirty="0" smtClean="0">
                <a:latin typeface="Calibri" pitchFamily="34" charset="0"/>
              </a:rPr>
              <a:t> Client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6525-1CE0-46AA-89D8-46ED4BD72930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11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28670"/>
            <a:ext cx="8786812" cy="1368152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قابلیت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Web Proxy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به صورت پیش فرض بر روی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ISA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فعال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(Enable)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باشد ولی بر روی پورت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(8080)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درخواست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های کلاینت را پاسخ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دهد.</a:t>
            </a:r>
            <a:endParaRPr lang="fa-IR" sz="2200" b="1" dirty="0" smtClean="0">
              <a:latin typeface="Calibri" pitchFamily="34" charset="0"/>
              <a:cs typeface="B Roy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810" y="2594402"/>
            <a:ext cx="47863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می‌توان از روش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های متفاوتی کلاینت کامپیوترهای شبکه داخلی را برای استفاده از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Web Proxy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پیکربندی کرد که یکی از روشها روش دستی است.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در این روش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همه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کلاینت‌ها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در قسمت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LAN Setting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آدرس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IP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و شماره پورت تعریفی را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ست می‌کنند. </a:t>
            </a:r>
            <a:endParaRPr lang="fa-IR" sz="2000" b="1" dirty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endParaRPr>
          </a:p>
        </p:txBody>
      </p:sp>
      <p:pic>
        <p:nvPicPr>
          <p:cNvPr id="17412" name="Picture 4" descr="http://www.isaserver.org/img/upl/2004is9110312453829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84810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معرفی </a:t>
            </a:r>
            <a:r>
              <a:rPr lang="en-US" altLang="fa-IR" dirty="0" smtClean="0">
                <a:latin typeface="Calibri" pitchFamily="34" charset="0"/>
              </a:rPr>
              <a:t>Firewall Client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EA7D5-106F-4474-BE77-73AD246977FC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12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1071546"/>
            <a:ext cx="878570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یکی دیگر از روش‌های اتصال به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ISA Server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استفاده از نرم افزار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Firewall </a:t>
            </a:r>
            <a:r>
              <a:rPr lang="en-US" sz="2000" b="1" dirty="0" err="1" smtClean="0">
                <a:latin typeface="Calibri" panose="020F0502020204030204" pitchFamily="34" charset="0"/>
                <a:cs typeface="B Nazanin" panose="00000400000000000000" pitchFamily="2" charset="-78"/>
              </a:rPr>
              <a:t>Clien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می‌باشد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که در واقع کاملترین و مناسب ترین نوع اتصال به </a:t>
            </a:r>
            <a:r>
              <a:rPr lang="en-US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ISA Server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اینترنت می‌باشد</a:t>
            </a:r>
            <a:r>
              <a:rPr lang="fa-IR" sz="2000" b="1" dirty="0" smtClean="0">
                <a:latin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2000" b="1" dirty="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51407478"/>
              </p:ext>
            </p:extLst>
          </p:nvPr>
        </p:nvGraphicFramePr>
        <p:xfrm>
          <a:off x="214282" y="2143116"/>
          <a:ext cx="8786811" cy="437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نصب </a:t>
            </a:r>
            <a:r>
              <a:rPr lang="en-US" altLang="fa-IR" dirty="0" smtClean="0">
                <a:latin typeface="Calibri" pitchFamily="34" charset="0"/>
              </a:rPr>
              <a:t>Automatic Firewall Client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6525-1CE0-46AA-89D8-46ED4BD72930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13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928670"/>
            <a:ext cx="8786812" cy="1368152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3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برای این منظور 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توانید از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Group Policy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استفاده نمایید، که به این ترتیب نیاز خواهید داشت از فرمت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MSI Package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نصبی برنامه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Firewall Client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استفاده نمایید.</a:t>
            </a:r>
            <a:endParaRPr lang="fa-IR" sz="2200" b="1" dirty="0" smtClean="0">
              <a:latin typeface="Calibri" pitchFamily="34" charset="0"/>
              <a:cs typeface="B Roy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810" y="2594402"/>
            <a:ext cx="4786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آخرین نگارش فعلی سازگار با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ISA Server 2006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مربوط به مورد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KB929556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می باشد.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این ورژن از برنامه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Firewall Client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را می‌توان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در سیستم عامل‌های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(Windows </a:t>
            </a:r>
            <a:r>
              <a:rPr lang="en-US" sz="2000" b="1" dirty="0" err="1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xp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, Vista, 7)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نصب کرد.</a:t>
            </a:r>
            <a:endParaRPr lang="fa-IR" sz="2000" b="1" dirty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endParaRPr>
          </a:p>
        </p:txBody>
      </p:sp>
      <p:pic>
        <p:nvPicPr>
          <p:cNvPr id="18434" name="Picture 2" descr="http://i1-win.softpedia-static.com/screenshots/Firewall-Client-for-ISA-Server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838575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213"/>
          <p:cNvGrpSpPr>
            <a:grpSpLocks/>
          </p:cNvGrpSpPr>
          <p:nvPr/>
        </p:nvGrpSpPr>
        <p:grpSpPr bwMode="auto">
          <a:xfrm>
            <a:off x="598488" y="1214438"/>
            <a:ext cx="8116887" cy="5214937"/>
            <a:chOff x="1338" y="975"/>
            <a:chExt cx="3988" cy="2805"/>
          </a:xfrm>
        </p:grpSpPr>
        <p:grpSp>
          <p:nvGrpSpPr>
            <p:cNvPr id="6148" name="Group 206"/>
            <p:cNvGrpSpPr>
              <a:grpSpLocks/>
            </p:cNvGrpSpPr>
            <p:nvPr/>
          </p:nvGrpSpPr>
          <p:grpSpPr bwMode="auto">
            <a:xfrm>
              <a:off x="3016" y="975"/>
              <a:ext cx="2310" cy="986"/>
              <a:chOff x="2971" y="657"/>
              <a:chExt cx="2310" cy="986"/>
            </a:xfrm>
          </p:grpSpPr>
          <p:pic>
            <p:nvPicPr>
              <p:cNvPr id="6152" name="Picture 199" descr="j030125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657"/>
                <a:ext cx="1153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53" name="Group 204"/>
              <p:cNvGrpSpPr>
                <a:grpSpLocks/>
              </p:cNvGrpSpPr>
              <p:nvPr/>
            </p:nvGrpSpPr>
            <p:grpSpPr bwMode="auto">
              <a:xfrm>
                <a:off x="2971" y="845"/>
                <a:ext cx="1180" cy="318"/>
                <a:chOff x="657" y="527"/>
                <a:chExt cx="1180" cy="318"/>
              </a:xfrm>
            </p:grpSpPr>
            <p:sp>
              <p:nvSpPr>
                <p:cNvPr id="6154" name="AutoShape 201"/>
                <p:cNvSpPr>
                  <a:spLocks noChangeArrowheads="1"/>
                </p:cNvSpPr>
                <p:nvPr/>
              </p:nvSpPr>
              <p:spPr bwMode="auto">
                <a:xfrm>
                  <a:off x="657" y="527"/>
                  <a:ext cx="1180" cy="31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DEB8"/>
                    </a:gs>
                    <a:gs pos="100000">
                      <a:schemeClr val="bg1"/>
                    </a:gs>
                  </a:gsLst>
                  <a:path path="rect">
                    <a:fillToRect l="100000" t="100000"/>
                  </a:path>
                </a:gradFill>
                <a:ln w="9525">
                  <a:solidFill>
                    <a:srgbClr val="0066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a-IR" altLang="fa-IR"/>
                </a:p>
              </p:txBody>
            </p:sp>
            <p:sp>
              <p:nvSpPr>
                <p:cNvPr id="615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657" y="572"/>
                  <a:ext cx="1089" cy="1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fa-IR" altLang="fa-IR" sz="1600" dirty="0">
                      <a:solidFill>
                        <a:srgbClr val="FF0000"/>
                      </a:solidFill>
                      <a:cs typeface="B Titr" pitchFamily="2" charset="-78"/>
                    </a:rPr>
                    <a:t>هدفهاي آموزشي :</a:t>
                  </a:r>
                  <a:endParaRPr lang="en-US" altLang="fa-IR" sz="1600" dirty="0">
                    <a:solidFill>
                      <a:srgbClr val="FF0000"/>
                    </a:solidFill>
                    <a:cs typeface="B Titr" pitchFamily="2" charset="-78"/>
                  </a:endParaRPr>
                </a:p>
              </p:txBody>
            </p:sp>
          </p:grpSp>
        </p:grpSp>
        <p:grpSp>
          <p:nvGrpSpPr>
            <p:cNvPr id="6149" name="Group 211"/>
            <p:cNvGrpSpPr>
              <a:grpSpLocks/>
            </p:cNvGrpSpPr>
            <p:nvPr/>
          </p:nvGrpSpPr>
          <p:grpSpPr bwMode="auto">
            <a:xfrm>
              <a:off x="1338" y="1920"/>
              <a:ext cx="2902" cy="1860"/>
              <a:chOff x="1565" y="1693"/>
              <a:chExt cx="2902" cy="1860"/>
            </a:xfrm>
          </p:grpSpPr>
          <p:sp>
            <p:nvSpPr>
              <p:cNvPr id="6150" name="AutoShape 208"/>
              <p:cNvSpPr>
                <a:spLocks noChangeArrowheads="1"/>
              </p:cNvSpPr>
              <p:nvPr/>
            </p:nvSpPr>
            <p:spPr bwMode="auto">
              <a:xfrm>
                <a:off x="1565" y="1693"/>
                <a:ext cx="2902" cy="186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DEB8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 w="9525">
                <a:solidFill>
                  <a:srgbClr val="006666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endParaRPr lang="fa-IR" altLang="fa-IR">
                  <a:solidFill>
                    <a:srgbClr val="006666"/>
                  </a:solidFill>
                  <a:cs typeface="Titr" pitchFamily="2" charset="-78"/>
                </a:endParaRPr>
              </a:p>
            </p:txBody>
          </p:sp>
          <p:sp>
            <p:nvSpPr>
              <p:cNvPr id="6151" name="Text Box 210"/>
              <p:cNvSpPr txBox="1">
                <a:spLocks noChangeArrowheads="1"/>
              </p:cNvSpPr>
              <p:nvPr/>
            </p:nvSpPr>
            <p:spPr bwMode="auto">
              <a:xfrm>
                <a:off x="1622" y="1978"/>
                <a:ext cx="2812" cy="1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نصب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ISA Server</a:t>
                </a:r>
                <a:endParaRPr lang="fa-IR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268288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fa-IR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معرفی انواع دسترسی کامپیوترهای شبکه به </a:t>
                </a: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ISA Server</a:t>
                </a:r>
                <a:endParaRPr lang="en-US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Secure NAT Clients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Web Proxy Clients</a:t>
                </a:r>
              </a:p>
              <a:p>
                <a:pPr marL="1011238" lvl="1" indent="-268288" algn="r" rt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fa-IR" b="1" dirty="0" smtClean="0">
                    <a:solidFill>
                      <a:srgbClr val="000066"/>
                    </a:solidFill>
                    <a:latin typeface="Calibri" pitchFamily="34" charset="0"/>
                    <a:cs typeface="B Lotus" pitchFamily="2" charset="-78"/>
                  </a:rPr>
                  <a:t>Firewall Clients</a:t>
                </a:r>
                <a:endParaRPr lang="fa-IR" altLang="fa-IR" b="1" dirty="0" smtClean="0">
                  <a:solidFill>
                    <a:srgbClr val="000066"/>
                  </a:solidFill>
                  <a:latin typeface="Calibri" pitchFamily="34" charset="0"/>
                  <a:cs typeface="B Lotus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نصب </a:t>
            </a:r>
            <a:r>
              <a:rPr lang="en-US" altLang="fa-IR" dirty="0" smtClean="0">
                <a:latin typeface="Calibri" pitchFamily="34" charset="0"/>
              </a:rPr>
              <a:t>ISA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FFB0DF-D3BB-4EF8-A91D-50AE2088573D}" type="slidenum">
              <a:rPr lang="en-US">
                <a:latin typeface="Nazanin" pitchFamily="2" charset="-78"/>
                <a:cs typeface="B Nazanin" pitchFamily="2" charset="-78"/>
              </a:rPr>
              <a:pPr>
                <a:defRPr/>
              </a:pPr>
              <a:t>3</a:t>
            </a:fld>
            <a:endParaRPr lang="en-US" dirty="0">
              <a:latin typeface="Nazanin" pitchFamily="2" charset="-78"/>
              <a:cs typeface="B Nazanin" pitchFamily="2" charset="-78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14313" y="1023515"/>
            <a:ext cx="8786812" cy="58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952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انواع نگارش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های مربوط به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ISA Server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: </a:t>
            </a:r>
          </a:p>
          <a:p>
            <a:pPr marL="361950" indent="-2794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ISA Server 2004</a:t>
            </a:r>
          </a:p>
          <a:p>
            <a:pPr marL="361950" indent="-2794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ISA Server 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2006</a:t>
            </a:r>
            <a:endParaRPr lang="fa-IR" altLang="en-US" sz="20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B Nazanin" panose="00000400000000000000" pitchFamily="2" charset="-78"/>
            </a:endParaRPr>
          </a:p>
          <a:p>
            <a:pPr marL="361950" indent="-2794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TMG 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Server </a:t>
            </a: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2010</a:t>
            </a:r>
          </a:p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نگارش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های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2004 &amp; 2006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را می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توان بر روی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Windows Server 2003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نصب کرد.</a:t>
            </a:r>
          </a:p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نگارش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TMG 2010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را فقط می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توان بر روی سیستم عامل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های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64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بیتی از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Server 2008 &amp; 2008R2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نصب کرد.</a:t>
            </a:r>
          </a:p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در واقع اگر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Windows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Swrver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2008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در شبکه دارید که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32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بیتی است نمی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توانید </a:t>
            </a: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TMG 2010 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را بروی آن نصب کنید.</a:t>
            </a:r>
          </a:p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ISA Server 2004 &amp; 2006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 در نگارشهای زیر موجود می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باشند:</a:t>
            </a:r>
          </a:p>
          <a:p>
            <a:pPr marL="361950" indent="-2794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Standard</a:t>
            </a:r>
          </a:p>
          <a:p>
            <a:pPr marL="361950" indent="-2794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0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Enterprise</a:t>
            </a:r>
            <a:endParaRPr lang="en-US" altLang="en-US" sz="2000" b="1" dirty="0" smtClean="0">
              <a:solidFill>
                <a:srgbClr val="00B050"/>
              </a:solidFill>
              <a:latin typeface="Calibri" pitchFamily="34" charset="0"/>
              <a:cs typeface="B Nazanin" panose="00000400000000000000" pitchFamily="2" charset="-78"/>
            </a:endParaRPr>
          </a:p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fa-IR" altLang="en-US" sz="2000" b="1" dirty="0" smtClean="0">
                <a:solidFill>
                  <a:srgbClr val="00B050"/>
                </a:solidFill>
                <a:latin typeface="Calibri" pitchFamily="34" charset="0"/>
                <a:cs typeface="B Nazanin" panose="00000400000000000000" pitchFamily="2" charset="-78"/>
              </a:rPr>
              <a:t>در این دوره به نحوه کارکرد نسخه </a:t>
            </a:r>
            <a:r>
              <a:rPr lang="en-US" altLang="en-US" sz="2000" b="1" dirty="0" smtClean="0">
                <a:solidFill>
                  <a:srgbClr val="00B050"/>
                </a:solidFill>
                <a:latin typeface="Calibri" pitchFamily="34" charset="0"/>
                <a:cs typeface="B Nazanin" panose="00000400000000000000" pitchFamily="2" charset="-78"/>
              </a:rPr>
              <a:t>ISA Server Standard</a:t>
            </a:r>
            <a:r>
              <a:rPr lang="fa-IR" altLang="en-US" sz="2000" b="1" dirty="0" smtClean="0">
                <a:solidFill>
                  <a:srgbClr val="00B050"/>
                </a:solidFill>
                <a:latin typeface="Calibri" pitchFamily="34" charset="0"/>
                <a:cs typeface="B Nazanin" panose="00000400000000000000" pitchFamily="2" charset="-78"/>
              </a:rPr>
              <a:t> خواهیم پرداخت</a:t>
            </a:r>
            <a:r>
              <a:rPr lang="fa-IR" altLang="en-US" sz="2000" b="1" dirty="0" smtClean="0">
                <a:solidFill>
                  <a:srgbClr val="002060"/>
                </a:solidFill>
                <a:latin typeface="Calibri" pitchFamily="34" charset="0"/>
                <a:cs typeface="B Nazanin" panose="00000400000000000000" pitchFamily="2" charset="-78"/>
              </a:rPr>
              <a:t>.</a:t>
            </a:r>
          </a:p>
          <a:p>
            <a:pPr marL="361950" indent="-279400" algn="just" rtl="1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fa-IR" altLang="en-US" sz="2000" b="1" dirty="0" smtClean="0">
              <a:solidFill>
                <a:srgbClr val="002060"/>
              </a:solidFill>
              <a:latin typeface="Calibri" pitchFamily="34" charset="0"/>
              <a:cs typeface="B Nazanin" panose="00000400000000000000" pitchFamily="2" charset="-78"/>
            </a:endParaRPr>
          </a:p>
          <a:p>
            <a:pPr marL="361950" indent="-279400" algn="just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fa-IR" altLang="en-US" sz="2000" b="1" dirty="0">
              <a:solidFill>
                <a:srgbClr val="00206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پیش نیازهای نصب </a:t>
            </a:r>
            <a:r>
              <a:rPr lang="en-US" altLang="fa-IR" dirty="0" smtClean="0">
                <a:latin typeface="Calibri" pitchFamily="34" charset="0"/>
              </a:rPr>
              <a:t>ISA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3466FF-9D13-49F4-92DC-1744D7B72C33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4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908720"/>
            <a:ext cx="8533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400" b="1" dirty="0" smtClean="0">
                <a:latin typeface="Calibri" pitchFamily="34" charset="0"/>
                <a:cs typeface="B Nazanin" panose="00000400000000000000" pitchFamily="2" charset="-78"/>
              </a:rPr>
              <a:t>برای نصب </a:t>
            </a:r>
            <a:r>
              <a:rPr lang="en-US" sz="2400" b="1" dirty="0" smtClean="0">
                <a:latin typeface="Calibri" pitchFamily="34" charset="0"/>
                <a:cs typeface="B Nazanin" panose="00000400000000000000" pitchFamily="2" charset="-78"/>
              </a:rPr>
              <a:t>ISA Server </a:t>
            </a:r>
            <a:r>
              <a:rPr lang="fa-IR" sz="2400" b="1" dirty="0" smtClean="0">
                <a:latin typeface="Calibri" pitchFamily="34" charset="0"/>
                <a:cs typeface="B Nazanin" panose="00000400000000000000" pitchFamily="2" charset="-78"/>
              </a:rPr>
              <a:t> باید تعیین کنید که می</a:t>
            </a:r>
            <a:r>
              <a:rPr lang="fa-IR" sz="2400" b="1" dirty="0" smtClean="0"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400" b="1" dirty="0" smtClean="0">
                <a:latin typeface="Calibri" pitchFamily="34" charset="0"/>
                <a:cs typeface="B Nazanin" panose="00000400000000000000" pitchFamily="2" charset="-78"/>
              </a:rPr>
              <a:t>خواهید در کدام محیط </a:t>
            </a:r>
            <a:r>
              <a:rPr lang="en-US" sz="2400" b="1" dirty="0" smtClean="0">
                <a:latin typeface="Calibri" pitchFamily="34" charset="0"/>
                <a:cs typeface="B Nazanin" panose="00000400000000000000" pitchFamily="2" charset="-78"/>
              </a:rPr>
              <a:t>Workgroup or Domain</a:t>
            </a:r>
            <a:r>
              <a:rPr lang="fa-IR" sz="2400" b="1" dirty="0" smtClean="0">
                <a:latin typeface="Calibri" pitchFamily="34" charset="0"/>
                <a:cs typeface="B Nazanin" panose="00000400000000000000" pitchFamily="2" charset="-78"/>
              </a:rPr>
              <a:t> نصب کنید.</a:t>
            </a:r>
            <a:endParaRPr lang="fa-IR" sz="2400" b="1" dirty="0" smtClean="0">
              <a:latin typeface="Calibri" pitchFamily="34" charset="0"/>
              <a:cs typeface="B Nazanin" panose="000004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en-US" sz="2000" b="1" dirty="0" smtClean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928802"/>
          <a:ext cx="871543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14282" y="4325958"/>
          <a:ext cx="8715436" cy="246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سخت افزار مورد نیاز نصب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3E15-5A21-4B2F-8BC0-A4F3FF926C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5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5720" y="5148064"/>
            <a:ext cx="8605589" cy="170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2663" indent="-531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784225" indent="-3429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حداقل </a:t>
            </a:r>
            <a:r>
              <a:rPr lang="fa-IR" altLang="en-US" sz="20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دو کارت شبکه </a:t>
            </a:r>
            <a:r>
              <a:rPr lang="fa-IR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می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بایست بر روی کامپیوتری که قرار است </a:t>
            </a:r>
            <a:r>
              <a:rPr lang="en-US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ISA</a:t>
            </a:r>
            <a:r>
              <a:rPr lang="fa-IR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نصب گردد وجود داشته باشد . </a:t>
            </a:r>
            <a:r>
              <a:rPr lang="fa-IR" altLang="en-US" sz="2000" b="1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یکی از کارت شبکه ها می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sz="2000" b="1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بایست به شبکه داخلی </a:t>
            </a:r>
            <a:r>
              <a:rPr lang="en-US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(Private LAN)</a:t>
            </a:r>
            <a:r>
              <a:rPr lang="fa-IR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2000" b="1" dirty="0" smtClean="0">
                <a:solidFill>
                  <a:schemeClr val="accent5"/>
                </a:solidFill>
                <a:cs typeface="B Nazanin" panose="00000400000000000000" pitchFamily="2" charset="-78"/>
              </a:rPr>
              <a:t>و کارت شبکه دیگر متصل کننده کامپیوتر به اینترنت </a:t>
            </a:r>
            <a:r>
              <a:rPr lang="fa-IR" alt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باشد. </a:t>
            </a:r>
            <a:endParaRPr lang="fa-IR" altLang="en-US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634380070"/>
              </p:ext>
            </p:extLst>
          </p:nvPr>
        </p:nvGraphicFramePr>
        <p:xfrm>
          <a:off x="214282" y="1142984"/>
          <a:ext cx="85689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انواع دسترسی کلاینت‌ها به </a:t>
            </a:r>
            <a:r>
              <a:rPr lang="en-US" altLang="fa-IR" dirty="0" smtClean="0">
                <a:latin typeface="Calibri" pitchFamily="34" charset="0"/>
              </a:rPr>
              <a:t>ISA Server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03E15-5A21-4B2F-8BC0-A4F3FF926C6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6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313" y="980728"/>
            <a:ext cx="8786812" cy="209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2663" indent="-531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95250" indent="0" algn="just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بعد از نصب </a:t>
            </a:r>
            <a:r>
              <a:rPr lang="en-US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ISA Server</a:t>
            </a: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و تعریف نمودن یک </a:t>
            </a:r>
            <a:r>
              <a:rPr lang="en-US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Access Rule</a:t>
            </a: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برای اجازه عبور ترافیک ، در ادامه باید مشخص شود که کلاینت کامپیوترهای شبکه داخلی </a:t>
            </a:r>
            <a:r>
              <a:rPr lang="en-US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(Private LAN)</a:t>
            </a: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به چه صورتی به </a:t>
            </a:r>
            <a:r>
              <a:rPr lang="en-US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ISA Server</a:t>
            </a:r>
            <a:r>
              <a:rPr lang="fa-IR" altLang="en-US" sz="21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متصل شوند.</a:t>
            </a:r>
            <a:endParaRPr lang="fa-IR" altLang="en-US" sz="2100" b="1" dirty="0">
              <a:solidFill>
                <a:srgbClr val="C00000"/>
              </a:solidFill>
              <a:latin typeface="Calibri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2428868"/>
          <a:ext cx="48577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2066" y="3429000"/>
            <a:ext cx="364333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یک کلاینت می</a:t>
            </a:r>
            <a:r>
              <a:rPr lang="fa-IR" altLang="fa-IR" sz="2000" dirty="0" smtClean="0">
                <a:latin typeface="Calibri" pitchFamily="34" charset="0"/>
              </a:rPr>
              <a:t>‌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تواند از هر سه مدل فوق برای اتصال به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ISA Server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 استفاده نماید، ولی شما می توانید سرور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ISA</a:t>
            </a:r>
            <a:r>
              <a:rPr lang="fa-IR" sz="2000" b="1" dirty="0" smtClean="0"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 را طوری پیکربندی کنید که فقط درخواست های مورد نظر از یک مدل به کلاینت پاسخ داده شود.</a:t>
            </a:r>
            <a:endParaRPr lang="fa-IR" sz="2000" b="1" dirty="0">
              <a:solidFill>
                <a:schemeClr val="accent4">
                  <a:lumMod val="7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معرفی </a:t>
            </a:r>
            <a:r>
              <a:rPr lang="en-US" altLang="fa-IR" dirty="0" err="1" smtClean="0">
                <a:latin typeface="Calibri" pitchFamily="34" charset="0"/>
              </a:rPr>
              <a:t>SecureNAT</a:t>
            </a:r>
            <a:r>
              <a:rPr lang="en-US" altLang="fa-IR" dirty="0" smtClean="0">
                <a:latin typeface="Calibri" pitchFamily="34" charset="0"/>
              </a:rPr>
              <a:t> Clients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C1F062-06BB-4D2D-B7E3-F7C1649B1EE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7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786812" cy="5357813"/>
          </a:xfrm>
          <a:prstGeom prst="rect">
            <a:avLst/>
          </a:prstGeom>
        </p:spPr>
        <p:txBody>
          <a:bodyPr/>
          <a:lstStyle/>
          <a:p>
            <a:pPr marL="900113" indent="-449263" algn="r" rtl="1">
              <a:lnSpc>
                <a:spcPct val="150000"/>
              </a:lnSpc>
              <a:buFont typeface="Arial" pitchFamily="34" charset="0"/>
              <a:buChar char="•"/>
              <a:tabLst>
                <a:tab pos="627063" algn="l"/>
              </a:tabLst>
              <a:defRPr/>
            </a:pPr>
            <a:endParaRPr lang="fa-IR" sz="2000" b="1" dirty="0">
              <a:latin typeface="Calibri" pitchFamily="34" charset="0"/>
              <a:cs typeface="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836" y="980728"/>
            <a:ext cx="87616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در این نوع اتصال کلاینت کامپیوترهای شبکه فقط نیاز به داشتن تنظیمات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IP Addressing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صحیح برای اتصال به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ISA Server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و اینترنت دارند.</a:t>
            </a:r>
          </a:p>
          <a:p>
            <a:pPr marL="342900" indent="-34290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تمامی سیستم عامل‌هایی که از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TCP/IP Addressing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پشتیبانی می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کنند می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‌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توانند از طریق </a:t>
            </a:r>
            <a:r>
              <a:rPr lang="en-US" sz="2000" b="1" dirty="0" err="1" smtClean="0">
                <a:latin typeface="Calibri" pitchFamily="34" charset="0"/>
                <a:cs typeface="B Nazanin" panose="00000400000000000000" pitchFamily="2" charset="-78"/>
              </a:rPr>
              <a:t>SecureNAT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به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ISA server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متصل شوند.</a:t>
            </a:r>
          </a:p>
          <a:p>
            <a:pPr marL="342900" indent="-342900" algn="just" rt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انواع 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سیستم عامل‌هایی 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که از این 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طریق می‌توانند 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به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ISA Server</a:t>
            </a:r>
            <a:r>
              <a:rPr lang="fa-IR" sz="2000" b="1" dirty="0" smtClean="0">
                <a:latin typeface="Calibri" pitchFamily="34" charset="0"/>
                <a:cs typeface="B Nazanin" panose="00000400000000000000" pitchFamily="2" charset="-78"/>
              </a:rPr>
              <a:t> اتصال و اینترنت دریافت کنند: </a:t>
            </a:r>
            <a:r>
              <a:rPr lang="en-US" sz="2000" b="1" dirty="0" smtClean="0">
                <a:latin typeface="Calibri" pitchFamily="34" charset="0"/>
                <a:cs typeface="B Nazanin" panose="00000400000000000000" pitchFamily="2" charset="-78"/>
              </a:rPr>
              <a:t>UNIX – Linux – Mac – Windows  </a:t>
            </a:r>
            <a:endParaRPr lang="en-US" sz="2000" b="1" dirty="0">
              <a:latin typeface="Calibri" pitchFamily="34" charset="0"/>
              <a:cs typeface="B Nazanin" panose="00000400000000000000" pitchFamily="2" charset="-78"/>
            </a:endParaRPr>
          </a:p>
        </p:txBody>
      </p:sp>
      <p:pic>
        <p:nvPicPr>
          <p:cNvPr id="6146" name="Picture 2" descr="http://hien.nhatnghe.vn/images/ISAClient/ISAClient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64" y="4929198"/>
            <a:ext cx="7677150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چگونگی پیاده سازی </a:t>
            </a:r>
            <a:r>
              <a:rPr lang="en-US" altLang="fa-IR" dirty="0" err="1" smtClean="0">
                <a:latin typeface="Calibri" pitchFamily="34" charset="0"/>
              </a:rPr>
              <a:t>SecureNAT</a:t>
            </a:r>
            <a:r>
              <a:rPr lang="en-US" altLang="fa-IR" dirty="0" smtClean="0">
                <a:latin typeface="Calibri" pitchFamily="34" charset="0"/>
              </a:rPr>
              <a:t> Client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AC6525-1CE0-46AA-89D8-46ED4BD72930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8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052737"/>
            <a:ext cx="8786812" cy="1368152"/>
          </a:xfrm>
          <a:prstGeom prst="rect">
            <a:avLst/>
          </a:prstGeom>
        </p:spPr>
        <p:txBody>
          <a:bodyPr/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برای این منظور فقط کافی است برای تمامی کلاینت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های شبکه داخلی، آدرس </a:t>
            </a:r>
            <a:r>
              <a:rPr lang="en-US" sz="2200" b="1" dirty="0" smtClean="0">
                <a:latin typeface="Calibri" pitchFamily="34" charset="0"/>
                <a:cs typeface="B Roya" panose="00000400000000000000" pitchFamily="2" charset="-78"/>
              </a:rPr>
              <a:t>Default Gateway</a:t>
            </a:r>
            <a:r>
              <a:rPr lang="fa-IR" sz="2200" b="1" dirty="0" smtClean="0">
                <a:latin typeface="Calibri" pitchFamily="34" charset="0"/>
                <a:cs typeface="B Roya" panose="00000400000000000000" pitchFamily="2" charset="-78"/>
              </a:rPr>
              <a:t> ست نمایید.</a:t>
            </a:r>
            <a:endParaRPr lang="fa-IR" sz="2200" b="1" dirty="0" smtClean="0">
              <a:latin typeface="Calibri" pitchFamily="34" charset="0"/>
              <a:cs typeface="B Roya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7686" y="2594402"/>
            <a:ext cx="458251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این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IP Address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، مربوط به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IP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کارت شبکه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ISA Server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می‌باشد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(کارت شبکه های که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ISA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را به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Switch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داخلی متصل کرده است).</a:t>
            </a:r>
          </a:p>
          <a:p>
            <a:pPr marL="355600" indent="-260350" algn="just" rtl="1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بنابراین براحتی می‌توان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IP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مربوط به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کامپیوتر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ISA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را به عنوان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Default Gateway </a:t>
            </a:r>
            <a:r>
              <a:rPr lang="fa-IR" sz="20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 برای تمامی کامپیوترهای داخل شبکه ست کرد.</a:t>
            </a:r>
            <a:endParaRPr lang="fa-IR" sz="2000" b="1" dirty="0">
              <a:solidFill>
                <a:srgbClr val="0070C0"/>
              </a:solidFill>
              <a:latin typeface="Calibri" pitchFamily="34" charset="0"/>
              <a:cs typeface="B Roya" panose="00000400000000000000" pitchFamily="2" charset="-78"/>
            </a:endParaRPr>
          </a:p>
        </p:txBody>
      </p:sp>
      <p:pic>
        <p:nvPicPr>
          <p:cNvPr id="5122" name="Picture 2" descr="http://www.isaserver.org/images/tutorials/isa_clients_part2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84810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0"/>
          <p:cNvSpPr>
            <a:spLocks noGrp="1"/>
          </p:cNvSpPr>
          <p:nvPr>
            <p:ph type="body" idx="1"/>
          </p:nvPr>
        </p:nvSpPr>
        <p:spPr>
          <a:xfrm>
            <a:off x="142875" y="142875"/>
            <a:ext cx="8829675" cy="571500"/>
          </a:xfrm>
        </p:spPr>
        <p:txBody>
          <a:bodyPr/>
          <a:lstStyle/>
          <a:p>
            <a:pPr marL="17463" eaLnBrk="1" hangingPunct="1">
              <a:spcBef>
                <a:spcPct val="0"/>
              </a:spcBef>
            </a:pPr>
            <a:r>
              <a:rPr lang="fa-IR" altLang="fa-IR" dirty="0" smtClean="0">
                <a:latin typeface="Calibri" pitchFamily="34" charset="0"/>
              </a:rPr>
              <a:t>بررسی محاست و معایب </a:t>
            </a:r>
            <a:r>
              <a:rPr lang="en-US" altLang="fa-IR" dirty="0" err="1" smtClean="0">
                <a:latin typeface="Calibri" pitchFamily="34" charset="0"/>
              </a:rPr>
              <a:t>SecureNat</a:t>
            </a:r>
            <a:r>
              <a:rPr lang="en-US" altLang="fa-IR" dirty="0" smtClean="0">
                <a:latin typeface="Calibri" pitchFamily="34" charset="0"/>
              </a:rPr>
              <a:t> Client</a:t>
            </a:r>
            <a:endParaRPr lang="en-US" altLang="fa-IR" dirty="0" smtClean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33E04-497D-4884-9D08-D7BDC8D87F7E}" type="slidenum">
              <a:rPr lang="en-US">
                <a:latin typeface="Nazanin" pitchFamily="2" charset="-78"/>
                <a:cs typeface="Nazanin" pitchFamily="2" charset="-78"/>
              </a:rPr>
              <a:pPr>
                <a:defRPr/>
              </a:pPr>
              <a:t>9</a:t>
            </a:fld>
            <a:endParaRPr lang="en-US" dirty="0">
              <a:latin typeface="Nazanin" pitchFamily="2" charset="-78"/>
              <a:cs typeface="Nazanin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775" y="5429264"/>
            <a:ext cx="8786812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2603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6350" algn="just" rtl="1">
              <a:buClr>
                <a:srgbClr val="FF0000"/>
              </a:buClr>
              <a:buAutoNum type="arabicParenBoth"/>
            </a:pP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SecureNat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Clent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 از تایید هویت 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(Authentication)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 پشتیبانی نمی</a:t>
            </a:r>
            <a:r>
              <a:rPr lang="fa-IR" sz="2400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sz="2200" b="1" dirty="0" smtClean="0">
                <a:solidFill>
                  <a:srgbClr val="0070C0"/>
                </a:solidFill>
                <a:latin typeface="Calibri" pitchFamily="34" charset="0"/>
                <a:cs typeface="B Nazanin" panose="00000400000000000000" pitchFamily="2" charset="-78"/>
              </a:rPr>
              <a:t>کنند.</a:t>
            </a:r>
          </a:p>
          <a:p>
            <a:pPr lvl="1" indent="6350" algn="just" rtl="1"/>
            <a:r>
              <a:rPr lang="fa-IR" alt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مثلاً اگر بر روی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ISA</a:t>
            </a:r>
            <a:r>
              <a:rPr lang="fa-IR" alt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 تعیین شود که همه کاربران برای اتصال به اینترنت می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بایست تایید هویت شوند، در این حالت کلاینتهایی که از </a:t>
            </a:r>
            <a:r>
              <a:rPr lang="en-US" altLang="en-US" b="1" dirty="0" err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SecureNat</a:t>
            </a:r>
            <a:r>
              <a:rPr lang="fa-IR" alt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 استفاده می</a:t>
            </a:r>
            <a:r>
              <a:rPr lang="fa-IR" b="1" dirty="0" smtClean="0">
                <a:solidFill>
                  <a:srgbClr val="0070C0"/>
                </a:solidFill>
                <a:latin typeface="Calibri" pitchFamily="34" charset="0"/>
                <a:cs typeface="B Roya" panose="00000400000000000000" pitchFamily="2" charset="-78"/>
              </a:rPr>
              <a:t>‌</a:t>
            </a:r>
            <a:r>
              <a:rPr lang="fa-IR" alt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B Nazanin" panose="00000400000000000000" pitchFamily="2" charset="-78"/>
              </a:rPr>
              <a:t>کنند عدم دسترسی به اینترنت خواهند داشت.</a:t>
            </a:r>
            <a:endParaRPr lang="fa-IR" altLang="en-US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B Nazanin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51407478"/>
              </p:ext>
            </p:extLst>
          </p:nvPr>
        </p:nvGraphicFramePr>
        <p:xfrm>
          <a:off x="206837" y="1195748"/>
          <a:ext cx="8786811" cy="409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4031</TotalTime>
  <Words>1069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Nazanin</vt:lpstr>
      <vt:lpstr>B Nazanin</vt:lpstr>
      <vt:lpstr>Wingdings</vt:lpstr>
      <vt:lpstr>Calibri</vt:lpstr>
      <vt:lpstr>B Titr</vt:lpstr>
      <vt:lpstr>Titr</vt:lpstr>
      <vt:lpstr>B Lotus</vt:lpstr>
      <vt:lpstr>Wingdings 2</vt:lpstr>
      <vt:lpstr>B Roya</vt:lpstr>
      <vt:lpstr>Verdana</vt:lpstr>
      <vt:lpstr>Gill Sans MT</vt:lpstr>
      <vt:lpstr>Majalla UI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Javanmard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Miandari</dc:creator>
  <cp:keywords>اسلاید سوم درس شبکه های درون سازمانی</cp:keywords>
  <cp:lastModifiedBy>Shahed</cp:lastModifiedBy>
  <cp:revision>309</cp:revision>
  <dcterms:created xsi:type="dcterms:W3CDTF">2010-11-18T23:30:56Z</dcterms:created>
  <dcterms:modified xsi:type="dcterms:W3CDTF">2015-11-14T11:22:16Z</dcterms:modified>
</cp:coreProperties>
</file>