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321" r:id="rId2"/>
    <p:sldId id="322" r:id="rId3"/>
    <p:sldId id="323" r:id="rId4"/>
    <p:sldId id="324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1442/02/16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1442/02/16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1442/02/16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1442/02/16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1442/02/16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1442/02/16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1442/02/16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1442/02/16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1442/02/16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1442/02/16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1442/02/16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BDA14DF-1735-46AD-8768-8C3EA82272E2}" type="datetimeFigureOut">
              <a:rPr lang="fa-IR" smtClean="0"/>
              <a:pPr/>
              <a:t>1442/02/16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29289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1472" y="3500438"/>
            <a:ext cx="8286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/>
              <a:t>* بیماری آلزایمر</a:t>
            </a:r>
            <a:r>
              <a:rPr lang="en-US" b="1" i="1" dirty="0" smtClean="0"/>
              <a:t>Alzheimer's </a:t>
            </a:r>
            <a:r>
              <a:rPr lang="en-US" b="1" i="1" dirty="0" smtClean="0"/>
              <a:t>disease</a:t>
            </a:r>
            <a:r>
              <a:rPr lang="en-US" b="1" dirty="0" smtClean="0"/>
              <a:t>) </a:t>
            </a:r>
            <a:r>
              <a:rPr lang="fa-IR" b="1" dirty="0" smtClean="0"/>
              <a:t>)</a:t>
            </a:r>
            <a:br>
              <a:rPr lang="fa-IR" b="1" dirty="0" smtClean="0"/>
            </a:br>
            <a:r>
              <a:rPr lang="fa-IR" b="1" dirty="0" smtClean="0"/>
              <a:t/>
            </a:r>
            <a:br>
              <a:rPr lang="fa-IR" b="1" dirty="0" smtClean="0"/>
            </a:br>
            <a:r>
              <a:rPr lang="fa-IR" b="1" dirty="0" smtClean="0"/>
              <a:t> </a:t>
            </a:r>
            <a:r>
              <a:rPr lang="fa-IR" dirty="0" smtClean="0"/>
              <a:t>یک </a:t>
            </a:r>
            <a:r>
              <a:rPr lang="fa-IR" dirty="0" smtClean="0"/>
              <a:t>نوع اختلال عملکرد مغزی است که </a:t>
            </a:r>
            <a:r>
              <a:rPr lang="fa-IR" dirty="0" smtClean="0"/>
              <a:t>به تدریج </a:t>
            </a:r>
            <a:r>
              <a:rPr lang="fa-IR" dirty="0" smtClean="0"/>
              <a:t>توانایی‌های ذهنی بیمار تحلیل می‌رود</a:t>
            </a:r>
            <a:r>
              <a:rPr lang="fa-IR" dirty="0" smtClean="0"/>
              <a:t>. 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* 5 تا 10 درصد افراد بالای 65 سال را گرفتار می سازد.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علائم: اختلال در حافظه، سردرگمی، زوال عقل، ضعف گفتاری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علل: ژنتیک، کاهش سطح استیل کولین، استرس اکسیداتیو، تخریب یاخته های عصبی به ویژه در لوب های پیشانی و گیجگاهی، رسوب برخی پروتئین ها در داخل نورون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rkinson-15801943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35756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85786" y="3571876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fa-IR" b="1" dirty="0" smtClean="0"/>
              <a:t> بیماری پارکینسون </a:t>
            </a:r>
            <a:r>
              <a:rPr lang="en-US" b="1" dirty="0" smtClean="0"/>
              <a:t>Parkinson’s </a:t>
            </a:r>
            <a:r>
              <a:rPr lang="en-US" b="1" dirty="0" smtClean="0"/>
              <a:t>Disease</a:t>
            </a:r>
            <a:r>
              <a:rPr lang="en-US" b="1" dirty="0" smtClean="0"/>
              <a:t>)</a:t>
            </a:r>
            <a:r>
              <a:rPr lang="fa-IR" b="1" dirty="0" smtClean="0"/>
              <a:t>)</a:t>
            </a:r>
          </a:p>
          <a:p>
            <a:endParaRPr lang="fa-IR" b="1" dirty="0" smtClean="0"/>
          </a:p>
          <a:p>
            <a:r>
              <a:rPr lang="fa-IR" dirty="0" smtClean="0"/>
              <a:t>نوعی بیماری پیشرونده دستگاه عصبی مرکزی است. 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* این بیماری در ابتدا با علائم بسیار خفیف نمایان می‌شود و به تدریج با گذشت زمان پیشرفت می‌کند. 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 smtClean="0"/>
          </a:p>
          <a:p>
            <a:r>
              <a:rPr lang="fa-IR" dirty="0" smtClean="0"/>
              <a:t>علائم: لرزش، سفتی عضلات، از دست دادن قدرت تولید صدا، کندی حرکات، قامت خمیده و اختلال در حفظ تعادل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علل: ژنتیک، کمبود دوپامین، افزایش سن، آسیب مغزی، عفونت های ویروسی 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b="1" dirty="0" smtClean="0"/>
              <a:t/>
            </a:r>
            <a:br>
              <a:rPr lang="fa-IR" b="1" dirty="0" smtClean="0"/>
            </a:br>
            <a:r>
              <a:rPr lang="fa-IR" b="1" dirty="0" smtClean="0"/>
              <a:t/>
            </a:r>
            <a:br>
              <a:rPr lang="fa-IR" b="1" dirty="0" smtClean="0"/>
            </a:br>
            <a:endParaRPr lang="fa-IR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5786" y="3571876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fa-IR" b="1" dirty="0" smtClean="0"/>
              <a:t> </a:t>
            </a:r>
            <a:r>
              <a:rPr lang="fa-IR" b="1" dirty="0" smtClean="0"/>
              <a:t>بیماری </a:t>
            </a:r>
            <a:r>
              <a:rPr lang="fa-IR" b="1" dirty="0" smtClean="0"/>
              <a:t>روان‌گسیختگی</a:t>
            </a:r>
            <a:r>
              <a:rPr lang="fa-IR" b="1" dirty="0" smtClean="0"/>
              <a:t> (</a:t>
            </a:r>
            <a:r>
              <a:rPr lang="fa-IR" b="1" dirty="0" smtClean="0"/>
              <a:t>اسکیزوفرنی </a:t>
            </a:r>
            <a:r>
              <a:rPr lang="en-US" b="1" dirty="0" smtClean="0"/>
              <a:t>Schizophrenia</a:t>
            </a:r>
            <a:r>
              <a:rPr lang="fa-IR" b="1" dirty="0" smtClean="0"/>
              <a:t>)</a:t>
            </a:r>
            <a:endParaRPr lang="fa-IR" b="1" dirty="0" smtClean="0"/>
          </a:p>
          <a:p>
            <a:endParaRPr lang="fa-IR" b="1" dirty="0" smtClean="0"/>
          </a:p>
          <a:p>
            <a:r>
              <a:rPr lang="fa-IR" dirty="0" smtClean="0"/>
              <a:t>اختلالی از نوع روانپریشی (تغییر ادراک، گفتار و هشیاری) است.</a:t>
            </a:r>
            <a:br>
              <a:rPr lang="fa-IR" dirty="0" smtClean="0"/>
            </a:br>
            <a:endParaRPr lang="fa-IR" dirty="0" smtClean="0"/>
          </a:p>
          <a:p>
            <a:r>
              <a:rPr lang="fa-IR" dirty="0" smtClean="0"/>
              <a:t>علائم: اختلال توجه، اختلال ادراک، توهم و هذیان، رفتار حرکتی غیرمعمول، ابراز هیجان به صورت سطحی، کاهش تعامل اجتماعی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علل: ژنتیک، استفاده </a:t>
            </a:r>
            <a:r>
              <a:rPr lang="fa-IR" dirty="0" smtClean="0"/>
              <a:t>از مواد مخدر، </a:t>
            </a:r>
            <a:r>
              <a:rPr lang="fa-IR" dirty="0" smtClean="0"/>
              <a:t>سوء تغذیه مادر </a:t>
            </a:r>
            <a:r>
              <a:rPr lang="fa-IR" dirty="0" smtClean="0"/>
              <a:t>در دوران رشد جنین، کاهش غیرطبیعی سطح گیرنده‌های گلوتامات 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b="1" dirty="0" smtClean="0"/>
              <a:t/>
            </a:r>
            <a:br>
              <a:rPr lang="fa-IR" b="1" dirty="0" smtClean="0"/>
            </a:br>
            <a:r>
              <a:rPr lang="fa-IR" b="1" dirty="0" smtClean="0"/>
              <a:t/>
            </a:r>
            <a:br>
              <a:rPr lang="fa-IR" b="1" dirty="0" smtClean="0"/>
            </a:br>
            <a:endParaRPr lang="fa-IR" b="1" dirty="0" smtClean="0"/>
          </a:p>
          <a:p>
            <a:endParaRPr lang="en-US" b="1" dirty="0"/>
          </a:p>
        </p:txBody>
      </p:sp>
      <p:pic>
        <p:nvPicPr>
          <p:cNvPr id="4" name="Picture 3" descr="sch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8643998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at-is-autis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8715436" cy="278608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28662" y="3643313"/>
            <a:ext cx="79296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/>
              <a:t>درخودماندگی</a:t>
            </a:r>
            <a:r>
              <a:rPr lang="fa-IR" b="1" dirty="0" smtClean="0"/>
              <a:t> </a:t>
            </a:r>
            <a:r>
              <a:rPr lang="fa-IR" b="1" dirty="0" smtClean="0"/>
              <a:t>(اوتیسم </a:t>
            </a:r>
            <a:r>
              <a:rPr lang="en-US" b="1" dirty="0" smtClean="0"/>
              <a:t>Autism</a:t>
            </a:r>
            <a:r>
              <a:rPr lang="fa-IR" b="1" dirty="0" smtClean="0"/>
              <a:t>)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نوعی </a:t>
            </a:r>
            <a:r>
              <a:rPr lang="fa-IR" dirty="0" smtClean="0"/>
              <a:t>اختلال </a:t>
            </a:r>
            <a:r>
              <a:rPr lang="fa-IR" dirty="0" smtClean="0"/>
              <a:t>رشد است </a:t>
            </a:r>
            <a:r>
              <a:rPr lang="fa-IR" dirty="0" smtClean="0"/>
              <a:t>که با رفتارهای ارتباطی و کلامی غیرطبیعی مشخص می‌شود</a:t>
            </a:r>
            <a:r>
              <a:rPr lang="fa-IR" dirty="0" smtClean="0"/>
              <a:t>.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* اوتیسم در پسران شایع تر از دختران است.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علائم: تعاملات اجتماعی غیرعادی، اختلال گفتاری، علایق محدود و رفتارهای تکراری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علل: ژنتیک، آسیب نیمکره های مخ، عفونت های ویروسی، مشکلات دوران بارداری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1279</TotalTime>
  <Words>48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Slide 1</vt:lpstr>
      <vt:lpstr>Slide 2</vt:lpstr>
      <vt:lpstr>Slide 3</vt:lpstr>
      <vt:lpstr>Slide 4</vt:lpstr>
    </vt:vector>
  </TitlesOfParts>
  <Company>Media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Nanobiotechnology</dc:title>
  <dc:creator>Media Soft</dc:creator>
  <cp:lastModifiedBy>abbas</cp:lastModifiedBy>
  <cp:revision>172</cp:revision>
  <dcterms:created xsi:type="dcterms:W3CDTF">2015-05-16T08:14:03Z</dcterms:created>
  <dcterms:modified xsi:type="dcterms:W3CDTF">2020-10-03T21:09:51Z</dcterms:modified>
</cp:coreProperties>
</file>