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300" r:id="rId6"/>
    <p:sldId id="260" r:id="rId7"/>
    <p:sldId id="261" r:id="rId8"/>
    <p:sldId id="262" r:id="rId9"/>
    <p:sldId id="263" r:id="rId10"/>
    <p:sldId id="264" r:id="rId11"/>
    <p:sldId id="265" r:id="rId12"/>
    <p:sldId id="266" r:id="rId13"/>
    <p:sldId id="267" r:id="rId14"/>
    <p:sldId id="268" r:id="rId15"/>
    <p:sldId id="272" r:id="rId16"/>
    <p:sldId id="273" r:id="rId17"/>
    <p:sldId id="274" r:id="rId18"/>
    <p:sldId id="275" r:id="rId19"/>
    <p:sldId id="276" r:id="rId20"/>
    <p:sldId id="277" r:id="rId21"/>
    <p:sldId id="278" r:id="rId22"/>
    <p:sldId id="279" r:id="rId23"/>
    <p:sldId id="281" r:id="rId24"/>
    <p:sldId id="283" r:id="rId25"/>
    <p:sldId id="284" r:id="rId26"/>
    <p:sldId id="285" r:id="rId27"/>
    <p:sldId id="286" r:id="rId28"/>
    <p:sldId id="287" r:id="rId29"/>
    <p:sldId id="288" r:id="rId30"/>
    <p:sldId id="289" r:id="rId31"/>
    <p:sldId id="290" r:id="rId32"/>
    <p:sldId id="291" r:id="rId33"/>
    <p:sldId id="292" r:id="rId34"/>
    <p:sldId id="293" r:id="rId35"/>
    <p:sldId id="294" r:id="rId36"/>
    <p:sldId id="296" r:id="rId37"/>
    <p:sldId id="297" r:id="rId38"/>
    <p:sldId id="298" r:id="rId39"/>
    <p:sldId id="299" r:id="rId4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163" autoAdjust="0"/>
    <p:restoredTop sz="94660"/>
  </p:normalViewPr>
  <p:slideViewPr>
    <p:cSldViewPr snapToGrid="0">
      <p:cViewPr varScale="1">
        <p:scale>
          <a:sx n="68" d="100"/>
          <a:sy n="68" d="100"/>
        </p:scale>
        <p:origin x="84" y="22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C3BB288-B920-4C0D-AC55-C448809EF507}" type="datetimeFigureOut">
              <a:rPr lang="en-US" smtClean="0"/>
              <a:t>12/21/2015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AE50F7-C3CD-4938-9FFE-70A7C8B590D5}" type="slidenum">
              <a:rPr lang="en-US" smtClean="0"/>
              <a:t>‹#›</a:t>
            </a:fld>
            <a:endParaRPr lang="en-US"/>
          </a:p>
        </p:txBody>
      </p:sp>
    </p:spTree>
    <p:extLst>
      <p:ext uri="{BB962C8B-B14F-4D97-AF65-F5344CB8AC3E}">
        <p14:creationId xmlns:p14="http://schemas.microsoft.com/office/powerpoint/2010/main" val="18649664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3BB288-B920-4C0D-AC55-C448809EF507}" type="datetimeFigureOut">
              <a:rPr lang="en-US" smtClean="0"/>
              <a:t>12/21/2015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AE50F7-C3CD-4938-9FFE-70A7C8B590D5}" type="slidenum">
              <a:rPr lang="en-US" smtClean="0"/>
              <a:t>‹#›</a:t>
            </a:fld>
            <a:endParaRPr lang="en-US"/>
          </a:p>
        </p:txBody>
      </p:sp>
    </p:spTree>
    <p:extLst>
      <p:ext uri="{BB962C8B-B14F-4D97-AF65-F5344CB8AC3E}">
        <p14:creationId xmlns:p14="http://schemas.microsoft.com/office/powerpoint/2010/main" val="7656615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3BB288-B920-4C0D-AC55-C448809EF507}" type="datetimeFigureOut">
              <a:rPr lang="en-US" smtClean="0"/>
              <a:t>12/21/2015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AE50F7-C3CD-4938-9FFE-70A7C8B590D5}" type="slidenum">
              <a:rPr lang="en-US" smtClean="0"/>
              <a:t>‹#›</a:t>
            </a:fld>
            <a:endParaRPr lang="en-US"/>
          </a:p>
        </p:txBody>
      </p:sp>
    </p:spTree>
    <p:extLst>
      <p:ext uri="{BB962C8B-B14F-4D97-AF65-F5344CB8AC3E}">
        <p14:creationId xmlns:p14="http://schemas.microsoft.com/office/powerpoint/2010/main" val="3328994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C3BB288-B920-4C0D-AC55-C448809EF507}" type="datetimeFigureOut">
              <a:rPr lang="en-US" smtClean="0"/>
              <a:t>12/21/2015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AE50F7-C3CD-4938-9FFE-70A7C8B590D5}" type="slidenum">
              <a:rPr lang="en-US" smtClean="0"/>
              <a:t>‹#›</a:t>
            </a:fld>
            <a:endParaRPr lang="en-US"/>
          </a:p>
        </p:txBody>
      </p:sp>
    </p:spTree>
    <p:extLst>
      <p:ext uri="{BB962C8B-B14F-4D97-AF65-F5344CB8AC3E}">
        <p14:creationId xmlns:p14="http://schemas.microsoft.com/office/powerpoint/2010/main" val="89154060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C3BB288-B920-4C0D-AC55-C448809EF507}" type="datetimeFigureOut">
              <a:rPr lang="en-US" smtClean="0"/>
              <a:t>12/21/2015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AAE50F7-C3CD-4938-9FFE-70A7C8B590D5}" type="slidenum">
              <a:rPr lang="en-US" smtClean="0"/>
              <a:t>‹#›</a:t>
            </a:fld>
            <a:endParaRPr lang="en-US"/>
          </a:p>
        </p:txBody>
      </p:sp>
    </p:spTree>
    <p:extLst>
      <p:ext uri="{BB962C8B-B14F-4D97-AF65-F5344CB8AC3E}">
        <p14:creationId xmlns:p14="http://schemas.microsoft.com/office/powerpoint/2010/main" val="10970736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C3BB288-B920-4C0D-AC55-C448809EF507}" type="datetimeFigureOut">
              <a:rPr lang="en-US" smtClean="0"/>
              <a:t>12/21/2015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AE50F7-C3CD-4938-9FFE-70A7C8B590D5}" type="slidenum">
              <a:rPr lang="en-US" smtClean="0"/>
              <a:t>‹#›</a:t>
            </a:fld>
            <a:endParaRPr lang="en-US"/>
          </a:p>
        </p:txBody>
      </p:sp>
    </p:spTree>
    <p:extLst>
      <p:ext uri="{BB962C8B-B14F-4D97-AF65-F5344CB8AC3E}">
        <p14:creationId xmlns:p14="http://schemas.microsoft.com/office/powerpoint/2010/main" val="25664111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C3BB288-B920-4C0D-AC55-C448809EF507}" type="datetimeFigureOut">
              <a:rPr lang="en-US" smtClean="0"/>
              <a:t>12/21/2015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AAE50F7-C3CD-4938-9FFE-70A7C8B590D5}" type="slidenum">
              <a:rPr lang="en-US" smtClean="0"/>
              <a:t>‹#›</a:t>
            </a:fld>
            <a:endParaRPr lang="en-US"/>
          </a:p>
        </p:txBody>
      </p:sp>
    </p:spTree>
    <p:extLst>
      <p:ext uri="{BB962C8B-B14F-4D97-AF65-F5344CB8AC3E}">
        <p14:creationId xmlns:p14="http://schemas.microsoft.com/office/powerpoint/2010/main" val="12471548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C3BB288-B920-4C0D-AC55-C448809EF507}" type="datetimeFigureOut">
              <a:rPr lang="en-US" smtClean="0"/>
              <a:t>12/21/2015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AAE50F7-C3CD-4938-9FFE-70A7C8B590D5}" type="slidenum">
              <a:rPr lang="en-US" smtClean="0"/>
              <a:t>‹#›</a:t>
            </a:fld>
            <a:endParaRPr lang="en-US"/>
          </a:p>
        </p:txBody>
      </p:sp>
    </p:spTree>
    <p:extLst>
      <p:ext uri="{BB962C8B-B14F-4D97-AF65-F5344CB8AC3E}">
        <p14:creationId xmlns:p14="http://schemas.microsoft.com/office/powerpoint/2010/main" val="19546785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3BB288-B920-4C0D-AC55-C448809EF507}" type="datetimeFigureOut">
              <a:rPr lang="en-US" smtClean="0"/>
              <a:t>12/21/2015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AAE50F7-C3CD-4938-9FFE-70A7C8B590D5}" type="slidenum">
              <a:rPr lang="en-US" smtClean="0"/>
              <a:t>‹#›</a:t>
            </a:fld>
            <a:endParaRPr lang="en-US"/>
          </a:p>
        </p:txBody>
      </p:sp>
    </p:spTree>
    <p:extLst>
      <p:ext uri="{BB962C8B-B14F-4D97-AF65-F5344CB8AC3E}">
        <p14:creationId xmlns:p14="http://schemas.microsoft.com/office/powerpoint/2010/main" val="270806432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3BB288-B920-4C0D-AC55-C448809EF507}" type="datetimeFigureOut">
              <a:rPr lang="en-US" smtClean="0"/>
              <a:t>12/21/2015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AE50F7-C3CD-4938-9FFE-70A7C8B590D5}" type="slidenum">
              <a:rPr lang="en-US" smtClean="0"/>
              <a:t>‹#›</a:t>
            </a:fld>
            <a:endParaRPr lang="en-US"/>
          </a:p>
        </p:txBody>
      </p:sp>
    </p:spTree>
    <p:extLst>
      <p:ext uri="{BB962C8B-B14F-4D97-AF65-F5344CB8AC3E}">
        <p14:creationId xmlns:p14="http://schemas.microsoft.com/office/powerpoint/2010/main" val="286160630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C3BB288-B920-4C0D-AC55-C448809EF507}" type="datetimeFigureOut">
              <a:rPr lang="en-US" smtClean="0"/>
              <a:t>12/21/2015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AAE50F7-C3CD-4938-9FFE-70A7C8B590D5}" type="slidenum">
              <a:rPr lang="en-US" smtClean="0"/>
              <a:t>‹#›</a:t>
            </a:fld>
            <a:endParaRPr lang="en-US"/>
          </a:p>
        </p:txBody>
      </p:sp>
    </p:spTree>
    <p:extLst>
      <p:ext uri="{BB962C8B-B14F-4D97-AF65-F5344CB8AC3E}">
        <p14:creationId xmlns:p14="http://schemas.microsoft.com/office/powerpoint/2010/main" val="42330555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C3BB288-B920-4C0D-AC55-C448809EF507}" type="datetimeFigureOut">
              <a:rPr lang="en-US" smtClean="0"/>
              <a:t>12/21/2015</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AAE50F7-C3CD-4938-9FFE-70A7C8B590D5}" type="slidenum">
              <a:rPr lang="en-US" smtClean="0"/>
              <a:t>‹#›</a:t>
            </a:fld>
            <a:endParaRPr lang="en-US"/>
          </a:p>
        </p:txBody>
      </p:sp>
    </p:spTree>
    <p:extLst>
      <p:ext uri="{BB962C8B-B14F-4D97-AF65-F5344CB8AC3E}">
        <p14:creationId xmlns:p14="http://schemas.microsoft.com/office/powerpoint/2010/main" val="11024179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6.png"/></Relationships>
</file>

<file path=ppt/slides/_rels/slide24.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4.png"/><Relationship Id="rId4" Type="http://schemas.openxmlformats.org/officeDocument/2006/relationships/image" Target="../media/image33.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1.jpeg"/><Relationship Id="rId1" Type="http://schemas.openxmlformats.org/officeDocument/2006/relationships/slideLayout" Target="../slideLayouts/slideLayout7.xml"/><Relationship Id="rId5" Type="http://schemas.openxmlformats.org/officeDocument/2006/relationships/image" Target="../media/image38.png"/><Relationship Id="rId4" Type="http://schemas.openxmlformats.org/officeDocument/2006/relationships/image" Target="../media/image37.png"/></Relationships>
</file>

<file path=ppt/slides/_rels/slide32.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0.pn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4.png"/></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4" name="Title 3"/>
          <p:cNvSpPr>
            <a:spLocks noGrp="1"/>
          </p:cNvSpPr>
          <p:nvPr>
            <p:ph type="ctrTitle"/>
          </p:nvPr>
        </p:nvSpPr>
        <p:spPr>
          <a:xfrm>
            <a:off x="952500" y="-401637"/>
            <a:ext cx="9144000" cy="2387600"/>
          </a:xfrm>
        </p:spPr>
        <p:txBody>
          <a:bodyPr>
            <a:normAutofit/>
          </a:bodyPr>
          <a:lstStyle/>
          <a:p>
            <a:r>
              <a:rPr lang="fa-IR" sz="5400" dirty="0" smtClean="0"/>
              <a:t>به نام خالق هستی</a:t>
            </a:r>
            <a:r>
              <a:rPr lang="fa-IR" sz="4400" dirty="0" smtClean="0"/>
              <a:t/>
            </a:r>
            <a:br>
              <a:rPr lang="fa-IR" sz="4400" dirty="0" smtClean="0"/>
            </a:br>
            <a:r>
              <a:rPr lang="fa-IR" sz="4400" dirty="0"/>
              <a:t/>
            </a:r>
            <a:br>
              <a:rPr lang="fa-IR" sz="4400" dirty="0"/>
            </a:br>
            <a:endParaRPr lang="en-US" sz="4400" dirty="0"/>
          </a:p>
        </p:txBody>
      </p:sp>
      <p:sp>
        <p:nvSpPr>
          <p:cNvPr id="5" name="Subtitle 4"/>
          <p:cNvSpPr>
            <a:spLocks noGrp="1"/>
          </p:cNvSpPr>
          <p:nvPr>
            <p:ph type="subTitle" idx="1"/>
          </p:nvPr>
        </p:nvSpPr>
        <p:spPr>
          <a:xfrm>
            <a:off x="660400" y="1079501"/>
            <a:ext cx="11264900" cy="5397500"/>
          </a:xfrm>
        </p:spPr>
        <p:txBody>
          <a:bodyPr>
            <a:noAutofit/>
          </a:bodyPr>
          <a:lstStyle/>
          <a:p>
            <a:pPr algn="r"/>
            <a:r>
              <a:rPr lang="fa-IR" sz="7200" dirty="0" smtClean="0">
                <a:solidFill>
                  <a:schemeClr val="bg2">
                    <a:lumMod val="50000"/>
                  </a:schemeClr>
                </a:solidFill>
                <a:latin typeface="Aldhabi" panose="01000000000000000000" pitchFamily="2" charset="-78"/>
                <a:cs typeface="Aldhabi" panose="01000000000000000000" pitchFamily="2" charset="-78"/>
              </a:rPr>
              <a:t>استاد نحوی</a:t>
            </a:r>
          </a:p>
          <a:p>
            <a:pPr algn="r"/>
            <a:r>
              <a:rPr lang="fa-IR" sz="7200" dirty="0" smtClean="0">
                <a:solidFill>
                  <a:schemeClr val="bg2">
                    <a:lumMod val="50000"/>
                  </a:schemeClr>
                </a:solidFill>
                <a:latin typeface="Aldhabi" panose="01000000000000000000" pitchFamily="2" charset="-78"/>
                <a:cs typeface="Aldhabi" panose="01000000000000000000" pitchFamily="2" charset="-78"/>
              </a:rPr>
              <a:t>موضوع : فناوری های نوین</a:t>
            </a:r>
          </a:p>
          <a:p>
            <a:pPr algn="r"/>
            <a:r>
              <a:rPr lang="fa-IR" sz="7200" dirty="0" smtClean="0">
                <a:solidFill>
                  <a:schemeClr val="bg2">
                    <a:lumMod val="50000"/>
                  </a:schemeClr>
                </a:solidFill>
                <a:latin typeface="Aldhabi" panose="01000000000000000000" pitchFamily="2" charset="-78"/>
                <a:cs typeface="Aldhabi" panose="01000000000000000000" pitchFamily="2" charset="-78"/>
              </a:rPr>
              <a:t>اشکان صالحی</a:t>
            </a:r>
          </a:p>
          <a:p>
            <a:pPr algn="r"/>
            <a:r>
              <a:rPr lang="fa-IR" sz="7200" dirty="0" smtClean="0">
                <a:solidFill>
                  <a:schemeClr val="bg2">
                    <a:lumMod val="50000"/>
                  </a:schemeClr>
                </a:solidFill>
                <a:latin typeface="Aldhabi" panose="01000000000000000000" pitchFamily="2" charset="-78"/>
                <a:cs typeface="Aldhabi" panose="01000000000000000000" pitchFamily="2" charset="-78"/>
              </a:rPr>
              <a:t>محسن علوی</a:t>
            </a:r>
          </a:p>
          <a:p>
            <a:pPr algn="r"/>
            <a:r>
              <a:rPr lang="fa-IR" sz="7200" dirty="0" smtClean="0">
                <a:solidFill>
                  <a:schemeClr val="bg2">
                    <a:lumMod val="50000"/>
                  </a:schemeClr>
                </a:solidFill>
                <a:latin typeface="Aldhabi" panose="01000000000000000000" pitchFamily="2" charset="-78"/>
                <a:cs typeface="Aldhabi" panose="01000000000000000000" pitchFamily="2" charset="-78"/>
              </a:rPr>
              <a:t>میلاد فتحی زاده</a:t>
            </a:r>
            <a:endParaRPr lang="en-US" sz="7200" dirty="0">
              <a:solidFill>
                <a:schemeClr val="bg2">
                  <a:lumMod val="50000"/>
                </a:schemeClr>
              </a:solidFill>
              <a:latin typeface="Aldhabi" panose="01000000000000000000" pitchFamily="2" charset="-78"/>
              <a:cs typeface="Aldhabi" panose="01000000000000000000" pitchFamily="2" charset="-78"/>
            </a:endParaRPr>
          </a:p>
        </p:txBody>
      </p:sp>
    </p:spTree>
    <p:extLst>
      <p:ext uri="{BB962C8B-B14F-4D97-AF65-F5344CB8AC3E}">
        <p14:creationId xmlns:p14="http://schemas.microsoft.com/office/powerpoint/2010/main" val="128147778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192000" cy="3809524"/>
          </a:xfrm>
          <a:prstGeom prst="rect">
            <a:avLst/>
          </a:prstGeom>
        </p:spPr>
      </p:pic>
      <p:sp>
        <p:nvSpPr>
          <p:cNvPr id="3" name="Rectangle 2"/>
          <p:cNvSpPr/>
          <p:nvPr/>
        </p:nvSpPr>
        <p:spPr>
          <a:xfrm>
            <a:off x="0" y="3811012"/>
            <a:ext cx="12191999" cy="3046988"/>
          </a:xfrm>
          <a:prstGeom prst="rect">
            <a:avLst/>
          </a:prstGeom>
        </p:spPr>
        <p:txBody>
          <a:bodyPr wrap="square">
            <a:spAutoFit/>
          </a:bodyPr>
          <a:lstStyle/>
          <a:p>
            <a:pPr algn="r"/>
            <a:r>
              <a:rPr lang="fa-IR" sz="2400" dirty="0" smtClean="0"/>
              <a:t>موسسه روباتیک سیمب به تازگی روباتی خودران به نام تالی ساخته و عرضه کرده که ماموریتش گشت زدن در فروشگاه و چک کردن قفسه های مواد خوراکی است . </a:t>
            </a:r>
            <a:r>
              <a:rPr lang="fa-IR" sz="2400" dirty="0"/>
              <a:t>اگر قفسه ی خالی خالی و جنسی به پایان رسیده بود این اقای اهنی که قئ بلندی هم دارد و می تواند طبقه های بالای قفسه ها را نیز کنترل کند، آن را به صاحب فروشگاه اعلام خواهد کرد.</a:t>
            </a:r>
          </a:p>
          <a:p>
            <a:pPr algn="r"/>
            <a:r>
              <a:rPr lang="fa-IR" sz="2400" dirty="0"/>
              <a:t>«تالی» در ساعات شلوغی فروشگاه نیز می تواند وظیفه خود را به انجام برسد. این ربات همانند رومبا، داک شارژ دارد که در بین کار وقتی انرژی اش رو به کاهش بود، خود را به آن می رساند و شارژ می کند.</a:t>
            </a:r>
          </a:p>
          <a:p>
            <a:pPr algn="r"/>
            <a:r>
              <a:rPr lang="fa-IR" sz="2400" dirty="0"/>
              <a:t>این دستگاه فعلا به طور آزمایشی در تعدادی فروشگاه خرده فروشی در آمریکای شمالی به کار گرفته شده. اگر نتیجه این تست مثبت باشد، بعید نیست در آینده نه چندان دور در راهروهای فروشگاه های بزرگ شاهد این ربات ها باشیم و هرگز از هیچ مغازه ای دست خالی بیرون نرویم.</a:t>
            </a:r>
            <a:endParaRPr lang="en-US" sz="2400" dirty="0"/>
          </a:p>
        </p:txBody>
      </p:sp>
    </p:spTree>
    <p:extLst>
      <p:ext uri="{BB962C8B-B14F-4D97-AF65-F5344CB8AC3E}">
        <p14:creationId xmlns:p14="http://schemas.microsoft.com/office/powerpoint/2010/main" val="4176721506"/>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3424205"/>
            <a:ext cx="12192000" cy="3139321"/>
          </a:xfrm>
          <a:prstGeom prst="rect">
            <a:avLst/>
          </a:prstGeom>
        </p:spPr>
        <p:txBody>
          <a:bodyPr wrap="square">
            <a:spAutoFit/>
          </a:bodyPr>
          <a:lstStyle/>
          <a:p>
            <a:pPr algn="r" rtl="1"/>
            <a:r>
              <a:rPr lang="en-US" dirty="0" err="1" smtClean="0"/>
              <a:t>محققی</a:t>
            </a:r>
            <a:r>
              <a:rPr lang="en-US" dirty="0" smtClean="0"/>
              <a:t> </a:t>
            </a:r>
            <a:r>
              <a:rPr lang="en-US" dirty="0" err="1"/>
              <a:t>به</a:t>
            </a:r>
            <a:r>
              <a:rPr lang="en-US" dirty="0"/>
              <a:t> </a:t>
            </a:r>
            <a:r>
              <a:rPr lang="en-US" dirty="0" err="1"/>
              <a:t>نام</a:t>
            </a:r>
            <a:r>
              <a:rPr lang="en-US" dirty="0"/>
              <a:t> «</a:t>
            </a:r>
            <a:r>
              <a:rPr lang="en-US" dirty="0" err="1"/>
              <a:t>پدرو</a:t>
            </a:r>
            <a:r>
              <a:rPr lang="en-US" dirty="0"/>
              <a:t> </a:t>
            </a:r>
            <a:r>
              <a:rPr lang="en-US" dirty="0" err="1"/>
              <a:t>لوپز</a:t>
            </a:r>
            <a:r>
              <a:rPr lang="en-US" dirty="0"/>
              <a:t>» </a:t>
            </a:r>
            <a:r>
              <a:rPr lang="en-US" dirty="0" err="1"/>
              <a:t>از</a:t>
            </a:r>
            <a:r>
              <a:rPr lang="en-US" dirty="0"/>
              <a:t> </a:t>
            </a:r>
            <a:r>
              <a:rPr lang="en-US" dirty="0" err="1"/>
              <a:t>آزمایشگاه</a:t>
            </a:r>
            <a:r>
              <a:rPr lang="en-US" dirty="0"/>
              <a:t> </a:t>
            </a:r>
            <a:r>
              <a:rPr lang="en-US" dirty="0" err="1"/>
              <a:t>تعاملات</a:t>
            </a:r>
            <a:r>
              <a:rPr lang="en-US" dirty="0"/>
              <a:t> </a:t>
            </a:r>
            <a:r>
              <a:rPr lang="en-US" dirty="0" err="1"/>
              <a:t>انسان</a:t>
            </a:r>
            <a:r>
              <a:rPr lang="en-US" dirty="0"/>
              <a:t> و </a:t>
            </a:r>
            <a:r>
              <a:rPr lang="en-US" dirty="0" err="1"/>
              <a:t>کامپیوتر</a:t>
            </a:r>
            <a:r>
              <a:rPr lang="en-US" dirty="0"/>
              <a:t> </a:t>
            </a:r>
            <a:r>
              <a:rPr lang="en-US" dirty="0" err="1"/>
              <a:t>در</a:t>
            </a:r>
            <a:r>
              <a:rPr lang="en-US" dirty="0"/>
              <a:t> </a:t>
            </a:r>
            <a:r>
              <a:rPr lang="en-US" dirty="0" err="1"/>
              <a:t>موسسه</a:t>
            </a:r>
            <a:r>
              <a:rPr lang="en-US" dirty="0"/>
              <a:t> </a:t>
            </a:r>
            <a:r>
              <a:rPr lang="en-US" dirty="0" err="1"/>
              <a:t>Hasso</a:t>
            </a:r>
            <a:r>
              <a:rPr lang="en-US" dirty="0"/>
              <a:t> </a:t>
            </a:r>
            <a:r>
              <a:rPr lang="en-US" dirty="0" err="1"/>
              <a:t>Plattner</a:t>
            </a:r>
            <a:r>
              <a:rPr lang="en-US" dirty="0"/>
              <a:t> </a:t>
            </a:r>
            <a:r>
              <a:rPr lang="en-US" dirty="0" err="1"/>
              <a:t>آلمان</a:t>
            </a:r>
            <a:r>
              <a:rPr lang="en-US" dirty="0"/>
              <a:t>، </a:t>
            </a:r>
            <a:r>
              <a:rPr lang="en-US" dirty="0" err="1"/>
              <a:t>به</a:t>
            </a:r>
            <a:r>
              <a:rPr lang="en-US" dirty="0"/>
              <a:t> </a:t>
            </a:r>
            <a:r>
              <a:rPr lang="en-US" dirty="0" err="1"/>
              <a:t>تازگی</a:t>
            </a:r>
            <a:r>
              <a:rPr lang="en-US" dirty="0"/>
              <a:t> </a:t>
            </a:r>
            <a:r>
              <a:rPr lang="en-US" dirty="0" err="1"/>
              <a:t>دیوایسی</a:t>
            </a:r>
            <a:r>
              <a:rPr lang="en-US" dirty="0"/>
              <a:t> </a:t>
            </a:r>
            <a:r>
              <a:rPr lang="en-US" dirty="0" err="1"/>
              <a:t>دو</a:t>
            </a:r>
            <a:r>
              <a:rPr lang="en-US" dirty="0"/>
              <a:t> </a:t>
            </a:r>
            <a:r>
              <a:rPr lang="en-US" dirty="0" err="1"/>
              <a:t>بخشی</a:t>
            </a:r>
            <a:r>
              <a:rPr lang="en-US" dirty="0"/>
              <a:t> </a:t>
            </a:r>
            <a:r>
              <a:rPr lang="en-US" dirty="0" err="1"/>
              <a:t>اختراع</a:t>
            </a:r>
            <a:r>
              <a:rPr lang="en-US" dirty="0"/>
              <a:t> </a:t>
            </a:r>
            <a:r>
              <a:rPr lang="en-US" dirty="0" err="1"/>
              <a:t>کرده</a:t>
            </a:r>
            <a:r>
              <a:rPr lang="en-US" dirty="0"/>
              <a:t> </a:t>
            </a:r>
            <a:r>
              <a:rPr lang="en-US" dirty="0" err="1"/>
              <a:t>که</a:t>
            </a:r>
            <a:r>
              <a:rPr lang="en-US" dirty="0"/>
              <a:t> </a:t>
            </a:r>
            <a:r>
              <a:rPr lang="en-US" dirty="0" err="1"/>
              <a:t>به</a:t>
            </a:r>
            <a:r>
              <a:rPr lang="en-US" dirty="0"/>
              <a:t> </a:t>
            </a:r>
            <a:r>
              <a:rPr lang="en-US" dirty="0" err="1"/>
              <a:t>فرد</a:t>
            </a:r>
            <a:r>
              <a:rPr lang="en-US" dirty="0"/>
              <a:t> </a:t>
            </a:r>
            <a:r>
              <a:rPr lang="en-US" dirty="0" err="1"/>
              <a:t>اجازه</a:t>
            </a:r>
            <a:r>
              <a:rPr lang="en-US" dirty="0"/>
              <a:t> </a:t>
            </a:r>
            <a:r>
              <a:rPr lang="en-US" dirty="0" err="1"/>
              <a:t>می</a:t>
            </a:r>
            <a:r>
              <a:rPr lang="en-US" dirty="0"/>
              <a:t> </a:t>
            </a:r>
            <a:r>
              <a:rPr lang="en-US" dirty="0" err="1"/>
              <a:t>دهد</a:t>
            </a:r>
            <a:r>
              <a:rPr lang="en-US" dirty="0"/>
              <a:t> </a:t>
            </a:r>
            <a:r>
              <a:rPr lang="en-US" dirty="0" err="1"/>
              <a:t>پس</a:t>
            </a:r>
            <a:r>
              <a:rPr lang="en-US" dirty="0"/>
              <a:t> </a:t>
            </a:r>
            <a:r>
              <a:rPr lang="en-US" dirty="0" err="1"/>
              <a:t>از</a:t>
            </a:r>
            <a:r>
              <a:rPr lang="en-US" dirty="0"/>
              <a:t> </a:t>
            </a:r>
            <a:r>
              <a:rPr lang="en-US" dirty="0" err="1"/>
              <a:t>پوشیدن</a:t>
            </a:r>
            <a:r>
              <a:rPr lang="en-US" dirty="0"/>
              <a:t> </a:t>
            </a:r>
            <a:r>
              <a:rPr lang="en-US" dirty="0" err="1"/>
              <a:t>هدست</a:t>
            </a:r>
            <a:r>
              <a:rPr lang="en-US" dirty="0"/>
              <a:t> </a:t>
            </a:r>
            <a:r>
              <a:rPr lang="en-US" dirty="0" err="1"/>
              <a:t>واقعیت</a:t>
            </a:r>
            <a:r>
              <a:rPr lang="en-US" dirty="0"/>
              <a:t> </a:t>
            </a:r>
            <a:r>
              <a:rPr lang="en-US" dirty="0" err="1"/>
              <a:t>مجازی</a:t>
            </a:r>
            <a:r>
              <a:rPr lang="en-US" dirty="0"/>
              <a:t>، </a:t>
            </a:r>
            <a:r>
              <a:rPr lang="en-US" dirty="0" err="1"/>
              <a:t>ضربات</a:t>
            </a:r>
            <a:r>
              <a:rPr lang="en-US" dirty="0"/>
              <a:t> </a:t>
            </a:r>
            <a:r>
              <a:rPr lang="en-US" dirty="0" err="1"/>
              <a:t>را</a:t>
            </a:r>
            <a:r>
              <a:rPr lang="en-US" dirty="0"/>
              <a:t> </a:t>
            </a:r>
            <a:r>
              <a:rPr lang="en-US" dirty="0" err="1"/>
              <a:t>حس</a:t>
            </a:r>
            <a:r>
              <a:rPr lang="en-US" dirty="0"/>
              <a:t> </a:t>
            </a:r>
            <a:r>
              <a:rPr lang="en-US" dirty="0" err="1"/>
              <a:t>کند</a:t>
            </a:r>
            <a:r>
              <a:rPr lang="en-US" dirty="0"/>
              <a:t>. </a:t>
            </a:r>
            <a:r>
              <a:rPr lang="en-US" dirty="0" err="1"/>
              <a:t>این</a:t>
            </a:r>
            <a:r>
              <a:rPr lang="en-US" dirty="0"/>
              <a:t> </a:t>
            </a:r>
            <a:r>
              <a:rPr lang="en-US" dirty="0" err="1"/>
              <a:t>وسیله</a:t>
            </a:r>
            <a:r>
              <a:rPr lang="en-US" dirty="0"/>
              <a:t> </a:t>
            </a:r>
            <a:r>
              <a:rPr lang="en-US" dirty="0" err="1"/>
              <a:t>Impacto</a:t>
            </a:r>
            <a:r>
              <a:rPr lang="en-US" dirty="0"/>
              <a:t> </a:t>
            </a:r>
            <a:r>
              <a:rPr lang="en-US" dirty="0" err="1"/>
              <a:t>نام</a:t>
            </a:r>
            <a:r>
              <a:rPr lang="en-US" dirty="0"/>
              <a:t> </a:t>
            </a:r>
            <a:r>
              <a:rPr lang="en-US" dirty="0" err="1"/>
              <a:t>دارد</a:t>
            </a:r>
            <a:r>
              <a:rPr lang="en-US" dirty="0"/>
              <a:t> و </a:t>
            </a:r>
            <a:r>
              <a:rPr lang="en-US" dirty="0" err="1"/>
              <a:t>دور</a:t>
            </a:r>
            <a:r>
              <a:rPr lang="en-US" dirty="0"/>
              <a:t> </a:t>
            </a:r>
            <a:r>
              <a:rPr lang="en-US" dirty="0" err="1"/>
              <a:t>بازو</a:t>
            </a:r>
            <a:r>
              <a:rPr lang="en-US" dirty="0"/>
              <a:t> </a:t>
            </a:r>
            <a:r>
              <a:rPr lang="en-US" dirty="0" err="1"/>
              <a:t>یا</a:t>
            </a:r>
            <a:r>
              <a:rPr lang="en-US" dirty="0"/>
              <a:t> </a:t>
            </a:r>
            <a:r>
              <a:rPr lang="en-US" dirty="0" err="1"/>
              <a:t>پای</a:t>
            </a:r>
            <a:r>
              <a:rPr lang="en-US" dirty="0"/>
              <a:t> </a:t>
            </a:r>
            <a:r>
              <a:rPr lang="en-US" dirty="0" err="1"/>
              <a:t>کاربر</a:t>
            </a:r>
            <a:r>
              <a:rPr lang="en-US" dirty="0"/>
              <a:t> </a:t>
            </a:r>
            <a:r>
              <a:rPr lang="en-US" dirty="0" err="1"/>
              <a:t>می</a:t>
            </a:r>
            <a:r>
              <a:rPr lang="en-US" dirty="0"/>
              <a:t> </a:t>
            </a:r>
            <a:r>
              <a:rPr lang="en-US" dirty="0" err="1"/>
              <a:t>پیچد</a:t>
            </a:r>
            <a:r>
              <a:rPr lang="en-US" dirty="0"/>
              <a:t> و </a:t>
            </a:r>
            <a:r>
              <a:rPr lang="en-US" dirty="0" err="1"/>
              <a:t>حس</a:t>
            </a:r>
            <a:r>
              <a:rPr lang="en-US" dirty="0"/>
              <a:t> </a:t>
            </a:r>
            <a:r>
              <a:rPr lang="en-US" dirty="0" err="1"/>
              <a:t>برخورد</a:t>
            </a:r>
            <a:r>
              <a:rPr lang="en-US" dirty="0"/>
              <a:t>، </a:t>
            </a:r>
            <a:r>
              <a:rPr lang="en-US" dirty="0" err="1"/>
              <a:t>همانند</a:t>
            </a:r>
            <a:r>
              <a:rPr lang="en-US" dirty="0"/>
              <a:t> </a:t>
            </a:r>
            <a:r>
              <a:rPr lang="en-US" dirty="0" err="1"/>
              <a:t>ضربه</a:t>
            </a:r>
            <a:r>
              <a:rPr lang="en-US" dirty="0"/>
              <a:t> </a:t>
            </a:r>
            <a:r>
              <a:rPr lang="en-US" dirty="0" err="1"/>
              <a:t>توپ</a:t>
            </a:r>
            <a:r>
              <a:rPr lang="en-US" dirty="0"/>
              <a:t> </a:t>
            </a:r>
            <a:r>
              <a:rPr lang="en-US" dirty="0" err="1"/>
              <a:t>فوتبال</a:t>
            </a:r>
            <a:r>
              <a:rPr lang="en-US" dirty="0"/>
              <a:t> </a:t>
            </a:r>
            <a:r>
              <a:rPr lang="en-US" dirty="0" err="1"/>
              <a:t>یا</a:t>
            </a:r>
            <a:r>
              <a:rPr lang="en-US" dirty="0"/>
              <a:t> </a:t>
            </a:r>
            <a:r>
              <a:rPr lang="en-US" dirty="0" err="1"/>
              <a:t>نیشگون</a:t>
            </a:r>
            <a:r>
              <a:rPr lang="en-US" dirty="0"/>
              <a:t> </a:t>
            </a:r>
            <a:r>
              <a:rPr lang="en-US" dirty="0" err="1"/>
              <a:t>گرفتن</a:t>
            </a:r>
            <a:r>
              <a:rPr lang="en-US" dirty="0"/>
              <a:t> </a:t>
            </a:r>
            <a:r>
              <a:rPr lang="en-US" dirty="0" err="1"/>
              <a:t>بازو</a:t>
            </a:r>
            <a:r>
              <a:rPr lang="en-US" dirty="0"/>
              <a:t> </a:t>
            </a:r>
            <a:r>
              <a:rPr lang="en-US" dirty="0" err="1"/>
              <a:t>را</a:t>
            </a:r>
            <a:r>
              <a:rPr lang="en-US" dirty="0"/>
              <a:t> </a:t>
            </a:r>
            <a:r>
              <a:rPr lang="en-US" dirty="0" err="1"/>
              <a:t>به</a:t>
            </a:r>
            <a:r>
              <a:rPr lang="en-US" dirty="0"/>
              <a:t> </a:t>
            </a:r>
            <a:r>
              <a:rPr lang="en-US" dirty="0" err="1"/>
              <a:t>او</a:t>
            </a:r>
            <a:r>
              <a:rPr lang="en-US" dirty="0"/>
              <a:t> </a:t>
            </a:r>
            <a:r>
              <a:rPr lang="en-US" dirty="0" err="1"/>
              <a:t>منتقل</a:t>
            </a:r>
            <a:r>
              <a:rPr lang="en-US" dirty="0"/>
              <a:t> </a:t>
            </a:r>
            <a:r>
              <a:rPr lang="en-US" dirty="0" err="1"/>
              <a:t>می</a:t>
            </a:r>
            <a:r>
              <a:rPr lang="en-US" dirty="0"/>
              <a:t> </a:t>
            </a:r>
            <a:r>
              <a:rPr lang="en-US" dirty="0" err="1"/>
              <a:t>کند</a:t>
            </a:r>
            <a:r>
              <a:rPr lang="en-US" dirty="0"/>
              <a:t>.</a:t>
            </a:r>
          </a:p>
          <a:p>
            <a:pPr algn="r" rtl="1"/>
            <a:endParaRPr lang="en-US" dirty="0"/>
          </a:p>
          <a:p>
            <a:pPr algn="r" rtl="1"/>
            <a:r>
              <a:rPr lang="en-US" dirty="0" err="1"/>
              <a:t>یکی</a:t>
            </a:r>
            <a:r>
              <a:rPr lang="en-US" dirty="0"/>
              <a:t> </a:t>
            </a:r>
            <a:r>
              <a:rPr lang="en-US" dirty="0" err="1"/>
              <a:t>از</a:t>
            </a:r>
            <a:r>
              <a:rPr lang="en-US" dirty="0"/>
              <a:t> </a:t>
            </a:r>
            <a:r>
              <a:rPr lang="en-US" dirty="0" err="1"/>
              <a:t>عناصر</a:t>
            </a:r>
            <a:r>
              <a:rPr lang="en-US" dirty="0"/>
              <a:t> </a:t>
            </a:r>
            <a:r>
              <a:rPr lang="en-US" dirty="0" err="1"/>
              <a:t>این</a:t>
            </a:r>
            <a:r>
              <a:rPr lang="en-US" dirty="0"/>
              <a:t> </a:t>
            </a:r>
            <a:r>
              <a:rPr lang="en-US" dirty="0" err="1"/>
              <a:t>دیوایس</a:t>
            </a:r>
            <a:r>
              <a:rPr lang="en-US" dirty="0"/>
              <a:t> </a:t>
            </a:r>
            <a:r>
              <a:rPr lang="en-US" dirty="0" err="1"/>
              <a:t>بی</a:t>
            </a:r>
            <a:r>
              <a:rPr lang="en-US" dirty="0"/>
              <a:t> </a:t>
            </a:r>
            <a:r>
              <a:rPr lang="en-US" dirty="0" err="1"/>
              <a:t>سیم</a:t>
            </a:r>
            <a:r>
              <a:rPr lang="en-US" dirty="0"/>
              <a:t>، </a:t>
            </a:r>
            <a:r>
              <a:rPr lang="en-US" dirty="0" err="1"/>
              <a:t>نوعی</a:t>
            </a:r>
            <a:r>
              <a:rPr lang="en-US" dirty="0"/>
              <a:t> </a:t>
            </a:r>
            <a:r>
              <a:rPr lang="en-US" dirty="0" err="1"/>
              <a:t>لرزش</a:t>
            </a:r>
            <a:r>
              <a:rPr lang="en-US" dirty="0"/>
              <a:t> </a:t>
            </a:r>
            <a:r>
              <a:rPr lang="en-US" dirty="0" err="1"/>
              <a:t>خفیف</a:t>
            </a:r>
            <a:r>
              <a:rPr lang="en-US" dirty="0"/>
              <a:t> </a:t>
            </a:r>
            <a:r>
              <a:rPr lang="en-US" dirty="0" err="1"/>
              <a:t>است</a:t>
            </a:r>
            <a:r>
              <a:rPr lang="en-US" dirty="0"/>
              <a:t> </a:t>
            </a:r>
            <a:r>
              <a:rPr lang="en-US" dirty="0" err="1"/>
              <a:t>که</a:t>
            </a:r>
            <a:r>
              <a:rPr lang="en-US" dirty="0"/>
              <a:t> </a:t>
            </a:r>
            <a:r>
              <a:rPr lang="en-US" dirty="0" err="1"/>
              <a:t>به</a:t>
            </a:r>
            <a:r>
              <a:rPr lang="en-US" dirty="0"/>
              <a:t> </a:t>
            </a:r>
            <a:r>
              <a:rPr lang="en-US" dirty="0" err="1"/>
              <a:t>آنچه</a:t>
            </a:r>
            <a:r>
              <a:rPr lang="en-US" dirty="0"/>
              <a:t> </a:t>
            </a:r>
            <a:r>
              <a:rPr lang="en-US" dirty="0" err="1"/>
              <a:t>در</a:t>
            </a:r>
            <a:r>
              <a:rPr lang="en-US" dirty="0"/>
              <a:t> </a:t>
            </a:r>
            <a:r>
              <a:rPr lang="en-US" dirty="0" err="1"/>
              <a:t>دسته</a:t>
            </a:r>
            <a:r>
              <a:rPr lang="en-US" dirty="0"/>
              <a:t> </a:t>
            </a:r>
            <a:r>
              <a:rPr lang="en-US" dirty="0" err="1"/>
              <a:t>های</a:t>
            </a:r>
            <a:r>
              <a:rPr lang="en-US" dirty="0"/>
              <a:t> </a:t>
            </a:r>
            <a:r>
              <a:rPr lang="en-US" dirty="0" err="1"/>
              <a:t>اکس</a:t>
            </a:r>
            <a:r>
              <a:rPr lang="en-US" dirty="0"/>
              <a:t> </a:t>
            </a:r>
            <a:r>
              <a:rPr lang="en-US" dirty="0" err="1"/>
              <a:t>باکس</a:t>
            </a:r>
            <a:r>
              <a:rPr lang="en-US" dirty="0"/>
              <a:t> </a:t>
            </a:r>
            <a:r>
              <a:rPr lang="en-US" dirty="0" err="1"/>
              <a:t>هنگام</a:t>
            </a:r>
            <a:r>
              <a:rPr lang="en-US" dirty="0"/>
              <a:t> </a:t>
            </a:r>
            <a:r>
              <a:rPr lang="en-US" dirty="0" err="1"/>
              <a:t>انجام</a:t>
            </a:r>
            <a:r>
              <a:rPr lang="en-US" dirty="0"/>
              <a:t> </a:t>
            </a:r>
            <a:r>
              <a:rPr lang="en-US" dirty="0" err="1"/>
              <a:t>خطا</a:t>
            </a:r>
            <a:r>
              <a:rPr lang="en-US" dirty="0"/>
              <a:t> </a:t>
            </a:r>
            <a:r>
              <a:rPr lang="en-US" dirty="0" err="1"/>
              <a:t>در</a:t>
            </a:r>
            <a:r>
              <a:rPr lang="en-US" dirty="0"/>
              <a:t> </a:t>
            </a:r>
            <a:r>
              <a:rPr lang="en-US" dirty="0" err="1"/>
              <a:t>بازی</a:t>
            </a:r>
            <a:r>
              <a:rPr lang="en-US" dirty="0"/>
              <a:t> </a:t>
            </a:r>
            <a:r>
              <a:rPr lang="en-US" dirty="0" err="1"/>
              <a:t>ایجاد</a:t>
            </a:r>
            <a:r>
              <a:rPr lang="en-US" dirty="0"/>
              <a:t> </a:t>
            </a:r>
            <a:r>
              <a:rPr lang="en-US" dirty="0" err="1"/>
              <a:t>می</a:t>
            </a:r>
            <a:r>
              <a:rPr lang="en-US" dirty="0"/>
              <a:t> </a:t>
            </a:r>
            <a:r>
              <a:rPr lang="en-US" dirty="0" err="1"/>
              <a:t>شود</a:t>
            </a:r>
            <a:r>
              <a:rPr lang="en-US" dirty="0"/>
              <a:t>، </a:t>
            </a:r>
            <a:r>
              <a:rPr lang="en-US" dirty="0" err="1"/>
              <a:t>شباهت</a:t>
            </a:r>
            <a:r>
              <a:rPr lang="en-US" dirty="0"/>
              <a:t> </a:t>
            </a:r>
            <a:r>
              <a:rPr lang="en-US" dirty="0" err="1"/>
              <a:t>دارد</a:t>
            </a:r>
            <a:r>
              <a:rPr lang="en-US" dirty="0"/>
              <a:t>. </a:t>
            </a:r>
            <a:r>
              <a:rPr lang="en-US" dirty="0" err="1"/>
              <a:t>اما</a:t>
            </a:r>
            <a:r>
              <a:rPr lang="en-US" dirty="0"/>
              <a:t> </a:t>
            </a:r>
            <a:r>
              <a:rPr lang="en-US" dirty="0" err="1"/>
              <a:t>جذابیت</a:t>
            </a:r>
            <a:r>
              <a:rPr lang="en-US" dirty="0"/>
              <a:t> </a:t>
            </a:r>
            <a:r>
              <a:rPr lang="en-US" dirty="0" err="1"/>
              <a:t>اصلی</a:t>
            </a:r>
            <a:r>
              <a:rPr lang="en-US" dirty="0"/>
              <a:t> </a:t>
            </a:r>
            <a:r>
              <a:rPr lang="en-US" dirty="0" err="1"/>
              <a:t>Impacto</a:t>
            </a:r>
            <a:r>
              <a:rPr lang="en-US" dirty="0"/>
              <a:t>  </a:t>
            </a:r>
            <a:r>
              <a:rPr lang="en-US" dirty="0" err="1"/>
              <a:t>زمانی</a:t>
            </a:r>
            <a:r>
              <a:rPr lang="en-US" dirty="0"/>
              <a:t> </a:t>
            </a:r>
            <a:r>
              <a:rPr lang="en-US" dirty="0" err="1"/>
              <a:t>هویدا</a:t>
            </a:r>
            <a:r>
              <a:rPr lang="en-US" dirty="0"/>
              <a:t> </a:t>
            </a:r>
            <a:r>
              <a:rPr lang="en-US" dirty="0" err="1"/>
              <a:t>می</a:t>
            </a:r>
            <a:r>
              <a:rPr lang="en-US" dirty="0"/>
              <a:t> </a:t>
            </a:r>
            <a:r>
              <a:rPr lang="en-US" dirty="0" err="1"/>
              <a:t>گردد</a:t>
            </a:r>
            <a:r>
              <a:rPr lang="en-US" dirty="0"/>
              <a:t> </a:t>
            </a:r>
            <a:r>
              <a:rPr lang="en-US" dirty="0" err="1"/>
              <a:t>که</a:t>
            </a:r>
            <a:r>
              <a:rPr lang="en-US" dirty="0"/>
              <a:t> </a:t>
            </a:r>
            <a:r>
              <a:rPr lang="en-US" dirty="0" err="1"/>
              <a:t>عنصر</a:t>
            </a:r>
            <a:r>
              <a:rPr lang="en-US" dirty="0"/>
              <a:t> </a:t>
            </a:r>
            <a:r>
              <a:rPr lang="en-US" dirty="0" err="1"/>
              <a:t>دوم</a:t>
            </a:r>
            <a:r>
              <a:rPr lang="en-US" dirty="0"/>
              <a:t> </a:t>
            </a:r>
            <a:r>
              <a:rPr lang="en-US" dirty="0" err="1"/>
              <a:t>آن</a:t>
            </a:r>
            <a:r>
              <a:rPr lang="en-US" dirty="0"/>
              <a:t> </a:t>
            </a:r>
            <a:r>
              <a:rPr lang="en-US" dirty="0" err="1"/>
              <a:t>وارد</a:t>
            </a:r>
            <a:r>
              <a:rPr lang="en-US" dirty="0"/>
              <a:t> </a:t>
            </a:r>
            <a:r>
              <a:rPr lang="en-US" dirty="0" err="1"/>
              <a:t>عمل</a:t>
            </a:r>
            <a:r>
              <a:rPr lang="en-US" dirty="0"/>
              <a:t> </a:t>
            </a:r>
            <a:r>
              <a:rPr lang="en-US" dirty="0" err="1"/>
              <a:t>می</a:t>
            </a:r>
            <a:r>
              <a:rPr lang="en-US" dirty="0"/>
              <a:t> </a:t>
            </a:r>
            <a:r>
              <a:rPr lang="en-US" dirty="0" err="1"/>
              <a:t>شود</a:t>
            </a:r>
            <a:r>
              <a:rPr lang="en-US" dirty="0"/>
              <a:t>؛ </a:t>
            </a:r>
            <a:r>
              <a:rPr lang="en-US" dirty="0" err="1"/>
              <a:t>این</a:t>
            </a:r>
            <a:r>
              <a:rPr lang="en-US" dirty="0"/>
              <a:t> </a:t>
            </a:r>
            <a:r>
              <a:rPr lang="en-US" dirty="0" err="1"/>
              <a:t>قطعه</a:t>
            </a:r>
            <a:r>
              <a:rPr lang="en-US" dirty="0"/>
              <a:t>، </a:t>
            </a:r>
            <a:r>
              <a:rPr lang="en-US" dirty="0" err="1"/>
              <a:t>دو</a:t>
            </a:r>
            <a:r>
              <a:rPr lang="en-US" dirty="0"/>
              <a:t> </a:t>
            </a:r>
            <a:r>
              <a:rPr lang="en-US" dirty="0" err="1"/>
              <a:t>الکترود</a:t>
            </a:r>
            <a:r>
              <a:rPr lang="en-US" dirty="0"/>
              <a:t> </a:t>
            </a:r>
            <a:r>
              <a:rPr lang="en-US" dirty="0" err="1"/>
              <a:t>روی</a:t>
            </a:r>
            <a:r>
              <a:rPr lang="en-US" dirty="0"/>
              <a:t> </a:t>
            </a:r>
            <a:r>
              <a:rPr lang="en-US" dirty="0" err="1"/>
              <a:t>عضله</a:t>
            </a:r>
            <a:r>
              <a:rPr lang="en-US" dirty="0"/>
              <a:t> </a:t>
            </a:r>
            <a:r>
              <a:rPr lang="en-US" dirty="0" err="1"/>
              <a:t>شما</a:t>
            </a:r>
            <a:r>
              <a:rPr lang="en-US" dirty="0"/>
              <a:t> </a:t>
            </a:r>
            <a:r>
              <a:rPr lang="en-US" dirty="0" err="1"/>
              <a:t>قرار</a:t>
            </a:r>
            <a:r>
              <a:rPr lang="en-US" dirty="0"/>
              <a:t> </a:t>
            </a:r>
            <a:r>
              <a:rPr lang="en-US" dirty="0" err="1"/>
              <a:t>می</a:t>
            </a:r>
            <a:r>
              <a:rPr lang="en-US" dirty="0"/>
              <a:t> </a:t>
            </a:r>
            <a:r>
              <a:rPr lang="en-US" dirty="0" err="1"/>
              <a:t>دهد</a:t>
            </a:r>
            <a:r>
              <a:rPr lang="en-US" dirty="0"/>
              <a:t> </a:t>
            </a:r>
            <a:r>
              <a:rPr lang="en-US" dirty="0" err="1"/>
              <a:t>تا</a:t>
            </a:r>
            <a:r>
              <a:rPr lang="en-US" dirty="0"/>
              <a:t> </a:t>
            </a:r>
            <a:r>
              <a:rPr lang="en-US" dirty="0" err="1"/>
              <a:t>حسی</a:t>
            </a:r>
            <a:r>
              <a:rPr lang="en-US" dirty="0"/>
              <a:t> </a:t>
            </a:r>
            <a:r>
              <a:rPr lang="en-US" dirty="0" err="1"/>
              <a:t>مشابه</a:t>
            </a:r>
            <a:r>
              <a:rPr lang="en-US" dirty="0"/>
              <a:t> </a:t>
            </a:r>
            <a:r>
              <a:rPr lang="en-US" dirty="0" err="1"/>
              <a:t>آنچه</a:t>
            </a:r>
            <a:r>
              <a:rPr lang="en-US" dirty="0"/>
              <a:t> </a:t>
            </a:r>
            <a:r>
              <a:rPr lang="en-US" dirty="0" err="1"/>
              <a:t>هنگام</a:t>
            </a:r>
            <a:r>
              <a:rPr lang="en-US" dirty="0"/>
              <a:t> </a:t>
            </a:r>
            <a:r>
              <a:rPr lang="en-US" dirty="0" err="1"/>
              <a:t>ماساژ</a:t>
            </a:r>
            <a:r>
              <a:rPr lang="en-US" dirty="0"/>
              <a:t> </a:t>
            </a:r>
            <a:r>
              <a:rPr lang="en-US" dirty="0" err="1"/>
              <a:t>ماهیچه</a:t>
            </a:r>
            <a:r>
              <a:rPr lang="en-US" dirty="0"/>
              <a:t> </a:t>
            </a:r>
            <a:r>
              <a:rPr lang="en-US" dirty="0" err="1"/>
              <a:t>های</a:t>
            </a:r>
            <a:r>
              <a:rPr lang="en-US" dirty="0"/>
              <a:t> </a:t>
            </a:r>
            <a:r>
              <a:rPr lang="en-US" dirty="0" err="1"/>
              <a:t>کوفته</a:t>
            </a:r>
            <a:r>
              <a:rPr lang="en-US" dirty="0"/>
              <a:t> </a:t>
            </a:r>
            <a:r>
              <a:rPr lang="en-US" dirty="0" err="1"/>
              <a:t>دریافت</a:t>
            </a:r>
            <a:r>
              <a:rPr lang="en-US" dirty="0"/>
              <a:t> </a:t>
            </a:r>
            <a:r>
              <a:rPr lang="en-US" dirty="0" err="1"/>
              <a:t>می</a:t>
            </a:r>
            <a:r>
              <a:rPr lang="en-US" dirty="0"/>
              <a:t> </a:t>
            </a:r>
            <a:r>
              <a:rPr lang="en-US" dirty="0" err="1"/>
              <a:t>کنید</a:t>
            </a:r>
            <a:r>
              <a:rPr lang="en-US" dirty="0"/>
              <a:t>، </a:t>
            </a:r>
            <a:r>
              <a:rPr lang="en-US" dirty="0" err="1"/>
              <a:t>منتقل</a:t>
            </a:r>
            <a:r>
              <a:rPr lang="en-US" dirty="0"/>
              <a:t> </a:t>
            </a:r>
            <a:r>
              <a:rPr lang="en-US" dirty="0" err="1"/>
              <a:t>شود</a:t>
            </a:r>
            <a:r>
              <a:rPr lang="en-US" dirty="0"/>
              <a:t>.</a:t>
            </a:r>
          </a:p>
          <a:p>
            <a:pPr algn="r" rtl="1"/>
            <a:r>
              <a:rPr lang="en-US" dirty="0" err="1"/>
              <a:t>در</a:t>
            </a:r>
            <a:r>
              <a:rPr lang="en-US" dirty="0"/>
              <a:t> </a:t>
            </a:r>
            <a:r>
              <a:rPr lang="en-US" dirty="0" err="1"/>
              <a:t>ادغام</a:t>
            </a:r>
            <a:r>
              <a:rPr lang="en-US" dirty="0"/>
              <a:t> </a:t>
            </a:r>
            <a:r>
              <a:rPr lang="en-US" dirty="0" err="1"/>
              <a:t>این</a:t>
            </a:r>
            <a:r>
              <a:rPr lang="en-US" dirty="0"/>
              <a:t> </a:t>
            </a:r>
            <a:r>
              <a:rPr lang="en-US" dirty="0" err="1"/>
              <a:t>دو</a:t>
            </a:r>
            <a:r>
              <a:rPr lang="en-US" dirty="0"/>
              <a:t> </a:t>
            </a:r>
            <a:r>
              <a:rPr lang="en-US" dirty="0" err="1"/>
              <a:t>حرکت</a:t>
            </a:r>
            <a:r>
              <a:rPr lang="en-US" dirty="0"/>
              <a:t> </a:t>
            </a:r>
            <a:r>
              <a:rPr lang="en-US" dirty="0" err="1"/>
              <a:t>با</a:t>
            </a:r>
            <a:r>
              <a:rPr lang="en-US" dirty="0"/>
              <a:t> </a:t>
            </a:r>
            <a:r>
              <a:rPr lang="en-US" dirty="0" err="1"/>
              <a:t>هم</a:t>
            </a:r>
            <a:r>
              <a:rPr lang="en-US" dirty="0"/>
              <a:t>، </a:t>
            </a:r>
            <a:r>
              <a:rPr lang="en-US" dirty="0" err="1"/>
              <a:t>مغز</a:t>
            </a:r>
            <a:r>
              <a:rPr lang="en-US" dirty="0"/>
              <a:t> </a:t>
            </a:r>
            <a:r>
              <a:rPr lang="en-US" dirty="0" err="1"/>
              <a:t>فریب</a:t>
            </a:r>
            <a:r>
              <a:rPr lang="en-US" dirty="0"/>
              <a:t> </a:t>
            </a:r>
            <a:r>
              <a:rPr lang="en-US" dirty="0" err="1"/>
              <a:t>می</a:t>
            </a:r>
            <a:r>
              <a:rPr lang="en-US" dirty="0"/>
              <a:t> </a:t>
            </a:r>
            <a:r>
              <a:rPr lang="en-US" dirty="0" err="1"/>
              <a:t>خورد</a:t>
            </a:r>
            <a:r>
              <a:rPr lang="en-US" dirty="0"/>
              <a:t> و </a:t>
            </a:r>
            <a:r>
              <a:rPr lang="en-US" dirty="0" err="1"/>
              <a:t>می</a:t>
            </a:r>
            <a:r>
              <a:rPr lang="en-US" dirty="0"/>
              <a:t> </a:t>
            </a:r>
            <a:r>
              <a:rPr lang="en-US" dirty="0" err="1"/>
              <a:t>توان</a:t>
            </a:r>
            <a:r>
              <a:rPr lang="en-US" dirty="0"/>
              <a:t> </a:t>
            </a:r>
            <a:r>
              <a:rPr lang="en-US" dirty="0" err="1"/>
              <a:t>گفت</a:t>
            </a:r>
            <a:r>
              <a:rPr lang="en-US" dirty="0"/>
              <a:t> </a:t>
            </a:r>
            <a:r>
              <a:rPr lang="en-US" dirty="0" err="1"/>
              <a:t>این</a:t>
            </a:r>
            <a:r>
              <a:rPr lang="en-US" dirty="0"/>
              <a:t> </a:t>
            </a:r>
            <a:r>
              <a:rPr lang="en-US" dirty="0" err="1"/>
              <a:t>روش</a:t>
            </a:r>
            <a:r>
              <a:rPr lang="en-US" dirty="0"/>
              <a:t> </a:t>
            </a:r>
            <a:r>
              <a:rPr lang="en-US" dirty="0" err="1"/>
              <a:t>چیزی</a:t>
            </a:r>
            <a:r>
              <a:rPr lang="en-US" dirty="0"/>
              <a:t> </a:t>
            </a:r>
            <a:r>
              <a:rPr lang="en-US" dirty="0" err="1"/>
              <a:t>شبیه</a:t>
            </a:r>
            <a:r>
              <a:rPr lang="en-US" dirty="0"/>
              <a:t> </a:t>
            </a:r>
            <a:r>
              <a:rPr lang="en-US" dirty="0" err="1"/>
              <a:t>ایجاد</a:t>
            </a:r>
            <a:r>
              <a:rPr lang="en-US" dirty="0"/>
              <a:t> </a:t>
            </a:r>
            <a:r>
              <a:rPr lang="en-US" dirty="0" err="1"/>
              <a:t>توهم</a:t>
            </a:r>
            <a:r>
              <a:rPr lang="en-US" dirty="0"/>
              <a:t> </a:t>
            </a:r>
            <a:r>
              <a:rPr lang="en-US" dirty="0" err="1"/>
              <a:t>در</a:t>
            </a:r>
            <a:r>
              <a:rPr lang="en-US" dirty="0"/>
              <a:t> </a:t>
            </a:r>
            <a:r>
              <a:rPr lang="en-US" dirty="0" err="1"/>
              <a:t>انسان</a:t>
            </a:r>
            <a:r>
              <a:rPr lang="en-US" dirty="0"/>
              <a:t> </a:t>
            </a:r>
            <a:r>
              <a:rPr lang="en-US" dirty="0" err="1"/>
              <a:t>است</a:t>
            </a:r>
            <a:r>
              <a:rPr lang="en-US" dirty="0"/>
              <a:t> </a:t>
            </a:r>
            <a:r>
              <a:rPr lang="en-US" dirty="0" err="1"/>
              <a:t>زیرا</a:t>
            </a:r>
            <a:r>
              <a:rPr lang="en-US" dirty="0"/>
              <a:t> </a:t>
            </a:r>
            <a:r>
              <a:rPr lang="en-US" dirty="0" err="1"/>
              <a:t>مغز</a:t>
            </a:r>
            <a:r>
              <a:rPr lang="en-US" dirty="0"/>
              <a:t> </a:t>
            </a:r>
            <a:r>
              <a:rPr lang="en-US" dirty="0" err="1"/>
              <a:t>انسان</a:t>
            </a:r>
            <a:r>
              <a:rPr lang="en-US" dirty="0"/>
              <a:t> </a:t>
            </a:r>
            <a:r>
              <a:rPr lang="en-US" dirty="0" err="1"/>
              <a:t>فشردگی</a:t>
            </a:r>
            <a:r>
              <a:rPr lang="en-US" dirty="0"/>
              <a:t> </a:t>
            </a:r>
            <a:r>
              <a:rPr lang="en-US" dirty="0" err="1"/>
              <a:t>عضله</a:t>
            </a:r>
            <a:r>
              <a:rPr lang="en-US" dirty="0"/>
              <a:t> </a:t>
            </a:r>
            <a:r>
              <a:rPr lang="en-US" dirty="0" err="1"/>
              <a:t>های</a:t>
            </a:r>
            <a:r>
              <a:rPr lang="en-US" dirty="0"/>
              <a:t> </a:t>
            </a:r>
            <a:r>
              <a:rPr lang="en-US" dirty="0" err="1"/>
              <a:t>بدن</a:t>
            </a:r>
            <a:r>
              <a:rPr lang="en-US" dirty="0"/>
              <a:t> </a:t>
            </a:r>
            <a:r>
              <a:rPr lang="en-US" dirty="0" err="1"/>
              <a:t>را</a:t>
            </a:r>
            <a:r>
              <a:rPr lang="en-US" dirty="0"/>
              <a:t> </a:t>
            </a:r>
            <a:r>
              <a:rPr lang="en-US" dirty="0" err="1"/>
              <a:t>به</a:t>
            </a:r>
            <a:r>
              <a:rPr lang="en-US" dirty="0"/>
              <a:t> </a:t>
            </a:r>
            <a:r>
              <a:rPr lang="en-US" dirty="0" err="1"/>
              <a:t>لمس</a:t>
            </a:r>
            <a:r>
              <a:rPr lang="en-US" dirty="0"/>
              <a:t> </a:t>
            </a:r>
            <a:r>
              <a:rPr lang="en-US" dirty="0" err="1"/>
              <a:t>تعبیر</a:t>
            </a:r>
            <a:r>
              <a:rPr lang="en-US" dirty="0"/>
              <a:t> </a:t>
            </a:r>
            <a:r>
              <a:rPr lang="en-US" dirty="0" err="1"/>
              <a:t>می</a:t>
            </a:r>
            <a:r>
              <a:rPr lang="en-US" dirty="0"/>
              <a:t> </a:t>
            </a:r>
            <a:r>
              <a:rPr lang="en-US" dirty="0" err="1"/>
              <a:t>کند</a:t>
            </a:r>
            <a:r>
              <a:rPr lang="en-US" dirty="0"/>
              <a:t>؛ </a:t>
            </a:r>
            <a:r>
              <a:rPr lang="en-US" dirty="0" err="1"/>
              <a:t>در</a:t>
            </a:r>
            <a:r>
              <a:rPr lang="en-US" dirty="0"/>
              <a:t> </a:t>
            </a:r>
            <a:r>
              <a:rPr lang="en-US" dirty="0" err="1"/>
              <a:t>صورتی</a:t>
            </a:r>
            <a:r>
              <a:rPr lang="en-US" dirty="0"/>
              <a:t> </a:t>
            </a:r>
            <a:r>
              <a:rPr lang="en-US" dirty="0" err="1"/>
              <a:t>که</a:t>
            </a:r>
            <a:r>
              <a:rPr lang="en-US" dirty="0"/>
              <a:t> </a:t>
            </a:r>
            <a:r>
              <a:rPr lang="en-US" dirty="0" err="1"/>
              <a:t>این</a:t>
            </a:r>
            <a:r>
              <a:rPr lang="en-US" dirty="0"/>
              <a:t> </a:t>
            </a:r>
            <a:r>
              <a:rPr lang="en-US" dirty="0" err="1"/>
              <a:t>طور</a:t>
            </a:r>
            <a:r>
              <a:rPr lang="en-US" dirty="0"/>
              <a:t> </a:t>
            </a:r>
            <a:r>
              <a:rPr lang="en-US" dirty="0" err="1"/>
              <a:t>نیست</a:t>
            </a:r>
            <a:r>
              <a:rPr lang="en-US" dirty="0"/>
              <a:t>.</a:t>
            </a:r>
          </a:p>
          <a:p>
            <a:pPr algn="r" rtl="1"/>
            <a:r>
              <a:rPr lang="en-US" dirty="0"/>
              <a:t>«</a:t>
            </a:r>
            <a:r>
              <a:rPr lang="en-US" dirty="0" err="1"/>
              <a:t>ایمپکتو</a:t>
            </a:r>
            <a:r>
              <a:rPr lang="en-US" dirty="0"/>
              <a:t>» </a:t>
            </a:r>
            <a:r>
              <a:rPr lang="en-US" dirty="0" err="1"/>
              <a:t>با</a:t>
            </a:r>
            <a:r>
              <a:rPr lang="en-US" dirty="0"/>
              <a:t> </a:t>
            </a:r>
            <a:r>
              <a:rPr lang="en-US" dirty="0" err="1"/>
              <a:t>استفاده</a:t>
            </a:r>
            <a:r>
              <a:rPr lang="en-US" dirty="0"/>
              <a:t> </a:t>
            </a:r>
            <a:r>
              <a:rPr lang="en-US" dirty="0" err="1"/>
              <a:t>از</a:t>
            </a:r>
            <a:r>
              <a:rPr lang="en-US" dirty="0"/>
              <a:t> </a:t>
            </a:r>
            <a:r>
              <a:rPr lang="en-US" dirty="0" err="1"/>
              <a:t>دوربین</a:t>
            </a:r>
            <a:r>
              <a:rPr lang="en-US" dirty="0"/>
              <a:t> </a:t>
            </a:r>
            <a:r>
              <a:rPr lang="en-US" dirty="0" err="1"/>
              <a:t>ردیاب</a:t>
            </a:r>
            <a:r>
              <a:rPr lang="en-US" dirty="0"/>
              <a:t> </a:t>
            </a:r>
            <a:r>
              <a:rPr lang="en-US" dirty="0" err="1"/>
              <a:t>کینکت</a:t>
            </a:r>
            <a:r>
              <a:rPr lang="en-US" dirty="0"/>
              <a:t> </a:t>
            </a:r>
            <a:r>
              <a:rPr lang="en-US" dirty="0" err="1"/>
              <a:t>در</a:t>
            </a:r>
            <a:r>
              <a:rPr lang="en-US" dirty="0"/>
              <a:t> </a:t>
            </a:r>
            <a:r>
              <a:rPr lang="en-US" dirty="0" err="1"/>
              <a:t>اکس</a:t>
            </a:r>
            <a:r>
              <a:rPr lang="en-US" dirty="0"/>
              <a:t> </a:t>
            </a:r>
            <a:r>
              <a:rPr lang="en-US" dirty="0" err="1"/>
              <a:t>باکس</a:t>
            </a:r>
            <a:r>
              <a:rPr lang="en-US" dirty="0"/>
              <a:t>  </a:t>
            </a:r>
            <a:r>
              <a:rPr lang="en-US" dirty="0" err="1"/>
              <a:t>می</a:t>
            </a:r>
            <a:r>
              <a:rPr lang="en-US" dirty="0"/>
              <a:t> </a:t>
            </a:r>
            <a:r>
              <a:rPr lang="en-US" dirty="0" err="1"/>
              <a:t>داند</a:t>
            </a:r>
            <a:r>
              <a:rPr lang="en-US" dirty="0"/>
              <a:t> </a:t>
            </a:r>
            <a:r>
              <a:rPr lang="en-US" dirty="0" err="1"/>
              <a:t>چگونه</a:t>
            </a:r>
            <a:r>
              <a:rPr lang="en-US" dirty="0"/>
              <a:t> </a:t>
            </a:r>
            <a:r>
              <a:rPr lang="en-US" dirty="0" err="1"/>
              <a:t>این</a:t>
            </a:r>
            <a:r>
              <a:rPr lang="en-US" dirty="0"/>
              <a:t> </a:t>
            </a:r>
            <a:r>
              <a:rPr lang="en-US" dirty="0" err="1"/>
              <a:t>شبیه</a:t>
            </a:r>
            <a:r>
              <a:rPr lang="en-US" dirty="0"/>
              <a:t> </a:t>
            </a:r>
            <a:r>
              <a:rPr lang="en-US" dirty="0" err="1"/>
              <a:t>سازی</a:t>
            </a:r>
            <a:r>
              <a:rPr lang="en-US" dirty="0"/>
              <a:t> </a:t>
            </a:r>
            <a:r>
              <a:rPr lang="en-US" dirty="0" err="1"/>
              <a:t>را</a:t>
            </a:r>
            <a:r>
              <a:rPr lang="en-US" dirty="0"/>
              <a:t> </a:t>
            </a:r>
            <a:r>
              <a:rPr lang="en-US" dirty="0" err="1"/>
              <a:t>صورت</a:t>
            </a:r>
            <a:r>
              <a:rPr lang="en-US" dirty="0"/>
              <a:t> </a:t>
            </a:r>
            <a:r>
              <a:rPr lang="en-US" dirty="0" err="1"/>
              <a:t>دهد</a:t>
            </a:r>
            <a:r>
              <a:rPr lang="en-US" dirty="0"/>
              <a:t>. </a:t>
            </a:r>
            <a:r>
              <a:rPr lang="en-US" dirty="0" err="1"/>
              <a:t>دوربین</a:t>
            </a:r>
            <a:r>
              <a:rPr lang="en-US" dirty="0"/>
              <a:t> </a:t>
            </a:r>
            <a:r>
              <a:rPr lang="en-US" dirty="0" err="1"/>
              <a:t>می</a:t>
            </a:r>
            <a:r>
              <a:rPr lang="en-US" dirty="0"/>
              <a:t> </a:t>
            </a:r>
            <a:r>
              <a:rPr lang="en-US" dirty="0" err="1"/>
              <a:t>تواند</a:t>
            </a:r>
            <a:r>
              <a:rPr lang="en-US" dirty="0"/>
              <a:t> </a:t>
            </a:r>
            <a:r>
              <a:rPr lang="en-US" dirty="0" err="1"/>
              <a:t>ببینید</a:t>
            </a:r>
            <a:r>
              <a:rPr lang="en-US" dirty="0"/>
              <a:t> </a:t>
            </a:r>
            <a:r>
              <a:rPr lang="en-US" dirty="0" err="1"/>
              <a:t>آیا</a:t>
            </a:r>
            <a:r>
              <a:rPr lang="en-US" dirty="0"/>
              <a:t> </a:t>
            </a:r>
            <a:r>
              <a:rPr lang="en-US" dirty="0" err="1"/>
              <a:t>شما</a:t>
            </a:r>
            <a:r>
              <a:rPr lang="en-US" dirty="0"/>
              <a:t> </a:t>
            </a:r>
            <a:r>
              <a:rPr lang="en-US" dirty="0" err="1"/>
              <a:t>در</a:t>
            </a:r>
            <a:r>
              <a:rPr lang="en-US" dirty="0"/>
              <a:t> </a:t>
            </a:r>
            <a:r>
              <a:rPr lang="en-US" dirty="0" err="1"/>
              <a:t>طول</a:t>
            </a:r>
            <a:r>
              <a:rPr lang="en-US" dirty="0"/>
              <a:t> </a:t>
            </a:r>
            <a:r>
              <a:rPr lang="en-US" dirty="0" err="1"/>
              <a:t>تماشای</a:t>
            </a:r>
            <a:r>
              <a:rPr lang="en-US" dirty="0"/>
              <a:t> </a:t>
            </a:r>
            <a:r>
              <a:rPr lang="en-US" dirty="0" err="1"/>
              <a:t>واقعیت</a:t>
            </a:r>
            <a:r>
              <a:rPr lang="en-US" dirty="0"/>
              <a:t> </a:t>
            </a:r>
            <a:r>
              <a:rPr lang="en-US" dirty="0" err="1"/>
              <a:t>مجازی</a:t>
            </a:r>
            <a:r>
              <a:rPr lang="en-US" dirty="0"/>
              <a:t> </a:t>
            </a:r>
            <a:r>
              <a:rPr lang="en-US" dirty="0" err="1"/>
              <a:t>ضربه</a:t>
            </a:r>
            <a:r>
              <a:rPr lang="en-US" dirty="0"/>
              <a:t> </a:t>
            </a:r>
            <a:r>
              <a:rPr lang="en-US" dirty="0" err="1"/>
              <a:t>ای</a:t>
            </a:r>
            <a:r>
              <a:rPr lang="en-US" dirty="0"/>
              <a:t> </a:t>
            </a:r>
            <a:r>
              <a:rPr lang="en-US" dirty="0" err="1"/>
              <a:t>را</a:t>
            </a:r>
            <a:r>
              <a:rPr lang="en-US" dirty="0"/>
              <a:t> </a:t>
            </a:r>
            <a:r>
              <a:rPr lang="en-US" dirty="0" err="1"/>
              <a:t>تجربه</a:t>
            </a:r>
            <a:r>
              <a:rPr lang="en-US" dirty="0"/>
              <a:t> </a:t>
            </a:r>
            <a:r>
              <a:rPr lang="en-US" dirty="0" err="1"/>
              <a:t>خواهید</a:t>
            </a:r>
            <a:r>
              <a:rPr lang="en-US" dirty="0"/>
              <a:t> </a:t>
            </a:r>
            <a:r>
              <a:rPr lang="en-US" dirty="0" err="1"/>
              <a:t>کرد</a:t>
            </a:r>
            <a:r>
              <a:rPr lang="en-US" dirty="0"/>
              <a:t> </a:t>
            </a:r>
            <a:r>
              <a:rPr lang="en-US" dirty="0" err="1"/>
              <a:t>یا</a:t>
            </a:r>
            <a:r>
              <a:rPr lang="en-US" dirty="0"/>
              <a:t> </a:t>
            </a:r>
            <a:r>
              <a:rPr lang="en-US" dirty="0" err="1"/>
              <a:t>خیر</a:t>
            </a:r>
            <a:r>
              <a:rPr lang="en-US" dirty="0"/>
              <a:t> </a:t>
            </a:r>
            <a:r>
              <a:rPr lang="en-US" dirty="0" err="1"/>
              <a:t>تا</a:t>
            </a:r>
            <a:r>
              <a:rPr lang="en-US" dirty="0"/>
              <a:t> </a:t>
            </a:r>
            <a:r>
              <a:rPr lang="en-US" dirty="0" err="1"/>
              <a:t>همزمان</a:t>
            </a:r>
            <a:r>
              <a:rPr lang="en-US" dirty="0"/>
              <a:t> </a:t>
            </a:r>
            <a:r>
              <a:rPr lang="en-US" dirty="0" err="1"/>
              <a:t>با</a:t>
            </a:r>
            <a:r>
              <a:rPr lang="en-US" dirty="0"/>
              <a:t> </a:t>
            </a:r>
            <a:r>
              <a:rPr lang="en-US" dirty="0" err="1"/>
              <a:t>آن</a:t>
            </a:r>
            <a:r>
              <a:rPr lang="en-US" dirty="0"/>
              <a:t> </a:t>
            </a:r>
            <a:r>
              <a:rPr lang="en-US" dirty="0" err="1"/>
              <a:t>لرزه</a:t>
            </a:r>
            <a:r>
              <a:rPr lang="en-US" dirty="0"/>
              <a:t> </a:t>
            </a:r>
            <a:r>
              <a:rPr lang="en-US" dirty="0" err="1"/>
              <a:t>لازمه</a:t>
            </a:r>
            <a:r>
              <a:rPr lang="en-US" dirty="0"/>
              <a:t> </a:t>
            </a:r>
            <a:r>
              <a:rPr lang="en-US" dirty="0" err="1"/>
              <a:t>را</a:t>
            </a:r>
            <a:r>
              <a:rPr lang="en-US" dirty="0"/>
              <a:t> </a:t>
            </a:r>
            <a:r>
              <a:rPr lang="en-US" dirty="0" err="1"/>
              <a:t>ایجاد</a:t>
            </a:r>
            <a:r>
              <a:rPr lang="en-US" dirty="0"/>
              <a:t> </a:t>
            </a:r>
            <a:r>
              <a:rPr lang="en-US" dirty="0" err="1" smtClean="0"/>
              <a:t>کند</a:t>
            </a:r>
            <a:endParaRPr lang="en-US" dirty="0"/>
          </a:p>
        </p:txBody>
      </p:sp>
      <p:pic>
        <p:nvPicPr>
          <p:cNvPr id="3" name="Picture 2"/>
          <p:cNvPicPr>
            <a:picLocks noChangeAspect="1"/>
          </p:cNvPicPr>
          <p:nvPr/>
        </p:nvPicPr>
        <p:blipFill>
          <a:blip r:embed="rId3"/>
          <a:stretch>
            <a:fillRect/>
          </a:stretch>
        </p:blipFill>
        <p:spPr>
          <a:xfrm>
            <a:off x="0" y="-1"/>
            <a:ext cx="12192000" cy="3252275"/>
          </a:xfrm>
          <a:prstGeom prst="rect">
            <a:avLst/>
          </a:prstGeom>
        </p:spPr>
      </p:pic>
    </p:spTree>
    <p:extLst>
      <p:ext uri="{BB962C8B-B14F-4D97-AF65-F5344CB8AC3E}">
        <p14:creationId xmlns:p14="http://schemas.microsoft.com/office/powerpoint/2010/main" val="4200172084"/>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3995678"/>
            <a:ext cx="12056012" cy="2862322"/>
          </a:xfrm>
          <a:prstGeom prst="rect">
            <a:avLst/>
          </a:prstGeom>
        </p:spPr>
        <p:txBody>
          <a:bodyPr wrap="square">
            <a:spAutoFit/>
          </a:bodyPr>
          <a:lstStyle/>
          <a:p>
            <a:pPr algn="r"/>
            <a:r>
              <a:rPr lang="fa-IR" dirty="0" smtClean="0"/>
              <a:t>ربات </a:t>
            </a:r>
            <a:r>
              <a:rPr lang="en-US" dirty="0" smtClean="0"/>
              <a:t>Row-bot</a:t>
            </a:r>
            <a:endParaRPr lang="fa-IR" dirty="0" smtClean="0"/>
          </a:p>
          <a:p>
            <a:pPr algn="r"/>
            <a:r>
              <a:rPr lang="en-US" dirty="0" smtClean="0"/>
              <a:t>، </a:t>
            </a:r>
            <a:r>
              <a:rPr lang="fa-IR" dirty="0"/>
              <a:t>چهار توپی شناور در اطراف و دو پدال در قسمت وسط بدنه دارد که در واقع پاهای حرکتی آن محسوب می شوند. در حالیکه شناورها روی آب قرار دارند، پدال ها آب را کنار می زنند تا ربات حرکت کند. دستگاه، همان طور که حرکت می کند بخشی از آب را به داخل حفره ای در بدنه خود که باکتری ها در آنجا حضور دارند، پمپاژ می کند. باکتری ها نیز با تغذیه میکروب های موجود در آب، آنها را به دی اکسید کربن و برق تبدیل می کنند که عامل حرکت ربات یاد شده است.</a:t>
            </a:r>
          </a:p>
          <a:p>
            <a:pPr algn="r"/>
            <a:r>
              <a:rPr lang="fa-IR" dirty="0"/>
              <a:t>«را-بوت» را محققان واحد مرکز بیوانرژی و آزمایشگاه رباتیک دانشگاه بریستول در انگلستان ساخته اند. آنها در معرفی محصول خود چنین توضیح داده اند: «ما یک طرح مجسم از ارگانیسم مصنوعی با انرژی مستقل ساخته ایم. این طرح از ترکیب دو زیرسیستم، یعنی منبع انرژی زیستی و تحریکات شبه-زیستی پدید آمده است. این نخستین نمایش از دیوایسی است که درون یک ربات شناگر جای داده شده که می تواند میکروب ها را به نیروی برق تولید کند.»</a:t>
            </a:r>
          </a:p>
          <a:p>
            <a:pPr algn="r"/>
            <a:r>
              <a:rPr lang="fa-IR" dirty="0"/>
              <a:t>این ربات قدم بزرگی در حوزه توسعه ربات های مستقلی به شمار می رود که خودشان سوخت لازم برای فعالیت هایشان را تامین می کنند و باید دید توسعه بیشتر آن در آینده به چه نتالیج جالب دیگری می تواند ختم شود</a:t>
            </a:r>
            <a:r>
              <a:rPr lang="fa-IR" dirty="0" smtClean="0"/>
              <a:t>. </a:t>
            </a:r>
            <a:endParaRPr lang="en-US" dirty="0"/>
          </a:p>
        </p:txBody>
      </p:sp>
      <p:pic>
        <p:nvPicPr>
          <p:cNvPr id="3" name="Picture 2"/>
          <p:cNvPicPr>
            <a:picLocks noChangeAspect="1"/>
          </p:cNvPicPr>
          <p:nvPr/>
        </p:nvPicPr>
        <p:blipFill>
          <a:blip r:embed="rId3"/>
          <a:stretch>
            <a:fillRect/>
          </a:stretch>
        </p:blipFill>
        <p:spPr>
          <a:xfrm>
            <a:off x="0" y="1"/>
            <a:ext cx="12056012" cy="3995678"/>
          </a:xfrm>
          <a:prstGeom prst="rect">
            <a:avLst/>
          </a:prstGeom>
        </p:spPr>
      </p:pic>
    </p:spTree>
    <p:extLst>
      <p:ext uri="{BB962C8B-B14F-4D97-AF65-F5344CB8AC3E}">
        <p14:creationId xmlns:p14="http://schemas.microsoft.com/office/powerpoint/2010/main" val="2490535676"/>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121920" y="3287883"/>
            <a:ext cx="12070080" cy="3416320"/>
          </a:xfrm>
          <a:prstGeom prst="rect">
            <a:avLst/>
          </a:prstGeom>
        </p:spPr>
        <p:txBody>
          <a:bodyPr wrap="square">
            <a:spAutoFit/>
          </a:bodyPr>
          <a:lstStyle/>
          <a:p>
            <a:pPr algn="r" rtl="1"/>
            <a:r>
              <a:rPr lang="fa-IR" dirty="0"/>
              <a:t>محققان دانشگاه ایندیانا آمریکا عینک پیشرفته‌ای به نام </a:t>
            </a:r>
            <a:r>
              <a:rPr lang="fa-IR" dirty="0" smtClean="0"/>
              <a:t>امبلیز را </a:t>
            </a:r>
            <a:r>
              <a:rPr lang="fa-IR" dirty="0"/>
              <a:t>ارائه دادند که می‌تواند برای درمان تنبلی چشم به‌کار گرفته شود.</a:t>
            </a:r>
          </a:p>
          <a:p>
            <a:pPr algn="r" rtl="1"/>
            <a:r>
              <a:rPr lang="fa-IR" dirty="0"/>
              <a:t>به گزارش سرویس علمی ایسنا، نتایج اولین آزمایش بالینی که اثر بخشی این عینک‌ها را ارزیابی می‌کند، این هفته در نشست سالانه آکادمی چشم پزشکی آمریکا ارائه شد.</a:t>
            </a:r>
          </a:p>
          <a:p>
            <a:pPr algn="r" rtl="1"/>
            <a:r>
              <a:rPr lang="fa-IR" dirty="0"/>
              <a:t>برای 2 تا 3 درصد کودکانی که به تنبلی چشم مبتلا هستند و یا چشمان ضعیفی دارند، گزینه‌های درمانی وجود ندارد. از آن جا که ضعف بینایی معمولا در نتیجه تضعیف سیگنال‌های چشم به مغز رخ می‌دهد، کودکان ناچارند چند ساعت در روز از چشم‌بند یا قطره برای تقویت چشم ضعیف‌تر استفاده کنند. این امر می‌تواند بچه‌ها را دچار استرس یا با همسالان خود بیگانه کند.</a:t>
            </a:r>
          </a:p>
          <a:p>
            <a:pPr algn="r" rtl="1"/>
            <a:r>
              <a:rPr lang="fa-IR" dirty="0"/>
              <a:t>لنز‌های عینک </a:t>
            </a:r>
            <a:r>
              <a:rPr lang="en-US" dirty="0" err="1"/>
              <a:t>Amblyz</a:t>
            </a:r>
            <a:r>
              <a:rPr lang="en-US" dirty="0"/>
              <a:t> </a:t>
            </a:r>
            <a:r>
              <a:rPr lang="fa-IR" dirty="0"/>
              <a:t>دارای ال‌سی‌دی‌های قابل برنامه ریزی است. لنزی که بر روی چشم تنبل قرار گرفته است، در هر 30 ثانیه به مدت چند ثانیه تیره می‌شود تا عملکردی مشابه با چشم‌بند داشته باشد. از آنجایی که کودکان مبتلا به تنبلی چشم معمولا دچار سایر مشکلات بینایی مانند نزدیک بینی یا آستیگماتیسم نیز می‌شوند، </a:t>
            </a:r>
            <a:r>
              <a:rPr lang="en-US" dirty="0" err="1"/>
              <a:t>Amblyz</a:t>
            </a:r>
            <a:r>
              <a:rPr lang="en-US" dirty="0"/>
              <a:t> </a:t>
            </a:r>
            <a:r>
              <a:rPr lang="fa-IR" dirty="0"/>
              <a:t>به اصلاح بینایی آنها در زمانیکه از این عینک استفاده نمی‌کنند می‌پردازد.</a:t>
            </a:r>
          </a:p>
          <a:p>
            <a:pPr algn="r" rtl="1"/>
            <a:endParaRPr lang="fa-IR" dirty="0"/>
          </a:p>
          <a:p>
            <a:pPr algn="r" rtl="1"/>
            <a:r>
              <a:rPr lang="fa-IR" dirty="0"/>
              <a:t>محققان در این پژوهش اثر </a:t>
            </a:r>
            <a:r>
              <a:rPr lang="en-US" dirty="0" err="1"/>
              <a:t>Amblyz</a:t>
            </a:r>
            <a:r>
              <a:rPr lang="en-US" dirty="0"/>
              <a:t> </a:t>
            </a:r>
            <a:r>
              <a:rPr lang="fa-IR" dirty="0"/>
              <a:t>را در مقایسه با چشم‌بند‌های سنتی در 33 کودک سه تا هشت ساله مبتلا به تنبلی چشم مقایسه کردند. در طول یک آزمایش سه ماهه، یک گروه به مدت دو ساعت در روز از چشم‌بند و گروهی دیگر از عینک </a:t>
            </a:r>
            <a:r>
              <a:rPr lang="en-US" dirty="0" err="1"/>
              <a:t>Amblyz</a:t>
            </a:r>
            <a:r>
              <a:rPr lang="en-US" dirty="0"/>
              <a:t> </a:t>
            </a:r>
            <a:r>
              <a:rPr lang="fa-IR" dirty="0"/>
              <a:t>به مدت چهار ساعت در روز استفاده کردند</a:t>
            </a:r>
            <a:endParaRPr lang="en-US" dirty="0"/>
          </a:p>
        </p:txBody>
      </p:sp>
      <p:pic>
        <p:nvPicPr>
          <p:cNvPr id="3" name="Picture 2"/>
          <p:cNvPicPr>
            <a:picLocks noChangeAspect="1"/>
          </p:cNvPicPr>
          <p:nvPr/>
        </p:nvPicPr>
        <p:blipFill>
          <a:blip r:embed="rId3"/>
          <a:stretch>
            <a:fillRect/>
          </a:stretch>
        </p:blipFill>
        <p:spPr>
          <a:xfrm>
            <a:off x="0" y="0"/>
            <a:ext cx="12192000" cy="3287883"/>
          </a:xfrm>
          <a:prstGeom prst="rect">
            <a:avLst/>
          </a:prstGeom>
        </p:spPr>
      </p:pic>
    </p:spTree>
    <p:extLst>
      <p:ext uri="{BB962C8B-B14F-4D97-AF65-F5344CB8AC3E}">
        <p14:creationId xmlns:p14="http://schemas.microsoft.com/office/powerpoint/2010/main" val="2091255113"/>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
            <a:ext cx="5392909" cy="4079631"/>
          </a:xfrm>
          <a:prstGeom prst="rect">
            <a:avLst/>
          </a:prstGeom>
        </p:spPr>
      </p:pic>
      <p:sp>
        <p:nvSpPr>
          <p:cNvPr id="3" name="Rectangle 2"/>
          <p:cNvSpPr/>
          <p:nvPr/>
        </p:nvSpPr>
        <p:spPr>
          <a:xfrm>
            <a:off x="351692" y="4271446"/>
            <a:ext cx="11676185" cy="2308324"/>
          </a:xfrm>
          <a:prstGeom prst="rect">
            <a:avLst/>
          </a:prstGeom>
        </p:spPr>
        <p:txBody>
          <a:bodyPr wrap="square">
            <a:spAutoFit/>
          </a:bodyPr>
          <a:lstStyle/>
          <a:p>
            <a:pPr algn="r" rtl="1"/>
            <a:r>
              <a:rPr lang="en-US" dirty="0" err="1"/>
              <a:t>این</a:t>
            </a:r>
            <a:r>
              <a:rPr lang="en-US" dirty="0"/>
              <a:t> </a:t>
            </a:r>
            <a:r>
              <a:rPr lang="en-US" dirty="0" err="1"/>
              <a:t>ماوس</a:t>
            </a:r>
            <a:r>
              <a:rPr lang="en-US" dirty="0"/>
              <a:t> </a:t>
            </a:r>
            <a:r>
              <a:rPr lang="en-US" dirty="0" err="1"/>
              <a:t>که</a:t>
            </a:r>
            <a:r>
              <a:rPr lang="en-US" dirty="0"/>
              <a:t> </a:t>
            </a:r>
            <a:r>
              <a:rPr lang="en-US" dirty="0" err="1"/>
              <a:t>تولید</a:t>
            </a:r>
            <a:r>
              <a:rPr lang="en-US" dirty="0"/>
              <a:t> </a:t>
            </a:r>
            <a:r>
              <a:rPr lang="en-US" dirty="0" err="1"/>
              <a:t>شرکت</a:t>
            </a:r>
            <a:r>
              <a:rPr lang="en-US" dirty="0"/>
              <a:t> </a:t>
            </a:r>
            <a:r>
              <a:rPr lang="fa-IR" dirty="0" smtClean="0"/>
              <a:t>کالهلس </a:t>
            </a:r>
            <a:r>
              <a:rPr lang="en-US" dirty="0" err="1" smtClean="0"/>
              <a:t>در</a:t>
            </a:r>
            <a:r>
              <a:rPr lang="en-US" dirty="0" smtClean="0"/>
              <a:t> </a:t>
            </a:r>
            <a:r>
              <a:rPr lang="en-US" dirty="0" err="1"/>
              <a:t>کالیفرنیاست</a:t>
            </a:r>
            <a:r>
              <a:rPr lang="en-US" dirty="0"/>
              <a:t>، </a:t>
            </a:r>
            <a:r>
              <a:rPr lang="en-US" dirty="0" err="1"/>
              <a:t>نه</a:t>
            </a:r>
            <a:r>
              <a:rPr lang="en-US" dirty="0"/>
              <a:t> </a:t>
            </a:r>
            <a:r>
              <a:rPr lang="en-US" dirty="0" err="1"/>
              <a:t>تنها</a:t>
            </a:r>
            <a:r>
              <a:rPr lang="en-US" dirty="0"/>
              <a:t> </a:t>
            </a:r>
            <a:r>
              <a:rPr lang="en-US" dirty="0" err="1"/>
              <a:t>وظایف</a:t>
            </a:r>
            <a:r>
              <a:rPr lang="en-US" dirty="0"/>
              <a:t> </a:t>
            </a:r>
            <a:r>
              <a:rPr lang="en-US" dirty="0" err="1"/>
              <a:t>یک</a:t>
            </a:r>
            <a:r>
              <a:rPr lang="en-US" dirty="0"/>
              <a:t> </a:t>
            </a:r>
            <a:r>
              <a:rPr lang="en-US" dirty="0" err="1"/>
              <a:t>ماوس</a:t>
            </a:r>
            <a:r>
              <a:rPr lang="en-US" dirty="0"/>
              <a:t> </a:t>
            </a:r>
            <a:r>
              <a:rPr lang="en-US" dirty="0" err="1"/>
              <a:t>را</a:t>
            </a:r>
            <a:r>
              <a:rPr lang="en-US" dirty="0"/>
              <a:t> </a:t>
            </a:r>
            <a:r>
              <a:rPr lang="en-US" dirty="0" err="1"/>
              <a:t>انجام</a:t>
            </a:r>
            <a:r>
              <a:rPr lang="en-US" dirty="0"/>
              <a:t> </a:t>
            </a:r>
            <a:r>
              <a:rPr lang="en-US" dirty="0" err="1"/>
              <a:t>می</a:t>
            </a:r>
            <a:r>
              <a:rPr lang="en-US" dirty="0"/>
              <a:t> </a:t>
            </a:r>
            <a:r>
              <a:rPr lang="en-US" dirty="0" err="1"/>
              <a:t>دهد</a:t>
            </a:r>
            <a:r>
              <a:rPr lang="en-US" dirty="0"/>
              <a:t> </a:t>
            </a:r>
            <a:r>
              <a:rPr lang="en-US" dirty="0" err="1"/>
              <a:t>بلکه</a:t>
            </a:r>
            <a:r>
              <a:rPr lang="en-US" dirty="0"/>
              <a:t> </a:t>
            </a:r>
            <a:r>
              <a:rPr lang="en-US" dirty="0" err="1"/>
              <a:t>می</a:t>
            </a:r>
            <a:r>
              <a:rPr lang="en-US" dirty="0"/>
              <a:t> </a:t>
            </a:r>
            <a:r>
              <a:rPr lang="en-US" dirty="0" err="1"/>
              <a:t>تواند</a:t>
            </a:r>
            <a:r>
              <a:rPr lang="en-US" dirty="0"/>
              <a:t> </a:t>
            </a:r>
            <a:r>
              <a:rPr lang="en-US" dirty="0" err="1"/>
              <a:t>در</a:t>
            </a:r>
            <a:r>
              <a:rPr lang="en-US" dirty="0"/>
              <a:t> </a:t>
            </a:r>
            <a:r>
              <a:rPr lang="en-US" dirty="0" err="1"/>
              <a:t>پایش</a:t>
            </a:r>
            <a:r>
              <a:rPr lang="en-US" dirty="0"/>
              <a:t> </a:t>
            </a:r>
            <a:r>
              <a:rPr lang="en-US" dirty="0" err="1"/>
              <a:t>سلامت</a:t>
            </a:r>
            <a:r>
              <a:rPr lang="en-US" dirty="0"/>
              <a:t> </a:t>
            </a:r>
            <a:r>
              <a:rPr lang="en-US" dirty="0" err="1"/>
              <a:t>شما</a:t>
            </a:r>
            <a:r>
              <a:rPr lang="en-US" dirty="0"/>
              <a:t> </a:t>
            </a:r>
            <a:r>
              <a:rPr lang="en-US" dirty="0" err="1"/>
              <a:t>هم</a:t>
            </a:r>
            <a:r>
              <a:rPr lang="en-US" dirty="0"/>
              <a:t> </a:t>
            </a:r>
            <a:r>
              <a:rPr lang="en-US" dirty="0" err="1"/>
              <a:t>نقش</a:t>
            </a:r>
            <a:r>
              <a:rPr lang="en-US" dirty="0"/>
              <a:t> </a:t>
            </a:r>
            <a:r>
              <a:rPr lang="en-US" dirty="0" err="1"/>
              <a:t>موثری</a:t>
            </a:r>
            <a:r>
              <a:rPr lang="en-US" dirty="0"/>
              <a:t> </a:t>
            </a:r>
            <a:r>
              <a:rPr lang="en-US" dirty="0" err="1"/>
              <a:t>داشته</a:t>
            </a:r>
            <a:r>
              <a:rPr lang="en-US" dirty="0"/>
              <a:t> </a:t>
            </a:r>
            <a:r>
              <a:rPr lang="en-US" dirty="0" err="1"/>
              <a:t>باشد</a:t>
            </a:r>
            <a:r>
              <a:rPr lang="en-US" dirty="0"/>
              <a:t> و </a:t>
            </a:r>
            <a:r>
              <a:rPr lang="en-US" dirty="0" err="1"/>
              <a:t>شاید</a:t>
            </a:r>
            <a:r>
              <a:rPr lang="en-US" dirty="0"/>
              <a:t> </a:t>
            </a:r>
            <a:r>
              <a:rPr lang="en-US" dirty="0" err="1"/>
              <a:t>به</a:t>
            </a:r>
            <a:r>
              <a:rPr lang="en-US" dirty="0"/>
              <a:t> </a:t>
            </a:r>
            <a:r>
              <a:rPr lang="en-US" dirty="0" err="1"/>
              <a:t>همین</a:t>
            </a:r>
            <a:r>
              <a:rPr lang="en-US" dirty="0"/>
              <a:t> </a:t>
            </a:r>
            <a:r>
              <a:rPr lang="en-US" dirty="0" err="1"/>
              <a:t>خاطر</a:t>
            </a:r>
            <a:r>
              <a:rPr lang="en-US" dirty="0"/>
              <a:t> </a:t>
            </a:r>
            <a:r>
              <a:rPr lang="en-US" dirty="0" err="1"/>
              <a:t>است</a:t>
            </a:r>
            <a:r>
              <a:rPr lang="en-US" dirty="0"/>
              <a:t> </a:t>
            </a:r>
            <a:r>
              <a:rPr lang="en-US" dirty="0" err="1"/>
              <a:t>که</a:t>
            </a:r>
            <a:r>
              <a:rPr lang="en-US" dirty="0"/>
              <a:t> </a:t>
            </a:r>
            <a:r>
              <a:rPr lang="en-US" dirty="0" err="1"/>
              <a:t>این</a:t>
            </a:r>
            <a:r>
              <a:rPr lang="en-US" dirty="0"/>
              <a:t> </a:t>
            </a:r>
            <a:r>
              <a:rPr lang="en-US" dirty="0" err="1"/>
              <a:t>شرکت</a:t>
            </a:r>
            <a:r>
              <a:rPr lang="en-US" dirty="0"/>
              <a:t>، </a:t>
            </a:r>
            <a:r>
              <a:rPr lang="en-US" dirty="0" err="1"/>
              <a:t>نام</a:t>
            </a:r>
            <a:r>
              <a:rPr lang="en-US" dirty="0"/>
              <a:t> </a:t>
            </a:r>
            <a:r>
              <a:rPr lang="en-US" dirty="0" err="1"/>
              <a:t>MDMouse</a:t>
            </a:r>
            <a:r>
              <a:rPr lang="en-US" dirty="0"/>
              <a:t> (</a:t>
            </a:r>
            <a:r>
              <a:rPr lang="en-US" dirty="0" err="1"/>
              <a:t>ماوس</a:t>
            </a:r>
            <a:r>
              <a:rPr lang="en-US" dirty="0"/>
              <a:t> </a:t>
            </a:r>
            <a:r>
              <a:rPr lang="en-US" dirty="0" err="1"/>
              <a:t>پزشک</a:t>
            </a:r>
            <a:r>
              <a:rPr lang="en-US" dirty="0"/>
              <a:t>) </a:t>
            </a:r>
            <a:r>
              <a:rPr lang="en-US" dirty="0" err="1"/>
              <a:t>را</a:t>
            </a:r>
            <a:r>
              <a:rPr lang="en-US" dirty="0"/>
              <a:t> </a:t>
            </a:r>
            <a:r>
              <a:rPr lang="en-US" dirty="0" err="1"/>
              <a:t>برای</a:t>
            </a:r>
            <a:r>
              <a:rPr lang="en-US" dirty="0"/>
              <a:t> </a:t>
            </a:r>
            <a:r>
              <a:rPr lang="en-US" dirty="0" err="1"/>
              <a:t>آن</a:t>
            </a:r>
            <a:r>
              <a:rPr lang="en-US" dirty="0"/>
              <a:t> </a:t>
            </a:r>
            <a:r>
              <a:rPr lang="en-US" dirty="0" err="1"/>
              <a:t>انتخاب</a:t>
            </a:r>
            <a:r>
              <a:rPr lang="en-US" dirty="0"/>
              <a:t> </a:t>
            </a:r>
            <a:r>
              <a:rPr lang="en-US" dirty="0" err="1"/>
              <a:t>کرده</a:t>
            </a:r>
            <a:r>
              <a:rPr lang="en-US" dirty="0"/>
              <a:t> </a:t>
            </a:r>
            <a:r>
              <a:rPr lang="en-US" dirty="0" err="1"/>
              <a:t>است</a:t>
            </a:r>
            <a:r>
              <a:rPr lang="en-US" dirty="0"/>
              <a:t>. ‏</a:t>
            </a:r>
          </a:p>
          <a:p>
            <a:pPr algn="r" rtl="1"/>
            <a:r>
              <a:rPr lang="en-US" dirty="0"/>
              <a:t>‏</a:t>
            </a:r>
            <a:r>
              <a:rPr lang="en-US" dirty="0" err="1"/>
              <a:t>این</a:t>
            </a:r>
            <a:r>
              <a:rPr lang="en-US" dirty="0"/>
              <a:t> </a:t>
            </a:r>
            <a:r>
              <a:rPr lang="en-US" dirty="0" err="1"/>
              <a:t>ماوس</a:t>
            </a:r>
            <a:r>
              <a:rPr lang="en-US" dirty="0"/>
              <a:t> </a:t>
            </a:r>
            <a:r>
              <a:rPr lang="en-US" dirty="0" err="1"/>
              <a:t>می</a:t>
            </a:r>
            <a:r>
              <a:rPr lang="en-US" dirty="0"/>
              <a:t> </a:t>
            </a:r>
            <a:r>
              <a:rPr lang="en-US" dirty="0" err="1"/>
              <a:t>تواند</a:t>
            </a:r>
            <a:r>
              <a:rPr lang="en-US" dirty="0"/>
              <a:t> </a:t>
            </a:r>
            <a:r>
              <a:rPr lang="en-US" dirty="0" err="1"/>
              <a:t>از</a:t>
            </a:r>
            <a:r>
              <a:rPr lang="en-US" dirty="0"/>
              <a:t> </a:t>
            </a:r>
            <a:r>
              <a:rPr lang="en-US" dirty="0" err="1"/>
              <a:t>طریق</a:t>
            </a:r>
            <a:r>
              <a:rPr lang="en-US" dirty="0"/>
              <a:t> </a:t>
            </a:r>
            <a:r>
              <a:rPr lang="en-US" dirty="0" err="1"/>
              <a:t>یک</a:t>
            </a:r>
            <a:r>
              <a:rPr lang="en-US" dirty="0"/>
              <a:t> </a:t>
            </a:r>
            <a:r>
              <a:rPr lang="en-US" dirty="0" err="1"/>
              <a:t>حلقه</a:t>
            </a:r>
            <a:r>
              <a:rPr lang="en-US" dirty="0"/>
              <a:t> </a:t>
            </a:r>
            <a:r>
              <a:rPr lang="en-US" dirty="0" err="1"/>
              <a:t>کوچک</a:t>
            </a:r>
            <a:r>
              <a:rPr lang="en-US" dirty="0"/>
              <a:t> (</a:t>
            </a:r>
            <a:r>
              <a:rPr lang="en-US" dirty="0" err="1"/>
              <a:t>که</a:t>
            </a:r>
            <a:r>
              <a:rPr lang="en-US" dirty="0"/>
              <a:t> </a:t>
            </a:r>
            <a:r>
              <a:rPr lang="en-US" dirty="0" err="1"/>
              <a:t>معادل</a:t>
            </a:r>
            <a:r>
              <a:rPr lang="en-US" dirty="0"/>
              <a:t> </a:t>
            </a:r>
            <a:r>
              <a:rPr lang="en-US" dirty="0" err="1"/>
              <a:t>کاف</a:t>
            </a:r>
            <a:r>
              <a:rPr lang="en-US" dirty="0"/>
              <a:t> </a:t>
            </a:r>
            <a:r>
              <a:rPr lang="en-US" dirty="0" err="1"/>
              <a:t>یا</a:t>
            </a:r>
            <a:r>
              <a:rPr lang="en-US" dirty="0"/>
              <a:t> </a:t>
            </a:r>
            <a:r>
              <a:rPr lang="en-US" dirty="0" err="1"/>
              <a:t>همان</a:t>
            </a:r>
            <a:r>
              <a:rPr lang="en-US" dirty="0"/>
              <a:t> </a:t>
            </a:r>
            <a:r>
              <a:rPr lang="en-US" dirty="0" err="1"/>
              <a:t>بازوبند</a:t>
            </a:r>
            <a:r>
              <a:rPr lang="en-US" dirty="0"/>
              <a:t> </a:t>
            </a:r>
            <a:r>
              <a:rPr lang="en-US" dirty="0" err="1"/>
              <a:t>فشار</a:t>
            </a:r>
            <a:r>
              <a:rPr lang="en-US" dirty="0"/>
              <a:t> </a:t>
            </a:r>
            <a:r>
              <a:rPr lang="en-US" dirty="0" err="1"/>
              <a:t>سنجهای</a:t>
            </a:r>
            <a:r>
              <a:rPr lang="en-US" dirty="0"/>
              <a:t> </a:t>
            </a:r>
            <a:r>
              <a:rPr lang="en-US" dirty="0" err="1"/>
              <a:t>قدیمی</a:t>
            </a:r>
            <a:r>
              <a:rPr lang="en-US" dirty="0"/>
              <a:t> </a:t>
            </a:r>
            <a:r>
              <a:rPr lang="en-US" dirty="0" err="1"/>
              <a:t>است</a:t>
            </a:r>
            <a:r>
              <a:rPr lang="en-US" dirty="0"/>
              <a:t>) </a:t>
            </a:r>
            <a:r>
              <a:rPr lang="en-US" dirty="0" err="1"/>
              <a:t>فشار</a:t>
            </a:r>
            <a:r>
              <a:rPr lang="en-US" dirty="0"/>
              <a:t> </a:t>
            </a:r>
            <a:r>
              <a:rPr lang="en-US" dirty="0" err="1"/>
              <a:t>خون</a:t>
            </a:r>
            <a:r>
              <a:rPr lang="en-US" dirty="0"/>
              <a:t> و </a:t>
            </a:r>
            <a:r>
              <a:rPr lang="en-US" dirty="0" err="1"/>
              <a:t>نبض</a:t>
            </a:r>
            <a:r>
              <a:rPr lang="en-US" dirty="0"/>
              <a:t> </a:t>
            </a:r>
            <a:r>
              <a:rPr lang="en-US" dirty="0" err="1"/>
              <a:t>شما</a:t>
            </a:r>
            <a:r>
              <a:rPr lang="en-US" dirty="0"/>
              <a:t> </a:t>
            </a:r>
            <a:r>
              <a:rPr lang="en-US" dirty="0" err="1"/>
              <a:t>را</a:t>
            </a:r>
            <a:r>
              <a:rPr lang="en-US" dirty="0"/>
              <a:t> </a:t>
            </a:r>
            <a:r>
              <a:rPr lang="en-US" dirty="0" err="1"/>
              <a:t>اندازه</a:t>
            </a:r>
            <a:r>
              <a:rPr lang="en-US" dirty="0"/>
              <a:t> </a:t>
            </a:r>
            <a:r>
              <a:rPr lang="en-US" dirty="0" err="1"/>
              <a:t>گیری</a:t>
            </a:r>
            <a:r>
              <a:rPr lang="en-US" dirty="0"/>
              <a:t> </a:t>
            </a:r>
            <a:r>
              <a:rPr lang="en-US" dirty="0" err="1"/>
              <a:t>کند</a:t>
            </a:r>
            <a:r>
              <a:rPr lang="en-US" dirty="0"/>
              <a:t>، </a:t>
            </a:r>
            <a:r>
              <a:rPr lang="en-US" dirty="0" err="1"/>
              <a:t>روش</a:t>
            </a:r>
            <a:r>
              <a:rPr lang="en-US" dirty="0"/>
              <a:t> </a:t>
            </a:r>
            <a:r>
              <a:rPr lang="en-US" dirty="0" err="1"/>
              <a:t>کارش</a:t>
            </a:r>
            <a:r>
              <a:rPr lang="en-US" dirty="0"/>
              <a:t> </a:t>
            </a:r>
            <a:r>
              <a:rPr lang="en-US" dirty="0" err="1"/>
              <a:t>هم</a:t>
            </a:r>
            <a:r>
              <a:rPr lang="en-US" dirty="0"/>
              <a:t> </a:t>
            </a:r>
            <a:r>
              <a:rPr lang="en-US" dirty="0" err="1"/>
              <a:t>بسیار</a:t>
            </a:r>
            <a:r>
              <a:rPr lang="en-US" dirty="0"/>
              <a:t> </a:t>
            </a:r>
            <a:r>
              <a:rPr lang="en-US" dirty="0" err="1"/>
              <a:t>مشابه</a:t>
            </a:r>
            <a:r>
              <a:rPr lang="en-US" dirty="0"/>
              <a:t> </a:t>
            </a:r>
            <a:r>
              <a:rPr lang="en-US" dirty="0" err="1"/>
              <a:t>سایر</a:t>
            </a:r>
            <a:r>
              <a:rPr lang="en-US" dirty="0"/>
              <a:t> </a:t>
            </a:r>
            <a:r>
              <a:rPr lang="en-US" dirty="0" err="1"/>
              <a:t>فشارسنجهای</a:t>
            </a:r>
            <a:r>
              <a:rPr lang="en-US" dirty="0"/>
              <a:t> </a:t>
            </a:r>
            <a:r>
              <a:rPr lang="en-US" dirty="0" err="1"/>
              <a:t>دیجیتال</a:t>
            </a:r>
            <a:r>
              <a:rPr lang="en-US" dirty="0"/>
              <a:t> </a:t>
            </a:r>
            <a:r>
              <a:rPr lang="en-US" dirty="0" err="1"/>
              <a:t>است</a:t>
            </a:r>
            <a:r>
              <a:rPr lang="en-US" dirty="0"/>
              <a:t>. </a:t>
            </a:r>
            <a:r>
              <a:rPr lang="en-US" dirty="0" err="1"/>
              <a:t>در</a:t>
            </a:r>
            <a:r>
              <a:rPr lang="en-US" dirty="0"/>
              <a:t> </a:t>
            </a:r>
            <a:r>
              <a:rPr lang="en-US" dirty="0" err="1"/>
              <a:t>صورتیکه</a:t>
            </a:r>
            <a:r>
              <a:rPr lang="en-US" dirty="0"/>
              <a:t> </a:t>
            </a:r>
            <a:r>
              <a:rPr lang="en-US" dirty="0" err="1"/>
              <a:t>نیازی</a:t>
            </a:r>
            <a:r>
              <a:rPr lang="en-US" dirty="0"/>
              <a:t> </a:t>
            </a:r>
            <a:r>
              <a:rPr lang="en-US" dirty="0" err="1"/>
              <a:t>به</a:t>
            </a:r>
            <a:r>
              <a:rPr lang="en-US" dirty="0"/>
              <a:t> </a:t>
            </a:r>
            <a:r>
              <a:rPr lang="en-US" dirty="0" err="1"/>
              <a:t>اندازه</a:t>
            </a:r>
            <a:r>
              <a:rPr lang="en-US" dirty="0"/>
              <a:t> </a:t>
            </a:r>
            <a:r>
              <a:rPr lang="en-US" dirty="0" err="1"/>
              <a:t>گیری</a:t>
            </a:r>
            <a:r>
              <a:rPr lang="en-US" dirty="0"/>
              <a:t> </a:t>
            </a:r>
            <a:r>
              <a:rPr lang="en-US" dirty="0" err="1"/>
              <a:t>فشار</a:t>
            </a:r>
            <a:r>
              <a:rPr lang="en-US" dirty="0"/>
              <a:t> و </a:t>
            </a:r>
            <a:r>
              <a:rPr lang="en-US" dirty="0" err="1"/>
              <a:t>نبض</a:t>
            </a:r>
            <a:r>
              <a:rPr lang="en-US" dirty="0"/>
              <a:t> </a:t>
            </a:r>
            <a:r>
              <a:rPr lang="en-US" dirty="0" err="1"/>
              <a:t>نباشد</a:t>
            </a:r>
            <a:r>
              <a:rPr lang="en-US" dirty="0"/>
              <a:t>، </a:t>
            </a:r>
            <a:r>
              <a:rPr lang="en-US" dirty="0" err="1"/>
              <a:t>این</a:t>
            </a:r>
            <a:r>
              <a:rPr lang="en-US" dirty="0"/>
              <a:t> </a:t>
            </a:r>
            <a:r>
              <a:rPr lang="en-US" dirty="0" err="1"/>
              <a:t>حلقه</a:t>
            </a:r>
            <a:r>
              <a:rPr lang="en-US" dirty="0"/>
              <a:t> </a:t>
            </a:r>
            <a:r>
              <a:rPr lang="en-US" dirty="0" err="1"/>
              <a:t>در</a:t>
            </a:r>
            <a:r>
              <a:rPr lang="en-US" dirty="0"/>
              <a:t> </a:t>
            </a:r>
            <a:r>
              <a:rPr lang="en-US" dirty="0" err="1"/>
              <a:t>محفظه</a:t>
            </a:r>
            <a:r>
              <a:rPr lang="en-US" dirty="0"/>
              <a:t> </a:t>
            </a:r>
            <a:r>
              <a:rPr lang="en-US" dirty="0" err="1"/>
              <a:t>ای</a:t>
            </a:r>
            <a:r>
              <a:rPr lang="en-US" dirty="0"/>
              <a:t> </a:t>
            </a:r>
            <a:r>
              <a:rPr lang="en-US" dirty="0" err="1"/>
              <a:t>داخل</a:t>
            </a:r>
            <a:r>
              <a:rPr lang="en-US" dirty="0"/>
              <a:t> </a:t>
            </a:r>
            <a:r>
              <a:rPr lang="en-US" dirty="0" err="1"/>
              <a:t>ماوس</a:t>
            </a:r>
            <a:r>
              <a:rPr lang="en-US" dirty="0"/>
              <a:t> </a:t>
            </a:r>
            <a:r>
              <a:rPr lang="en-US" dirty="0" err="1"/>
              <a:t>پنهان</a:t>
            </a:r>
            <a:r>
              <a:rPr lang="en-US" dirty="0"/>
              <a:t> </a:t>
            </a:r>
            <a:r>
              <a:rPr lang="en-US" dirty="0" err="1"/>
              <a:t>میشود</a:t>
            </a:r>
            <a:r>
              <a:rPr lang="en-US" dirty="0"/>
              <a:t>. ‏</a:t>
            </a:r>
          </a:p>
          <a:p>
            <a:pPr algn="r" rtl="1"/>
            <a:r>
              <a:rPr lang="en-US" dirty="0"/>
              <a:t>‏</a:t>
            </a:r>
            <a:r>
              <a:rPr lang="en-US" dirty="0" err="1"/>
              <a:t>شرکت</a:t>
            </a:r>
            <a:r>
              <a:rPr lang="en-US" dirty="0"/>
              <a:t> </a:t>
            </a:r>
            <a:r>
              <a:rPr lang="en-US" dirty="0" err="1"/>
              <a:t>سازنده</a:t>
            </a:r>
            <a:r>
              <a:rPr lang="en-US" dirty="0"/>
              <a:t> </a:t>
            </a:r>
            <a:r>
              <a:rPr lang="en-US" dirty="0" err="1"/>
              <a:t>این</a:t>
            </a:r>
            <a:r>
              <a:rPr lang="en-US" dirty="0"/>
              <a:t> </a:t>
            </a:r>
            <a:r>
              <a:rPr lang="en-US" dirty="0" err="1"/>
              <a:t>ماوس</a:t>
            </a:r>
            <a:r>
              <a:rPr lang="en-US" dirty="0"/>
              <a:t> </a:t>
            </a:r>
            <a:r>
              <a:rPr lang="en-US" dirty="0" err="1"/>
              <a:t>همراه</a:t>
            </a:r>
            <a:r>
              <a:rPr lang="en-US" dirty="0"/>
              <a:t> </a:t>
            </a:r>
            <a:r>
              <a:rPr lang="en-US" dirty="0" err="1"/>
              <a:t>با</a:t>
            </a:r>
            <a:r>
              <a:rPr lang="en-US" dirty="0"/>
              <a:t> </a:t>
            </a:r>
            <a:r>
              <a:rPr lang="en-US" dirty="0" err="1"/>
              <a:t>آن</a:t>
            </a:r>
            <a:r>
              <a:rPr lang="en-US" dirty="0"/>
              <a:t> </a:t>
            </a:r>
            <a:r>
              <a:rPr lang="en-US" dirty="0" err="1"/>
              <a:t>یک</a:t>
            </a:r>
            <a:r>
              <a:rPr lang="en-US" dirty="0"/>
              <a:t> </a:t>
            </a:r>
            <a:r>
              <a:rPr lang="en-US" dirty="0" err="1"/>
              <a:t>بسته</a:t>
            </a:r>
            <a:r>
              <a:rPr lang="en-US" dirty="0"/>
              <a:t> </a:t>
            </a:r>
            <a:r>
              <a:rPr lang="en-US" dirty="0" err="1"/>
              <a:t>نرم</a:t>
            </a:r>
            <a:r>
              <a:rPr lang="en-US" dirty="0"/>
              <a:t> </a:t>
            </a:r>
            <a:r>
              <a:rPr lang="en-US" dirty="0" err="1"/>
              <a:t>افزاری</a:t>
            </a:r>
            <a:r>
              <a:rPr lang="en-US" dirty="0"/>
              <a:t> </a:t>
            </a:r>
            <a:r>
              <a:rPr lang="en-US" dirty="0" err="1"/>
              <a:t>هم</a:t>
            </a:r>
            <a:r>
              <a:rPr lang="en-US" dirty="0"/>
              <a:t> </a:t>
            </a:r>
            <a:r>
              <a:rPr lang="en-US" dirty="0" err="1"/>
              <a:t>ارائه</a:t>
            </a:r>
            <a:r>
              <a:rPr lang="en-US" dirty="0"/>
              <a:t> </a:t>
            </a:r>
            <a:r>
              <a:rPr lang="en-US" dirty="0" err="1"/>
              <a:t>می</a:t>
            </a:r>
            <a:r>
              <a:rPr lang="en-US" dirty="0"/>
              <a:t> </a:t>
            </a:r>
            <a:r>
              <a:rPr lang="en-US" dirty="0" err="1"/>
              <a:t>دهد</a:t>
            </a:r>
            <a:r>
              <a:rPr lang="en-US" dirty="0"/>
              <a:t> </a:t>
            </a:r>
            <a:r>
              <a:rPr lang="en-US" dirty="0" err="1"/>
              <a:t>که</a:t>
            </a:r>
            <a:r>
              <a:rPr lang="en-US" dirty="0"/>
              <a:t> </a:t>
            </a:r>
            <a:r>
              <a:rPr lang="en-US" dirty="0" err="1"/>
              <a:t>می</a:t>
            </a:r>
            <a:r>
              <a:rPr lang="en-US" dirty="0"/>
              <a:t> </a:t>
            </a:r>
            <a:r>
              <a:rPr lang="en-US" dirty="0" err="1"/>
              <a:t>تواند</a:t>
            </a:r>
            <a:r>
              <a:rPr lang="en-US" dirty="0"/>
              <a:t> </a:t>
            </a:r>
            <a:r>
              <a:rPr lang="en-US" dirty="0" err="1"/>
              <a:t>داده</a:t>
            </a:r>
            <a:r>
              <a:rPr lang="en-US" dirty="0"/>
              <a:t> </a:t>
            </a:r>
            <a:r>
              <a:rPr lang="en-US" dirty="0" err="1"/>
              <a:t>های</a:t>
            </a:r>
            <a:r>
              <a:rPr lang="en-US" dirty="0"/>
              <a:t> </a:t>
            </a:r>
            <a:r>
              <a:rPr lang="en-US" dirty="0" err="1"/>
              <a:t>دریافتی</a:t>
            </a:r>
            <a:r>
              <a:rPr lang="en-US" dirty="0"/>
              <a:t> </a:t>
            </a:r>
            <a:r>
              <a:rPr lang="en-US" dirty="0" err="1"/>
              <a:t>از</a:t>
            </a:r>
            <a:r>
              <a:rPr lang="en-US" dirty="0"/>
              <a:t> </a:t>
            </a:r>
            <a:r>
              <a:rPr lang="en-US" dirty="0" err="1"/>
              <a:t>ماوس</a:t>
            </a:r>
            <a:r>
              <a:rPr lang="en-US" dirty="0"/>
              <a:t> </a:t>
            </a:r>
            <a:r>
              <a:rPr lang="en-US" dirty="0" err="1"/>
              <a:t>را</a:t>
            </a:r>
            <a:r>
              <a:rPr lang="en-US" dirty="0"/>
              <a:t> </a:t>
            </a:r>
            <a:r>
              <a:rPr lang="en-US" dirty="0" err="1"/>
              <a:t>روی</a:t>
            </a:r>
            <a:r>
              <a:rPr lang="en-US" dirty="0"/>
              <a:t> </a:t>
            </a:r>
            <a:r>
              <a:rPr lang="en-US" dirty="0" err="1"/>
              <a:t>کامپیوتر</a:t>
            </a:r>
            <a:r>
              <a:rPr lang="en-US" dirty="0"/>
              <a:t> </a:t>
            </a:r>
            <a:r>
              <a:rPr lang="en-US" dirty="0" err="1"/>
              <a:t>ذخیره</a:t>
            </a:r>
            <a:r>
              <a:rPr lang="en-US" dirty="0"/>
              <a:t> </a:t>
            </a:r>
            <a:r>
              <a:rPr lang="en-US" dirty="0" err="1"/>
              <a:t>کند</a:t>
            </a:r>
            <a:r>
              <a:rPr lang="en-US" dirty="0"/>
              <a:t> </a:t>
            </a:r>
            <a:r>
              <a:rPr lang="en-US" dirty="0" err="1"/>
              <a:t>یا</a:t>
            </a:r>
            <a:r>
              <a:rPr lang="en-US" dirty="0"/>
              <a:t> </a:t>
            </a:r>
            <a:r>
              <a:rPr lang="en-US" dirty="0" err="1"/>
              <a:t>آن</a:t>
            </a:r>
            <a:r>
              <a:rPr lang="en-US" dirty="0"/>
              <a:t> </a:t>
            </a:r>
            <a:r>
              <a:rPr lang="en-US" dirty="0" err="1"/>
              <a:t>را</a:t>
            </a:r>
            <a:r>
              <a:rPr lang="en-US" dirty="0"/>
              <a:t> </a:t>
            </a:r>
            <a:r>
              <a:rPr lang="en-US" dirty="0" err="1"/>
              <a:t>برای</a:t>
            </a:r>
            <a:r>
              <a:rPr lang="en-US" dirty="0"/>
              <a:t> </a:t>
            </a:r>
            <a:r>
              <a:rPr lang="en-US" dirty="0" err="1"/>
              <a:t>پزشکتان</a:t>
            </a:r>
            <a:r>
              <a:rPr lang="en-US" dirty="0"/>
              <a:t> </a:t>
            </a:r>
            <a:r>
              <a:rPr lang="en-US" dirty="0" err="1"/>
              <a:t>ارسال</a:t>
            </a:r>
            <a:r>
              <a:rPr lang="en-US" dirty="0"/>
              <a:t> </a:t>
            </a:r>
            <a:r>
              <a:rPr lang="en-US" dirty="0" err="1"/>
              <a:t>کند</a:t>
            </a:r>
            <a:r>
              <a:rPr lang="en-US" dirty="0"/>
              <a:t>، </a:t>
            </a:r>
            <a:r>
              <a:rPr lang="en-US" dirty="0" err="1"/>
              <a:t>همچنین</a:t>
            </a:r>
            <a:r>
              <a:rPr lang="en-US" dirty="0"/>
              <a:t> </a:t>
            </a:r>
            <a:r>
              <a:rPr lang="en-US" dirty="0" err="1"/>
              <a:t>می</a:t>
            </a:r>
            <a:r>
              <a:rPr lang="en-US" dirty="0"/>
              <a:t> </a:t>
            </a:r>
            <a:r>
              <a:rPr lang="en-US" dirty="0" err="1"/>
              <a:t>تواند</a:t>
            </a:r>
            <a:r>
              <a:rPr lang="en-US" dirty="0"/>
              <a:t> </a:t>
            </a:r>
            <a:r>
              <a:rPr lang="en-US" dirty="0" err="1"/>
              <a:t>تغییرات</a:t>
            </a:r>
            <a:r>
              <a:rPr lang="en-US" dirty="0"/>
              <a:t> </a:t>
            </a:r>
            <a:r>
              <a:rPr lang="en-US" dirty="0" err="1"/>
              <a:t>نبض</a:t>
            </a:r>
            <a:r>
              <a:rPr lang="en-US" dirty="0"/>
              <a:t> و </a:t>
            </a:r>
            <a:r>
              <a:rPr lang="en-US" dirty="0" err="1"/>
              <a:t>فشار</a:t>
            </a:r>
            <a:r>
              <a:rPr lang="en-US" dirty="0"/>
              <a:t> </a:t>
            </a:r>
            <a:r>
              <a:rPr lang="en-US" dirty="0" err="1"/>
              <a:t>خون</a:t>
            </a:r>
            <a:r>
              <a:rPr lang="en-US" dirty="0"/>
              <a:t> </a:t>
            </a:r>
            <a:r>
              <a:rPr lang="en-US" dirty="0" err="1"/>
              <a:t>شما</a:t>
            </a:r>
            <a:r>
              <a:rPr lang="en-US" dirty="0"/>
              <a:t> </a:t>
            </a:r>
            <a:r>
              <a:rPr lang="en-US" dirty="0" err="1"/>
              <a:t>را</a:t>
            </a:r>
            <a:r>
              <a:rPr lang="en-US" dirty="0"/>
              <a:t> </a:t>
            </a:r>
            <a:r>
              <a:rPr lang="en-US" dirty="0" err="1"/>
              <a:t>ارزیابی</a:t>
            </a:r>
            <a:r>
              <a:rPr lang="en-US" dirty="0"/>
              <a:t> </a:t>
            </a:r>
            <a:r>
              <a:rPr lang="en-US" dirty="0" err="1"/>
              <a:t>کند</a:t>
            </a:r>
            <a:r>
              <a:rPr lang="en-US" dirty="0"/>
              <a:t>، </a:t>
            </a:r>
            <a:r>
              <a:rPr lang="en-US" dirty="0" err="1"/>
              <a:t>نمودارهایی</a:t>
            </a:r>
            <a:r>
              <a:rPr lang="en-US" dirty="0"/>
              <a:t> </a:t>
            </a:r>
            <a:r>
              <a:rPr lang="en-US" dirty="0" err="1"/>
              <a:t>برای</a:t>
            </a:r>
            <a:r>
              <a:rPr lang="en-US" dirty="0"/>
              <a:t> </a:t>
            </a:r>
            <a:r>
              <a:rPr lang="en-US" dirty="0" err="1"/>
              <a:t>بررسی</a:t>
            </a:r>
            <a:r>
              <a:rPr lang="en-US" dirty="0"/>
              <a:t> </a:t>
            </a:r>
            <a:r>
              <a:rPr lang="en-US" dirty="0" err="1"/>
              <a:t>بهتر</a:t>
            </a:r>
            <a:r>
              <a:rPr lang="en-US" dirty="0"/>
              <a:t> </a:t>
            </a:r>
            <a:r>
              <a:rPr lang="en-US" dirty="0" err="1"/>
              <a:t>رسم</a:t>
            </a:r>
            <a:r>
              <a:rPr lang="en-US" dirty="0"/>
              <a:t> </a:t>
            </a:r>
            <a:r>
              <a:rPr lang="en-US" dirty="0" err="1"/>
              <a:t>کند</a:t>
            </a:r>
            <a:r>
              <a:rPr lang="en-US" dirty="0"/>
              <a:t> و </a:t>
            </a:r>
            <a:r>
              <a:rPr lang="en-US" dirty="0" err="1"/>
              <a:t>یا</a:t>
            </a:r>
            <a:r>
              <a:rPr lang="en-US" dirty="0"/>
              <a:t> </a:t>
            </a:r>
            <a:r>
              <a:rPr lang="en-US" dirty="0" err="1"/>
              <a:t>میانگین</a:t>
            </a:r>
            <a:r>
              <a:rPr lang="en-US" dirty="0"/>
              <a:t> </a:t>
            </a:r>
            <a:r>
              <a:rPr lang="en-US" dirty="0" err="1"/>
              <a:t>چند</a:t>
            </a:r>
            <a:r>
              <a:rPr lang="en-US" dirty="0"/>
              <a:t> </a:t>
            </a:r>
            <a:r>
              <a:rPr lang="en-US" dirty="0" err="1"/>
              <a:t>روزه</a:t>
            </a:r>
            <a:r>
              <a:rPr lang="en-US" dirty="0"/>
              <a:t> </a:t>
            </a:r>
            <a:r>
              <a:rPr lang="en-US" dirty="0" err="1"/>
              <a:t>آن</a:t>
            </a:r>
            <a:r>
              <a:rPr lang="en-US" dirty="0"/>
              <a:t> </a:t>
            </a:r>
            <a:r>
              <a:rPr lang="en-US" dirty="0" err="1"/>
              <a:t>را</a:t>
            </a:r>
            <a:r>
              <a:rPr lang="en-US" dirty="0"/>
              <a:t> </a:t>
            </a:r>
            <a:r>
              <a:rPr lang="en-US" dirty="0" err="1"/>
              <a:t>محاسبه</a:t>
            </a:r>
            <a:r>
              <a:rPr lang="en-US" dirty="0"/>
              <a:t> </a:t>
            </a:r>
            <a:r>
              <a:rPr lang="en-US" dirty="0" err="1"/>
              <a:t>کند</a:t>
            </a:r>
            <a:r>
              <a:rPr lang="en-US" dirty="0"/>
              <a:t>. </a:t>
            </a:r>
            <a:r>
              <a:rPr lang="en-US" dirty="0" err="1"/>
              <a:t>برای</a:t>
            </a:r>
            <a:r>
              <a:rPr lang="en-US" dirty="0"/>
              <a:t> </a:t>
            </a:r>
            <a:r>
              <a:rPr lang="en-US" dirty="0" err="1"/>
              <a:t>اتصال</a:t>
            </a:r>
            <a:r>
              <a:rPr lang="en-US" dirty="0"/>
              <a:t> </a:t>
            </a:r>
            <a:r>
              <a:rPr lang="en-US" dirty="0" err="1"/>
              <a:t>این</a:t>
            </a:r>
            <a:r>
              <a:rPr lang="en-US" dirty="0"/>
              <a:t> </a:t>
            </a:r>
            <a:r>
              <a:rPr lang="en-US" dirty="0" err="1"/>
              <a:t>وسیله</a:t>
            </a:r>
            <a:r>
              <a:rPr lang="en-US" dirty="0"/>
              <a:t> </a:t>
            </a:r>
            <a:r>
              <a:rPr lang="en-US" dirty="0" err="1"/>
              <a:t>به</a:t>
            </a:r>
            <a:r>
              <a:rPr lang="en-US" dirty="0"/>
              <a:t> </a:t>
            </a:r>
            <a:r>
              <a:rPr lang="en-US" dirty="0" err="1"/>
              <a:t>کامپیوترتان</a:t>
            </a:r>
            <a:r>
              <a:rPr lang="en-US" dirty="0"/>
              <a:t>، </a:t>
            </a:r>
            <a:r>
              <a:rPr lang="en-US" dirty="0" err="1"/>
              <a:t>هیچ</a:t>
            </a:r>
            <a:r>
              <a:rPr lang="en-US" dirty="0"/>
              <a:t> </a:t>
            </a:r>
            <a:r>
              <a:rPr lang="en-US" dirty="0" err="1"/>
              <a:t>نیازی</a:t>
            </a:r>
            <a:r>
              <a:rPr lang="en-US" dirty="0"/>
              <a:t> </a:t>
            </a:r>
            <a:r>
              <a:rPr lang="en-US" dirty="0" err="1"/>
              <a:t>به</a:t>
            </a:r>
            <a:r>
              <a:rPr lang="en-US" dirty="0"/>
              <a:t> </a:t>
            </a:r>
            <a:r>
              <a:rPr lang="en-US" dirty="0" err="1"/>
              <a:t>رابط</a:t>
            </a:r>
            <a:r>
              <a:rPr lang="en-US" dirty="0"/>
              <a:t> </a:t>
            </a:r>
            <a:r>
              <a:rPr lang="en-US" dirty="0" err="1"/>
              <a:t>اضافی</a:t>
            </a:r>
            <a:r>
              <a:rPr lang="en-US" dirty="0"/>
              <a:t> </a:t>
            </a:r>
            <a:r>
              <a:rPr lang="en-US" dirty="0" err="1"/>
              <a:t>نیست</a:t>
            </a:r>
            <a:r>
              <a:rPr lang="en-US" dirty="0"/>
              <a:t> و </a:t>
            </a:r>
            <a:r>
              <a:rPr lang="en-US" dirty="0" err="1"/>
              <a:t>تامین</a:t>
            </a:r>
            <a:r>
              <a:rPr lang="en-US" dirty="0"/>
              <a:t> </a:t>
            </a:r>
            <a:r>
              <a:rPr lang="en-US" dirty="0" err="1"/>
              <a:t>انرژی</a:t>
            </a:r>
            <a:r>
              <a:rPr lang="en-US" dirty="0"/>
              <a:t> و </a:t>
            </a:r>
            <a:r>
              <a:rPr lang="en-US" dirty="0" err="1"/>
              <a:t>ارسال</a:t>
            </a:r>
            <a:r>
              <a:rPr lang="en-US" dirty="0"/>
              <a:t> </a:t>
            </a:r>
            <a:r>
              <a:rPr lang="en-US" dirty="0" err="1"/>
              <a:t>داده</a:t>
            </a:r>
            <a:r>
              <a:rPr lang="en-US" dirty="0"/>
              <a:t> </a:t>
            </a:r>
            <a:r>
              <a:rPr lang="en-US" dirty="0" err="1"/>
              <a:t>ها</a:t>
            </a:r>
            <a:r>
              <a:rPr lang="en-US" dirty="0"/>
              <a:t> </a:t>
            </a:r>
            <a:r>
              <a:rPr lang="en-US" dirty="0" err="1"/>
              <a:t>از</a:t>
            </a:r>
            <a:r>
              <a:rPr lang="en-US" dirty="0"/>
              <a:t> </a:t>
            </a:r>
            <a:r>
              <a:rPr lang="en-US" dirty="0" err="1"/>
              <a:t>طریق</a:t>
            </a:r>
            <a:r>
              <a:rPr lang="en-US" dirty="0"/>
              <a:t> </a:t>
            </a:r>
            <a:r>
              <a:rPr lang="en-US" dirty="0" err="1"/>
              <a:t>یک</a:t>
            </a:r>
            <a:r>
              <a:rPr lang="en-US" dirty="0"/>
              <a:t> </a:t>
            </a:r>
            <a:r>
              <a:rPr lang="en-US" dirty="0" err="1"/>
              <a:t>پورت</a:t>
            </a:r>
            <a:r>
              <a:rPr lang="en-US" dirty="0"/>
              <a:t> </a:t>
            </a:r>
            <a:r>
              <a:rPr lang="en-US" dirty="0" err="1"/>
              <a:t>USBانجام</a:t>
            </a:r>
            <a:r>
              <a:rPr lang="en-US" dirty="0"/>
              <a:t> </a:t>
            </a:r>
            <a:r>
              <a:rPr lang="en-US" dirty="0" err="1"/>
              <a:t>می</a:t>
            </a:r>
            <a:r>
              <a:rPr lang="en-US" dirty="0"/>
              <a:t> </a:t>
            </a:r>
            <a:r>
              <a:rPr lang="en-US" dirty="0" err="1"/>
              <a:t>شود</a:t>
            </a:r>
            <a:r>
              <a:rPr lang="en-US" dirty="0"/>
              <a:t>. ‏</a:t>
            </a:r>
          </a:p>
        </p:txBody>
      </p:sp>
    </p:spTree>
    <p:extLst>
      <p:ext uri="{BB962C8B-B14F-4D97-AF65-F5344CB8AC3E}">
        <p14:creationId xmlns:p14="http://schemas.microsoft.com/office/powerpoint/2010/main" val="2470197082"/>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4446494" cy="6858000"/>
          </a:xfrm>
          <a:prstGeom prst="rect">
            <a:avLst/>
          </a:prstGeom>
        </p:spPr>
      </p:pic>
      <p:sp>
        <p:nvSpPr>
          <p:cNvPr id="3" name="Rectangle 2"/>
          <p:cNvSpPr/>
          <p:nvPr/>
        </p:nvSpPr>
        <p:spPr>
          <a:xfrm>
            <a:off x="4446494" y="146244"/>
            <a:ext cx="7584141" cy="6555641"/>
          </a:xfrm>
          <a:prstGeom prst="rect">
            <a:avLst/>
          </a:prstGeom>
        </p:spPr>
        <p:txBody>
          <a:bodyPr wrap="square">
            <a:spAutoFit/>
          </a:bodyPr>
          <a:lstStyle/>
          <a:p>
            <a:pPr algn="r"/>
            <a:r>
              <a:rPr lang="en-US" sz="2800" dirty="0" err="1" smtClean="0"/>
              <a:t>به</a:t>
            </a:r>
            <a:r>
              <a:rPr lang="en-US" sz="2800" dirty="0" smtClean="0"/>
              <a:t> </a:t>
            </a:r>
            <a:r>
              <a:rPr lang="en-US" sz="2800" dirty="0" err="1"/>
              <a:t>گزارش</a:t>
            </a:r>
            <a:r>
              <a:rPr lang="en-US" sz="2800" dirty="0"/>
              <a:t> </a:t>
            </a:r>
            <a:r>
              <a:rPr lang="en-US" sz="2800" dirty="0" err="1"/>
              <a:t>گروه</a:t>
            </a:r>
            <a:r>
              <a:rPr lang="en-US" sz="2800" dirty="0"/>
              <a:t> </a:t>
            </a:r>
            <a:r>
              <a:rPr lang="en-US" sz="2800" dirty="0" err="1"/>
              <a:t>بین</a:t>
            </a:r>
            <a:r>
              <a:rPr lang="en-US" sz="2800" dirty="0"/>
              <a:t> </a:t>
            </a:r>
            <a:r>
              <a:rPr lang="en-US" sz="2800" dirty="0" err="1"/>
              <a:t>الملل</a:t>
            </a:r>
            <a:r>
              <a:rPr lang="en-US" sz="2800" dirty="0"/>
              <a:t> </a:t>
            </a:r>
            <a:r>
              <a:rPr lang="en-US" sz="2800" dirty="0" err="1"/>
              <a:t>زیست</a:t>
            </a:r>
            <a:r>
              <a:rPr lang="en-US" sz="2800" dirty="0"/>
              <a:t> </a:t>
            </a:r>
            <a:r>
              <a:rPr lang="en-US" sz="2800" dirty="0" err="1"/>
              <a:t>نیوز</a:t>
            </a:r>
            <a:r>
              <a:rPr lang="en-US" sz="2800" dirty="0"/>
              <a:t>، </a:t>
            </a:r>
            <a:r>
              <a:rPr lang="en-US" sz="2800" dirty="0" err="1"/>
              <a:t>ژنراتور</a:t>
            </a:r>
            <a:r>
              <a:rPr lang="en-US" sz="2800" dirty="0"/>
              <a:t> </a:t>
            </a:r>
            <a:r>
              <a:rPr lang="en-US" sz="2800" dirty="0" err="1"/>
              <a:t>ترموالکتریک</a:t>
            </a:r>
            <a:r>
              <a:rPr lang="en-US" sz="2800" dirty="0"/>
              <a:t> </a:t>
            </a:r>
            <a:r>
              <a:rPr lang="en-US" sz="2800" dirty="0" err="1"/>
              <a:t>قابل</a:t>
            </a:r>
            <a:r>
              <a:rPr lang="en-US" sz="2800" dirty="0"/>
              <a:t> </a:t>
            </a:r>
            <a:r>
              <a:rPr lang="en-US" sz="2800" dirty="0" err="1"/>
              <a:t>حمل</a:t>
            </a:r>
            <a:r>
              <a:rPr lang="en-US" sz="2800" dirty="0"/>
              <a:t> </a:t>
            </a:r>
            <a:r>
              <a:rPr lang="en-US" sz="2800" dirty="0" err="1"/>
              <a:t>پاور</a:t>
            </a:r>
            <a:r>
              <a:rPr lang="en-US" sz="2800" dirty="0"/>
              <a:t> </a:t>
            </a:r>
            <a:r>
              <a:rPr lang="en-US" sz="2800" dirty="0" err="1"/>
              <a:t>پات</a:t>
            </a:r>
            <a:r>
              <a:rPr lang="en-US" sz="2800" dirty="0"/>
              <a:t> </a:t>
            </a:r>
            <a:r>
              <a:rPr lang="en-US" sz="2800" dirty="0" err="1"/>
              <a:t>دارای</a:t>
            </a:r>
            <a:r>
              <a:rPr lang="en-US" sz="2800" dirty="0"/>
              <a:t> </a:t>
            </a:r>
            <a:r>
              <a:rPr lang="en-US" sz="2800" dirty="0" err="1"/>
              <a:t>طول</a:t>
            </a:r>
            <a:r>
              <a:rPr lang="en-US" sz="2800" dirty="0"/>
              <a:t>، </a:t>
            </a:r>
            <a:r>
              <a:rPr lang="en-US" sz="2800" dirty="0" err="1"/>
              <a:t>عرض</a:t>
            </a:r>
            <a:r>
              <a:rPr lang="en-US" sz="2800" dirty="0"/>
              <a:t> و </a:t>
            </a:r>
            <a:r>
              <a:rPr lang="en-US" sz="2800" dirty="0" err="1"/>
              <a:t>ارتفاعی</a:t>
            </a:r>
            <a:r>
              <a:rPr lang="en-US" sz="2800" dirty="0"/>
              <a:t> </a:t>
            </a:r>
            <a:r>
              <a:rPr lang="en-US" sz="2800" dirty="0" err="1"/>
              <a:t>به</a:t>
            </a:r>
            <a:r>
              <a:rPr lang="en-US" sz="2800" dirty="0"/>
              <a:t> </a:t>
            </a:r>
            <a:r>
              <a:rPr lang="en-US" sz="2800" dirty="0" err="1"/>
              <a:t>ترتیب</a:t>
            </a:r>
            <a:r>
              <a:rPr lang="en-US" sz="2800" dirty="0"/>
              <a:t> </a:t>
            </a:r>
            <a:r>
              <a:rPr lang="en-US" sz="2800" dirty="0" err="1"/>
              <a:t>برابر</a:t>
            </a:r>
            <a:r>
              <a:rPr lang="en-US" sz="2800" dirty="0"/>
              <a:t> </a:t>
            </a:r>
            <a:r>
              <a:rPr lang="en-US" sz="2800" dirty="0" err="1"/>
              <a:t>با</a:t>
            </a:r>
            <a:r>
              <a:rPr lang="en-US" sz="2800" dirty="0"/>
              <a:t> </a:t>
            </a:r>
            <a:r>
              <a:rPr lang="fa-IR" sz="2800" dirty="0" smtClean="0"/>
              <a:t> </a:t>
            </a:r>
            <a:r>
              <a:rPr lang="en-US" sz="2800" dirty="0" smtClean="0"/>
              <a:t>11.5</a:t>
            </a:r>
            <a:r>
              <a:rPr lang="en-US" sz="2800" dirty="0"/>
              <a:t>، 14 و </a:t>
            </a:r>
            <a:r>
              <a:rPr lang="en-US" sz="2800" dirty="0" smtClean="0"/>
              <a:t>20</a:t>
            </a:r>
            <a:endParaRPr lang="fa-IR" sz="2800" dirty="0"/>
          </a:p>
          <a:p>
            <a:pPr algn="r"/>
            <a:r>
              <a:rPr lang="en-US" sz="2800" dirty="0" err="1" smtClean="0"/>
              <a:t>سانتیمتر</a:t>
            </a:r>
            <a:r>
              <a:rPr lang="en-US" sz="2800" dirty="0" smtClean="0"/>
              <a:t> </a:t>
            </a:r>
            <a:r>
              <a:rPr lang="en-US" sz="2800" dirty="0" err="1"/>
              <a:t>بوده</a:t>
            </a:r>
            <a:r>
              <a:rPr lang="en-US" sz="2800" dirty="0"/>
              <a:t> و </a:t>
            </a:r>
            <a:r>
              <a:rPr lang="en-US" sz="2800" dirty="0" err="1"/>
              <a:t>وزن</a:t>
            </a:r>
            <a:r>
              <a:rPr lang="en-US" sz="2800" dirty="0"/>
              <a:t> </a:t>
            </a:r>
            <a:r>
              <a:rPr lang="en-US" sz="2800" dirty="0" err="1"/>
              <a:t>آن</a:t>
            </a:r>
            <a:r>
              <a:rPr lang="en-US" sz="2800" dirty="0"/>
              <a:t> </a:t>
            </a:r>
            <a:r>
              <a:rPr lang="en-US" sz="2800" dirty="0" err="1" smtClean="0"/>
              <a:t>برابر</a:t>
            </a:r>
            <a:r>
              <a:rPr lang="fa-IR" sz="2800" dirty="0" smtClean="0"/>
              <a:t/>
            </a:r>
            <a:br>
              <a:rPr lang="fa-IR" sz="2800" dirty="0" smtClean="0"/>
            </a:br>
            <a:r>
              <a:rPr lang="en-US" sz="2800" dirty="0" smtClean="0"/>
              <a:t> </a:t>
            </a:r>
            <a:r>
              <a:rPr lang="en-US" sz="2800" dirty="0" err="1"/>
              <a:t>با</a:t>
            </a:r>
            <a:r>
              <a:rPr lang="en-US" sz="2800" dirty="0"/>
              <a:t> </a:t>
            </a:r>
            <a:r>
              <a:rPr lang="en-US" sz="2800" dirty="0" smtClean="0"/>
              <a:t>340</a:t>
            </a:r>
            <a:r>
              <a:rPr lang="fa-IR" sz="2800" dirty="0" smtClean="0"/>
              <a:t/>
            </a:r>
            <a:br>
              <a:rPr lang="fa-IR" sz="2800" dirty="0" smtClean="0"/>
            </a:br>
            <a:r>
              <a:rPr lang="en-US" sz="2800" dirty="0" smtClean="0"/>
              <a:t> </a:t>
            </a:r>
            <a:r>
              <a:rPr lang="en-US" sz="2800" dirty="0" err="1"/>
              <a:t>گرم</a:t>
            </a:r>
            <a:r>
              <a:rPr lang="en-US" sz="2800" dirty="0"/>
              <a:t> </a:t>
            </a:r>
            <a:r>
              <a:rPr lang="en-US" sz="2800" dirty="0" err="1" smtClean="0"/>
              <a:t>است</a:t>
            </a:r>
            <a:endParaRPr lang="fa-IR" sz="2800" dirty="0" smtClean="0"/>
          </a:p>
          <a:p>
            <a:pPr algn="r"/>
            <a:r>
              <a:rPr lang="en-US" sz="2800" dirty="0" smtClean="0"/>
              <a:t>. </a:t>
            </a:r>
            <a:r>
              <a:rPr lang="en-US" sz="2800" dirty="0" err="1"/>
              <a:t>همان</a:t>
            </a:r>
            <a:r>
              <a:rPr lang="en-US" sz="2800" dirty="0"/>
              <a:t> </a:t>
            </a:r>
            <a:r>
              <a:rPr lang="en-US" sz="2800" dirty="0" err="1"/>
              <a:t>گونه</a:t>
            </a:r>
            <a:r>
              <a:rPr lang="en-US" sz="2800" dirty="0"/>
              <a:t> </a:t>
            </a:r>
            <a:r>
              <a:rPr lang="en-US" sz="2800" dirty="0" err="1"/>
              <a:t>که</a:t>
            </a:r>
            <a:r>
              <a:rPr lang="en-US" sz="2800" dirty="0"/>
              <a:t> </a:t>
            </a:r>
            <a:r>
              <a:rPr lang="en-US" sz="2800" dirty="0" err="1"/>
              <a:t>در</a:t>
            </a:r>
            <a:r>
              <a:rPr lang="en-US" sz="2800" dirty="0"/>
              <a:t> </a:t>
            </a:r>
            <a:r>
              <a:rPr lang="en-US" sz="2800" dirty="0" err="1"/>
              <a:t>تصاویر</a:t>
            </a:r>
            <a:r>
              <a:rPr lang="en-US" sz="2800" dirty="0"/>
              <a:t> </a:t>
            </a:r>
            <a:r>
              <a:rPr lang="en-US" sz="2800" dirty="0" err="1"/>
              <a:t>مشاهده</a:t>
            </a:r>
            <a:r>
              <a:rPr lang="en-US" sz="2800" dirty="0"/>
              <a:t> </a:t>
            </a:r>
            <a:r>
              <a:rPr lang="en-US" sz="2800" dirty="0" err="1"/>
              <a:t>می</a:t>
            </a:r>
            <a:r>
              <a:rPr lang="en-US" sz="2800" dirty="0"/>
              <a:t> </a:t>
            </a:r>
            <a:r>
              <a:rPr lang="en-US" sz="2800" dirty="0" err="1"/>
              <a:t>کنید</a:t>
            </a:r>
            <a:r>
              <a:rPr lang="en-US" sz="2800" dirty="0"/>
              <a:t> </a:t>
            </a:r>
            <a:r>
              <a:rPr lang="en-US" sz="2800" dirty="0" err="1"/>
              <a:t>این</a:t>
            </a:r>
            <a:r>
              <a:rPr lang="en-US" sz="2800" dirty="0"/>
              <a:t> </a:t>
            </a:r>
            <a:r>
              <a:rPr lang="en-US" sz="2800" dirty="0" err="1"/>
              <a:t>ژنراتور</a:t>
            </a:r>
            <a:r>
              <a:rPr lang="en-US" sz="2800" dirty="0"/>
              <a:t> </a:t>
            </a:r>
            <a:r>
              <a:rPr lang="en-US" sz="2800" dirty="0" err="1"/>
              <a:t>ترموالکتریک</a:t>
            </a:r>
            <a:r>
              <a:rPr lang="en-US" sz="2800" dirty="0"/>
              <a:t> </a:t>
            </a:r>
            <a:r>
              <a:rPr lang="en-US" sz="2800" dirty="0" err="1"/>
              <a:t>به</a:t>
            </a:r>
            <a:r>
              <a:rPr lang="en-US" sz="2800" dirty="0"/>
              <a:t> </a:t>
            </a:r>
            <a:r>
              <a:rPr lang="en-US" sz="2800" dirty="0" err="1"/>
              <a:t>منظور</a:t>
            </a:r>
            <a:r>
              <a:rPr lang="en-US" sz="2800" dirty="0"/>
              <a:t> </a:t>
            </a:r>
            <a:r>
              <a:rPr lang="en-US" sz="2800" dirty="0" err="1"/>
              <a:t>حمل</a:t>
            </a:r>
            <a:r>
              <a:rPr lang="en-US" sz="2800" dirty="0"/>
              <a:t> و </a:t>
            </a:r>
            <a:r>
              <a:rPr lang="en-US" sz="2800" dirty="0" err="1"/>
              <a:t>نقل</a:t>
            </a:r>
            <a:r>
              <a:rPr lang="en-US" sz="2800" dirty="0"/>
              <a:t> </a:t>
            </a:r>
            <a:r>
              <a:rPr lang="en-US" sz="2800" dirty="0" err="1"/>
              <a:t>آسان</a:t>
            </a:r>
            <a:r>
              <a:rPr lang="en-US" sz="2800" dirty="0"/>
              <a:t> </a:t>
            </a:r>
            <a:r>
              <a:rPr lang="en-US" sz="2800" dirty="0" err="1"/>
              <a:t>طراحی</a:t>
            </a:r>
            <a:r>
              <a:rPr lang="en-US" sz="2800" dirty="0"/>
              <a:t> </a:t>
            </a:r>
            <a:r>
              <a:rPr lang="en-US" sz="2800" dirty="0" err="1"/>
              <a:t>شده</a:t>
            </a:r>
            <a:r>
              <a:rPr lang="en-US" sz="2800" dirty="0"/>
              <a:t> </a:t>
            </a:r>
            <a:r>
              <a:rPr lang="en-US" sz="2800" dirty="0" err="1"/>
              <a:t>است</a:t>
            </a:r>
            <a:r>
              <a:rPr lang="en-US" sz="2800" dirty="0"/>
              <a:t>.</a:t>
            </a:r>
          </a:p>
          <a:p>
            <a:pPr algn="r"/>
            <a:r>
              <a:rPr lang="en-US" sz="2800" dirty="0" err="1"/>
              <a:t>با</a:t>
            </a:r>
            <a:r>
              <a:rPr lang="en-US" sz="2800" dirty="0"/>
              <a:t> </a:t>
            </a:r>
            <a:r>
              <a:rPr lang="en-US" sz="2800" dirty="0" err="1"/>
              <a:t>اضافه</a:t>
            </a:r>
            <a:r>
              <a:rPr lang="en-US" sz="2800" dirty="0"/>
              <a:t> </a:t>
            </a:r>
            <a:r>
              <a:rPr lang="en-US" sz="2800" dirty="0" err="1"/>
              <a:t>کردن</a:t>
            </a:r>
            <a:r>
              <a:rPr lang="en-US" sz="2800" dirty="0"/>
              <a:t> </a:t>
            </a:r>
            <a:r>
              <a:rPr lang="en-US" sz="2800" dirty="0" err="1"/>
              <a:t>آب</a:t>
            </a:r>
            <a:r>
              <a:rPr lang="en-US" sz="2800" dirty="0"/>
              <a:t> و </a:t>
            </a:r>
            <a:r>
              <a:rPr lang="en-US" sz="2800" dirty="0" err="1"/>
              <a:t>قرار</a:t>
            </a:r>
            <a:r>
              <a:rPr lang="en-US" sz="2800" dirty="0"/>
              <a:t> </a:t>
            </a:r>
            <a:r>
              <a:rPr lang="en-US" sz="2800" dirty="0" err="1"/>
              <a:t>دادن</a:t>
            </a:r>
            <a:r>
              <a:rPr lang="en-US" sz="2800" dirty="0"/>
              <a:t> </a:t>
            </a:r>
            <a:r>
              <a:rPr lang="en-US" sz="2800" dirty="0" err="1"/>
              <a:t>آن</a:t>
            </a:r>
            <a:r>
              <a:rPr lang="en-US" sz="2800" dirty="0"/>
              <a:t> </a:t>
            </a:r>
            <a:r>
              <a:rPr lang="en-US" sz="2800" dirty="0" err="1"/>
              <a:t>روی</a:t>
            </a:r>
            <a:r>
              <a:rPr lang="en-US" sz="2800" dirty="0"/>
              <a:t> </a:t>
            </a:r>
            <a:r>
              <a:rPr lang="en-US" sz="2800" dirty="0" err="1"/>
              <a:t>منبع</a:t>
            </a:r>
            <a:r>
              <a:rPr lang="en-US" sz="2800" dirty="0"/>
              <a:t> </a:t>
            </a:r>
            <a:r>
              <a:rPr lang="en-US" sz="2800" dirty="0" err="1"/>
              <a:t>گرما</a:t>
            </a:r>
            <a:r>
              <a:rPr lang="en-US" sz="2800" dirty="0"/>
              <a:t> </a:t>
            </a:r>
            <a:r>
              <a:rPr lang="en-US" sz="2800" dirty="0" err="1"/>
              <a:t>نه</a:t>
            </a:r>
            <a:r>
              <a:rPr lang="en-US" sz="2800" dirty="0"/>
              <a:t> </a:t>
            </a:r>
            <a:r>
              <a:rPr lang="en-US" sz="2800" dirty="0" err="1"/>
              <a:t>تنها</a:t>
            </a:r>
            <a:r>
              <a:rPr lang="en-US" sz="2800" dirty="0"/>
              <a:t> </a:t>
            </a:r>
            <a:r>
              <a:rPr lang="en-US" sz="2800" dirty="0" err="1"/>
              <a:t>می</a:t>
            </a:r>
            <a:r>
              <a:rPr lang="en-US" sz="2800" dirty="0"/>
              <a:t> </a:t>
            </a:r>
            <a:r>
              <a:rPr lang="en-US" sz="2800" dirty="0" err="1"/>
              <a:t>توانید</a:t>
            </a:r>
            <a:r>
              <a:rPr lang="en-US" sz="2800" dirty="0"/>
              <a:t> </a:t>
            </a:r>
            <a:r>
              <a:rPr lang="en-US" sz="2800" dirty="0" err="1"/>
              <a:t>هنگام</a:t>
            </a:r>
            <a:r>
              <a:rPr lang="en-US" sz="2800" dirty="0"/>
              <a:t> </a:t>
            </a:r>
            <a:r>
              <a:rPr lang="en-US" sz="2800" dirty="0" err="1"/>
              <a:t>گردش</a:t>
            </a:r>
            <a:r>
              <a:rPr lang="en-US" sz="2800" dirty="0"/>
              <a:t> </a:t>
            </a:r>
            <a:r>
              <a:rPr lang="en-US" sz="2800" dirty="0" err="1"/>
              <a:t>خارج</a:t>
            </a:r>
            <a:r>
              <a:rPr lang="en-US" sz="2800" dirty="0"/>
              <a:t> </a:t>
            </a:r>
            <a:r>
              <a:rPr lang="en-US" sz="2800" dirty="0" err="1"/>
              <a:t>شهری</a:t>
            </a:r>
            <a:r>
              <a:rPr lang="en-US" sz="2800" dirty="0"/>
              <a:t> </a:t>
            </a:r>
            <a:r>
              <a:rPr lang="en-US" sz="2800" dirty="0" err="1"/>
              <a:t>غذای</a:t>
            </a:r>
            <a:r>
              <a:rPr lang="en-US" sz="2800" dirty="0"/>
              <a:t> </a:t>
            </a:r>
            <a:r>
              <a:rPr lang="en-US" sz="2800" dirty="0" err="1"/>
              <a:t>خود</a:t>
            </a:r>
            <a:r>
              <a:rPr lang="en-US" sz="2800" dirty="0"/>
              <a:t> </a:t>
            </a:r>
            <a:r>
              <a:rPr lang="en-US" sz="2800" dirty="0" err="1"/>
              <a:t>را</a:t>
            </a:r>
            <a:r>
              <a:rPr lang="en-US" sz="2800" dirty="0"/>
              <a:t> </a:t>
            </a:r>
            <a:r>
              <a:rPr lang="en-US" sz="2800" dirty="0" err="1"/>
              <a:t>تهیه</a:t>
            </a:r>
            <a:r>
              <a:rPr lang="en-US" sz="2800" dirty="0"/>
              <a:t> </a:t>
            </a:r>
            <a:r>
              <a:rPr lang="en-US" sz="2800" dirty="0" err="1"/>
              <a:t>کنید</a:t>
            </a:r>
            <a:r>
              <a:rPr lang="en-US" sz="2800" dirty="0"/>
              <a:t>، </a:t>
            </a:r>
            <a:r>
              <a:rPr lang="en-US" sz="2800" dirty="0" err="1"/>
              <a:t>بلکه</a:t>
            </a:r>
            <a:r>
              <a:rPr lang="en-US" sz="2800" dirty="0"/>
              <a:t> </a:t>
            </a:r>
            <a:r>
              <a:rPr lang="en-US" sz="2800" dirty="0" err="1"/>
              <a:t>با</a:t>
            </a:r>
            <a:r>
              <a:rPr lang="en-US" sz="2800" dirty="0"/>
              <a:t> </a:t>
            </a:r>
            <a:r>
              <a:rPr lang="en-US" sz="2800" dirty="0" err="1"/>
              <a:t>استفاده</a:t>
            </a:r>
            <a:r>
              <a:rPr lang="en-US" sz="2800" dirty="0"/>
              <a:t> </a:t>
            </a:r>
            <a:r>
              <a:rPr lang="en-US" sz="2800" dirty="0" err="1"/>
              <a:t>از</a:t>
            </a:r>
            <a:r>
              <a:rPr lang="en-US" sz="2800" dirty="0"/>
              <a:t> </a:t>
            </a:r>
            <a:r>
              <a:rPr lang="en-US" sz="2800" dirty="0" err="1"/>
              <a:t>کابل</a:t>
            </a:r>
            <a:r>
              <a:rPr lang="en-US" sz="2800" dirty="0"/>
              <a:t> </a:t>
            </a:r>
            <a:r>
              <a:rPr lang="fa-IR" sz="2800" dirty="0" smtClean="0"/>
              <a:t>یو اس بی </a:t>
            </a:r>
            <a:r>
              <a:rPr lang="en-US" sz="2800" dirty="0" err="1" smtClean="0"/>
              <a:t>مقاوم</a:t>
            </a:r>
            <a:r>
              <a:rPr lang="en-US" sz="2800" dirty="0" smtClean="0"/>
              <a:t> </a:t>
            </a:r>
            <a:r>
              <a:rPr lang="en-US" sz="2800" dirty="0" err="1"/>
              <a:t>در</a:t>
            </a:r>
            <a:r>
              <a:rPr lang="en-US" sz="2800" dirty="0"/>
              <a:t> </a:t>
            </a:r>
            <a:r>
              <a:rPr lang="en-US" sz="2800" dirty="0" err="1"/>
              <a:t>برابر</a:t>
            </a:r>
            <a:r>
              <a:rPr lang="en-US" sz="2800" dirty="0"/>
              <a:t> </a:t>
            </a:r>
            <a:r>
              <a:rPr lang="en-US" sz="2800" dirty="0" err="1"/>
              <a:t>آتش</a:t>
            </a:r>
            <a:r>
              <a:rPr lang="en-US" sz="2800" dirty="0"/>
              <a:t> </a:t>
            </a:r>
            <a:r>
              <a:rPr lang="en-US" sz="2800" dirty="0" err="1"/>
              <a:t>پاور</a:t>
            </a:r>
            <a:r>
              <a:rPr lang="en-US" sz="2800" dirty="0"/>
              <a:t> </a:t>
            </a:r>
            <a:r>
              <a:rPr lang="en-US" sz="2800" dirty="0" err="1"/>
              <a:t>پات</a:t>
            </a:r>
            <a:r>
              <a:rPr lang="en-US" sz="2800" dirty="0"/>
              <a:t> </a:t>
            </a:r>
            <a:r>
              <a:rPr lang="en-US" sz="2800" dirty="0" err="1"/>
              <a:t>امکان</a:t>
            </a:r>
            <a:r>
              <a:rPr lang="en-US" sz="2800" dirty="0"/>
              <a:t> </a:t>
            </a:r>
            <a:r>
              <a:rPr lang="en-US" sz="2800" dirty="0" err="1"/>
              <a:t>شارژ</a:t>
            </a:r>
            <a:r>
              <a:rPr lang="en-US" sz="2800" dirty="0"/>
              <a:t> </a:t>
            </a:r>
            <a:r>
              <a:rPr lang="en-US" sz="2800" dirty="0" err="1"/>
              <a:t>ابزارک‌های</a:t>
            </a:r>
            <a:r>
              <a:rPr lang="en-US" sz="2800" dirty="0"/>
              <a:t> </a:t>
            </a:r>
            <a:r>
              <a:rPr lang="en-US" sz="2800" dirty="0" err="1"/>
              <a:t>قابل</a:t>
            </a:r>
            <a:r>
              <a:rPr lang="en-US" sz="2800" dirty="0"/>
              <a:t> </a:t>
            </a:r>
            <a:r>
              <a:rPr lang="en-US" sz="2800" dirty="0" err="1"/>
              <a:t>حمل</a:t>
            </a:r>
            <a:r>
              <a:rPr lang="en-US" sz="2800" dirty="0"/>
              <a:t> </a:t>
            </a:r>
            <a:r>
              <a:rPr lang="en-US" sz="2800" dirty="0" err="1"/>
              <a:t>مانند</a:t>
            </a:r>
            <a:r>
              <a:rPr lang="en-US" sz="2800" dirty="0"/>
              <a:t> </a:t>
            </a:r>
            <a:r>
              <a:rPr lang="en-US" sz="2800" dirty="0" err="1"/>
              <a:t>گوشی‌های</a:t>
            </a:r>
            <a:r>
              <a:rPr lang="en-US" sz="2800" dirty="0"/>
              <a:t> </a:t>
            </a:r>
            <a:r>
              <a:rPr lang="en-US" sz="2800" dirty="0" err="1"/>
              <a:t>هوشمند</a:t>
            </a:r>
            <a:r>
              <a:rPr lang="en-US" sz="2800" dirty="0"/>
              <a:t>، </a:t>
            </a:r>
            <a:r>
              <a:rPr lang="en-US" sz="2800" dirty="0" err="1"/>
              <a:t>دوربین</a:t>
            </a:r>
            <a:r>
              <a:rPr lang="en-US" sz="2800" dirty="0"/>
              <a:t>، </a:t>
            </a:r>
            <a:r>
              <a:rPr lang="en-US" sz="2800" dirty="0" err="1"/>
              <a:t>رادیو</a:t>
            </a:r>
            <a:r>
              <a:rPr lang="en-US" sz="2800" dirty="0"/>
              <a:t> و ... </a:t>
            </a:r>
            <a:r>
              <a:rPr lang="en-US" sz="2800" dirty="0" err="1"/>
              <a:t>فراهم</a:t>
            </a:r>
            <a:r>
              <a:rPr lang="en-US" sz="2800" dirty="0"/>
              <a:t> </a:t>
            </a:r>
            <a:r>
              <a:rPr lang="en-US" sz="2800" dirty="0" err="1"/>
              <a:t>می</a:t>
            </a:r>
            <a:r>
              <a:rPr lang="en-US" sz="2800" dirty="0"/>
              <a:t> </a:t>
            </a:r>
            <a:r>
              <a:rPr lang="en-US" sz="2800" dirty="0" err="1"/>
              <a:t>شود</a:t>
            </a:r>
            <a:r>
              <a:rPr lang="en-US" sz="2800" dirty="0"/>
              <a:t>. </a:t>
            </a:r>
            <a:r>
              <a:rPr lang="en-US" sz="2800" dirty="0" err="1"/>
              <a:t>این</a:t>
            </a:r>
            <a:r>
              <a:rPr lang="en-US" sz="2800" dirty="0"/>
              <a:t> </a:t>
            </a:r>
            <a:r>
              <a:rPr lang="en-US" sz="2800" dirty="0" err="1"/>
              <a:t>در</a:t>
            </a:r>
            <a:r>
              <a:rPr lang="en-US" sz="2800" dirty="0"/>
              <a:t> </a:t>
            </a:r>
            <a:r>
              <a:rPr lang="en-US" sz="2800" dirty="0" err="1"/>
              <a:t>شرایطی</a:t>
            </a:r>
            <a:r>
              <a:rPr lang="en-US" sz="2800" dirty="0"/>
              <a:t> </a:t>
            </a:r>
            <a:r>
              <a:rPr lang="en-US" sz="2800" dirty="0" err="1"/>
              <a:t>است</a:t>
            </a:r>
            <a:r>
              <a:rPr lang="en-US" sz="2800" dirty="0"/>
              <a:t> </a:t>
            </a:r>
            <a:r>
              <a:rPr lang="en-US" sz="2800" dirty="0" err="1"/>
              <a:t>که</a:t>
            </a:r>
            <a:r>
              <a:rPr lang="en-US" sz="2800" dirty="0"/>
              <a:t> </a:t>
            </a:r>
            <a:r>
              <a:rPr lang="en-US" sz="2800" dirty="0" err="1"/>
              <a:t>سرعت</a:t>
            </a:r>
            <a:r>
              <a:rPr lang="en-US" sz="2800" dirty="0"/>
              <a:t> </a:t>
            </a:r>
            <a:r>
              <a:rPr lang="en-US" sz="2800" dirty="0" err="1"/>
              <a:t>شارژ</a:t>
            </a:r>
            <a:r>
              <a:rPr lang="en-US" sz="2800" dirty="0"/>
              <a:t> </a:t>
            </a:r>
            <a:r>
              <a:rPr lang="en-US" sz="2800" dirty="0" err="1"/>
              <a:t>این</a:t>
            </a:r>
            <a:r>
              <a:rPr lang="en-US" sz="2800" dirty="0"/>
              <a:t> </a:t>
            </a:r>
            <a:r>
              <a:rPr lang="en-US" sz="2800" dirty="0" err="1"/>
              <a:t>ژنراتور</a:t>
            </a:r>
            <a:r>
              <a:rPr lang="en-US" sz="2800" dirty="0"/>
              <a:t> </a:t>
            </a:r>
            <a:r>
              <a:rPr lang="en-US" sz="2800" dirty="0" err="1"/>
              <a:t>ترموالکتریک</a:t>
            </a:r>
            <a:r>
              <a:rPr lang="en-US" sz="2800" dirty="0"/>
              <a:t> </a:t>
            </a:r>
            <a:r>
              <a:rPr lang="en-US" sz="2800" dirty="0" err="1"/>
              <a:t>همانند</a:t>
            </a:r>
            <a:r>
              <a:rPr lang="en-US" sz="2800" dirty="0"/>
              <a:t> </a:t>
            </a:r>
            <a:r>
              <a:rPr lang="en-US" sz="2800" dirty="0" err="1"/>
              <a:t>پریزهای</a:t>
            </a:r>
            <a:r>
              <a:rPr lang="en-US" sz="2800" dirty="0"/>
              <a:t> </a:t>
            </a:r>
            <a:r>
              <a:rPr lang="en-US" sz="2800" dirty="0" err="1"/>
              <a:t>استاندارد</a:t>
            </a:r>
            <a:r>
              <a:rPr lang="en-US" sz="2800" dirty="0"/>
              <a:t> </a:t>
            </a:r>
            <a:r>
              <a:rPr lang="en-US" sz="2800" dirty="0" err="1"/>
              <a:t>است</a:t>
            </a:r>
            <a:r>
              <a:rPr lang="en-US" sz="2800" dirty="0"/>
              <a:t>. </a:t>
            </a:r>
            <a:r>
              <a:rPr lang="en-US" sz="2800" dirty="0" err="1"/>
              <a:t>پاور</a:t>
            </a:r>
            <a:r>
              <a:rPr lang="en-US" sz="2800" dirty="0"/>
              <a:t> </a:t>
            </a:r>
            <a:r>
              <a:rPr lang="en-US" sz="2800" dirty="0" err="1"/>
              <a:t>پات</a:t>
            </a:r>
            <a:r>
              <a:rPr lang="en-US" sz="2800" dirty="0"/>
              <a:t> </a:t>
            </a:r>
            <a:r>
              <a:rPr lang="en-US" sz="2800" dirty="0" err="1"/>
              <a:t>از</a:t>
            </a:r>
            <a:r>
              <a:rPr lang="en-US" sz="2800" dirty="0"/>
              <a:t> </a:t>
            </a:r>
            <a:r>
              <a:rPr lang="en-US" sz="2800" dirty="0" err="1"/>
              <a:t>آلومینیوم</a:t>
            </a:r>
            <a:r>
              <a:rPr lang="en-US" sz="2800" dirty="0"/>
              <a:t> </a:t>
            </a:r>
            <a:r>
              <a:rPr lang="en-US" sz="2800" dirty="0" err="1"/>
              <a:t>آنودایز</a:t>
            </a:r>
            <a:r>
              <a:rPr lang="en-US" sz="2800" dirty="0"/>
              <a:t> </a:t>
            </a:r>
            <a:r>
              <a:rPr lang="en-US" sz="2800" dirty="0" err="1"/>
              <a:t>ساخته</a:t>
            </a:r>
            <a:r>
              <a:rPr lang="en-US" sz="2800" dirty="0"/>
              <a:t> </a:t>
            </a:r>
            <a:r>
              <a:rPr lang="en-US" sz="2800" dirty="0" err="1"/>
              <a:t>شده</a:t>
            </a:r>
            <a:r>
              <a:rPr lang="en-US" sz="2800" dirty="0"/>
              <a:t> </a:t>
            </a:r>
            <a:r>
              <a:rPr lang="en-US" sz="2800" dirty="0" err="1"/>
              <a:t>که</a:t>
            </a:r>
            <a:r>
              <a:rPr lang="en-US" sz="2800" dirty="0"/>
              <a:t> </a:t>
            </a:r>
            <a:r>
              <a:rPr lang="en-US" sz="2800" dirty="0" err="1"/>
              <a:t>بر</a:t>
            </a:r>
            <a:r>
              <a:rPr lang="en-US" sz="2800" dirty="0"/>
              <a:t> </a:t>
            </a:r>
            <a:r>
              <a:rPr lang="en-US" sz="2800" dirty="0" err="1"/>
              <a:t>دوام</a:t>
            </a:r>
            <a:r>
              <a:rPr lang="en-US" sz="2800" dirty="0"/>
              <a:t> </a:t>
            </a:r>
            <a:r>
              <a:rPr lang="en-US" sz="2800" dirty="0" err="1"/>
              <a:t>آن</a:t>
            </a:r>
            <a:r>
              <a:rPr lang="en-US" sz="2800" dirty="0"/>
              <a:t> </a:t>
            </a:r>
            <a:r>
              <a:rPr lang="en-US" sz="2800" dirty="0" err="1"/>
              <a:t>می</a:t>
            </a:r>
            <a:r>
              <a:rPr lang="en-US" sz="2800" dirty="0"/>
              <a:t> </a:t>
            </a:r>
            <a:r>
              <a:rPr lang="en-US" sz="2800" dirty="0" err="1"/>
              <a:t>افزاید</a:t>
            </a:r>
            <a:r>
              <a:rPr lang="en-US" sz="2800" dirty="0"/>
              <a:t>.</a:t>
            </a:r>
          </a:p>
        </p:txBody>
      </p:sp>
    </p:spTree>
    <p:extLst>
      <p:ext uri="{BB962C8B-B14F-4D97-AF65-F5344CB8AC3E}">
        <p14:creationId xmlns:p14="http://schemas.microsoft.com/office/powerpoint/2010/main" val="2852622533"/>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215153" y="4173542"/>
            <a:ext cx="12192000" cy="2554545"/>
          </a:xfrm>
          <a:prstGeom prst="rect">
            <a:avLst/>
          </a:prstGeom>
        </p:spPr>
        <p:txBody>
          <a:bodyPr wrap="square">
            <a:spAutoFit/>
          </a:bodyPr>
          <a:lstStyle/>
          <a:p>
            <a:pPr algn="r"/>
            <a:r>
              <a:rPr lang="en-US" sz="4000" dirty="0" err="1"/>
              <a:t>نگران</a:t>
            </a:r>
            <a:r>
              <a:rPr lang="en-US" sz="4000" dirty="0"/>
              <a:t> </a:t>
            </a:r>
            <a:r>
              <a:rPr lang="en-US" sz="4000" dirty="0" err="1"/>
              <a:t>جا</a:t>
            </a:r>
            <a:r>
              <a:rPr lang="en-US" sz="4000" dirty="0"/>
              <a:t> </a:t>
            </a:r>
            <a:r>
              <a:rPr lang="en-US" sz="4000" dirty="0" err="1"/>
              <a:t>گذاشتن</a:t>
            </a:r>
            <a:r>
              <a:rPr lang="en-US" sz="4000" dirty="0"/>
              <a:t> </a:t>
            </a:r>
            <a:r>
              <a:rPr lang="en-US" sz="4000" dirty="0" err="1"/>
              <a:t>کلید</a:t>
            </a:r>
            <a:r>
              <a:rPr lang="en-US" sz="4000" dirty="0"/>
              <a:t> </a:t>
            </a:r>
            <a:r>
              <a:rPr lang="en-US" sz="4000" dirty="0" err="1"/>
              <a:t>درب</a:t>
            </a:r>
            <a:r>
              <a:rPr lang="en-US" sz="4000" dirty="0"/>
              <a:t> </a:t>
            </a:r>
            <a:r>
              <a:rPr lang="en-US" sz="4000" dirty="0" err="1"/>
              <a:t>آپارتمان</a:t>
            </a:r>
            <a:r>
              <a:rPr lang="en-US" sz="4000" dirty="0"/>
              <a:t> </a:t>
            </a:r>
            <a:r>
              <a:rPr lang="en-US" sz="4000" dirty="0" err="1"/>
              <a:t>نباشید</a:t>
            </a:r>
            <a:r>
              <a:rPr lang="en-US" sz="4000" dirty="0"/>
              <a:t>؛ </a:t>
            </a:r>
            <a:r>
              <a:rPr lang="en-US" sz="4000" dirty="0" err="1"/>
              <a:t>چراکه</a:t>
            </a:r>
            <a:r>
              <a:rPr lang="en-US" sz="4000" dirty="0"/>
              <a:t> </a:t>
            </a:r>
            <a:r>
              <a:rPr lang="en-US" sz="4000" dirty="0" err="1"/>
              <a:t>با</a:t>
            </a:r>
            <a:r>
              <a:rPr lang="en-US" sz="4000" dirty="0"/>
              <a:t> </a:t>
            </a:r>
            <a:r>
              <a:rPr lang="en-US" sz="4000" dirty="0" err="1"/>
              <a:t>داشتن</a:t>
            </a:r>
            <a:r>
              <a:rPr lang="en-US" sz="4000" dirty="0"/>
              <a:t> </a:t>
            </a:r>
            <a:r>
              <a:rPr lang="en-US" sz="4000" dirty="0" err="1" smtClean="0"/>
              <a:t>قفل</a:t>
            </a:r>
            <a:r>
              <a:rPr lang="en-US" sz="4000" dirty="0" smtClean="0"/>
              <a:t> </a:t>
            </a:r>
            <a:r>
              <a:rPr lang="fa-IR" sz="4000" dirty="0" smtClean="0"/>
              <a:t>اولا </a:t>
            </a:r>
            <a:r>
              <a:rPr lang="en-US" sz="4000" dirty="0" err="1" smtClean="0"/>
              <a:t>می‌توانید</a:t>
            </a:r>
            <a:r>
              <a:rPr lang="en-US" sz="4000" dirty="0" smtClean="0"/>
              <a:t> </a:t>
            </a:r>
            <a:r>
              <a:rPr lang="en-US" sz="4000" dirty="0" err="1"/>
              <a:t>با</a:t>
            </a:r>
            <a:r>
              <a:rPr lang="en-US" sz="4000" dirty="0"/>
              <a:t> </a:t>
            </a:r>
            <a:r>
              <a:rPr lang="en-US" sz="4000" dirty="0" err="1"/>
              <a:t>استفاده</a:t>
            </a:r>
            <a:r>
              <a:rPr lang="en-US" sz="4000" dirty="0"/>
              <a:t> </a:t>
            </a:r>
            <a:r>
              <a:rPr lang="en-US" sz="4000" dirty="0" err="1"/>
              <a:t>از</a:t>
            </a:r>
            <a:r>
              <a:rPr lang="en-US" sz="4000" dirty="0"/>
              <a:t> </a:t>
            </a:r>
            <a:r>
              <a:rPr lang="en-US" sz="4000" dirty="0" err="1"/>
              <a:t>قرار</a:t>
            </a:r>
            <a:r>
              <a:rPr lang="en-US" sz="4000" dirty="0"/>
              <a:t> </a:t>
            </a:r>
            <a:r>
              <a:rPr lang="en-US" sz="4000" dirty="0" err="1"/>
              <a:t>دادن</a:t>
            </a:r>
            <a:r>
              <a:rPr lang="en-US" sz="4000" dirty="0"/>
              <a:t> </a:t>
            </a:r>
            <a:r>
              <a:rPr lang="en-US" sz="4000" dirty="0" err="1"/>
              <a:t>اثرانگشت</a:t>
            </a:r>
            <a:r>
              <a:rPr lang="en-US" sz="4000" dirty="0"/>
              <a:t> </a:t>
            </a:r>
            <a:r>
              <a:rPr lang="en-US" sz="4000" dirty="0" err="1"/>
              <a:t>خود</a:t>
            </a:r>
            <a:r>
              <a:rPr lang="en-US" sz="4000" dirty="0"/>
              <a:t>، </a:t>
            </a:r>
            <a:r>
              <a:rPr lang="en-US" sz="4000" dirty="0" err="1"/>
              <a:t>درب</a:t>
            </a:r>
            <a:r>
              <a:rPr lang="en-US" sz="4000" dirty="0"/>
              <a:t> </a:t>
            </a:r>
            <a:r>
              <a:rPr lang="en-US" sz="4000" dirty="0" err="1"/>
              <a:t>را</a:t>
            </a:r>
            <a:r>
              <a:rPr lang="en-US" sz="4000" dirty="0"/>
              <a:t> </a:t>
            </a:r>
            <a:r>
              <a:rPr lang="en-US" sz="4000" dirty="0" err="1" smtClean="0"/>
              <a:t>بازکنید</a:t>
            </a:r>
            <a:endParaRPr lang="fa-IR" sz="4000" dirty="0" smtClean="0"/>
          </a:p>
          <a:p>
            <a:pPr algn="r"/>
            <a:r>
              <a:rPr lang="en-US" sz="4000" dirty="0" smtClean="0"/>
              <a:t>. </a:t>
            </a:r>
            <a:r>
              <a:rPr lang="en-US" sz="4000" dirty="0" err="1"/>
              <a:t>بلوتوث</a:t>
            </a:r>
            <a:r>
              <a:rPr lang="en-US" sz="4000" dirty="0"/>
              <a:t> </a:t>
            </a:r>
            <a:r>
              <a:rPr lang="en-US" sz="4000" dirty="0" err="1"/>
              <a:t>نسخه</a:t>
            </a:r>
            <a:r>
              <a:rPr lang="en-US" sz="4000" dirty="0"/>
              <a:t> ۴ </a:t>
            </a:r>
            <a:r>
              <a:rPr lang="en-US" sz="4000" dirty="0" err="1"/>
              <a:t>در</a:t>
            </a:r>
            <a:r>
              <a:rPr lang="en-US" sz="4000" dirty="0"/>
              <a:t> </a:t>
            </a:r>
            <a:r>
              <a:rPr lang="en-US" sz="4000" dirty="0" err="1"/>
              <a:t>این</a:t>
            </a:r>
            <a:r>
              <a:rPr lang="en-US" sz="4000" dirty="0"/>
              <a:t> </a:t>
            </a:r>
            <a:r>
              <a:rPr lang="en-US" sz="4000" dirty="0" err="1"/>
              <a:t>محصول</a:t>
            </a:r>
            <a:r>
              <a:rPr lang="en-US" sz="4000" dirty="0"/>
              <a:t> </a:t>
            </a:r>
            <a:r>
              <a:rPr lang="en-US" sz="4000" dirty="0" err="1"/>
              <a:t>قرار</a:t>
            </a:r>
            <a:r>
              <a:rPr lang="en-US" sz="4000" dirty="0"/>
              <a:t> </a:t>
            </a:r>
            <a:r>
              <a:rPr lang="en-US" sz="4000" dirty="0" err="1"/>
              <a:t>داده‌شده</a:t>
            </a:r>
            <a:r>
              <a:rPr lang="en-US" sz="4000" dirty="0"/>
              <a:t> </a:t>
            </a:r>
            <a:r>
              <a:rPr lang="en-US" sz="4000" dirty="0" err="1"/>
              <a:t>تا</a:t>
            </a:r>
            <a:r>
              <a:rPr lang="en-US" sz="4000" dirty="0"/>
              <a:t> </a:t>
            </a:r>
            <a:r>
              <a:rPr lang="en-US" sz="4000" dirty="0" err="1"/>
              <a:t>در</a:t>
            </a:r>
            <a:r>
              <a:rPr lang="en-US" sz="4000" dirty="0"/>
              <a:t> </a:t>
            </a:r>
            <a:r>
              <a:rPr lang="en-US" sz="4000" dirty="0" err="1"/>
              <a:t>مواقع</a:t>
            </a:r>
            <a:r>
              <a:rPr lang="en-US" sz="4000" dirty="0"/>
              <a:t> </a:t>
            </a:r>
            <a:r>
              <a:rPr lang="en-US" sz="4000" dirty="0" err="1"/>
              <a:t>لزوم</a:t>
            </a:r>
            <a:r>
              <a:rPr lang="en-US" sz="4000" dirty="0"/>
              <a:t> ، </a:t>
            </a:r>
            <a:r>
              <a:rPr lang="en-US" sz="4000" dirty="0" err="1"/>
              <a:t>چه</a:t>
            </a:r>
            <a:r>
              <a:rPr lang="en-US" sz="4000" dirty="0"/>
              <a:t> </a:t>
            </a:r>
            <a:r>
              <a:rPr lang="en-US" sz="4000" dirty="0" err="1"/>
              <a:t>از</a:t>
            </a:r>
            <a:r>
              <a:rPr lang="en-US" sz="4000" dirty="0"/>
              <a:t> </a:t>
            </a:r>
            <a:r>
              <a:rPr lang="en-US" sz="4000" dirty="0" err="1"/>
              <a:t>طریق</a:t>
            </a:r>
            <a:r>
              <a:rPr lang="en-US" sz="4000" dirty="0"/>
              <a:t> </a:t>
            </a:r>
            <a:r>
              <a:rPr lang="en-US" sz="4000" dirty="0" err="1"/>
              <a:t>اثرانگشت</a:t>
            </a:r>
            <a:r>
              <a:rPr lang="en-US" sz="4000" dirty="0"/>
              <a:t> و </a:t>
            </a:r>
            <a:r>
              <a:rPr lang="en-US" sz="4000" dirty="0" err="1"/>
              <a:t>یا</a:t>
            </a:r>
            <a:r>
              <a:rPr lang="en-US" sz="4000" dirty="0"/>
              <a:t> </a:t>
            </a:r>
            <a:r>
              <a:rPr lang="en-US" sz="4000" dirty="0" err="1"/>
              <a:t>اپلیکیشن</a:t>
            </a:r>
            <a:r>
              <a:rPr lang="en-US" sz="4000" dirty="0"/>
              <a:t> </a:t>
            </a:r>
            <a:r>
              <a:rPr lang="en-US" sz="4000" dirty="0" err="1"/>
              <a:t>مخصوص</a:t>
            </a:r>
            <a:r>
              <a:rPr lang="en-US" sz="4000" dirty="0"/>
              <a:t> </a:t>
            </a:r>
            <a:r>
              <a:rPr lang="en-US" sz="4000" dirty="0" err="1"/>
              <a:t>درب</a:t>
            </a:r>
            <a:r>
              <a:rPr lang="en-US" sz="4000" dirty="0"/>
              <a:t> </a:t>
            </a:r>
            <a:r>
              <a:rPr lang="en-US" sz="4000" dirty="0" err="1"/>
              <a:t>باز</a:t>
            </a:r>
            <a:r>
              <a:rPr lang="en-US" sz="4000" dirty="0"/>
              <a:t> </a:t>
            </a:r>
            <a:r>
              <a:rPr lang="en-US" sz="4000" dirty="0" err="1"/>
              <a:t>شود</a:t>
            </a:r>
            <a:r>
              <a:rPr lang="en-US" sz="4000" dirty="0"/>
              <a:t>.</a:t>
            </a:r>
          </a:p>
        </p:txBody>
      </p:sp>
      <p:pic>
        <p:nvPicPr>
          <p:cNvPr id="3" name="Picture 2"/>
          <p:cNvPicPr>
            <a:picLocks noChangeAspect="1"/>
          </p:cNvPicPr>
          <p:nvPr/>
        </p:nvPicPr>
        <p:blipFill>
          <a:blip r:embed="rId3"/>
          <a:stretch>
            <a:fillRect/>
          </a:stretch>
        </p:blipFill>
        <p:spPr>
          <a:xfrm>
            <a:off x="161365" y="379494"/>
            <a:ext cx="11815482" cy="3794048"/>
          </a:xfrm>
          <a:prstGeom prst="rect">
            <a:avLst/>
          </a:prstGeom>
        </p:spPr>
      </p:pic>
    </p:spTree>
    <p:extLst>
      <p:ext uri="{BB962C8B-B14F-4D97-AF65-F5344CB8AC3E}">
        <p14:creationId xmlns:p14="http://schemas.microsoft.com/office/powerpoint/2010/main" val="2918047038"/>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1" y="4534944"/>
            <a:ext cx="12066494" cy="2246769"/>
          </a:xfrm>
          <a:prstGeom prst="rect">
            <a:avLst/>
          </a:prstGeom>
        </p:spPr>
        <p:txBody>
          <a:bodyPr wrap="square">
            <a:spAutoFit/>
          </a:bodyPr>
          <a:lstStyle/>
          <a:p>
            <a:pPr algn="r"/>
            <a:r>
              <a:rPr lang="fa-IR" sz="2800" dirty="0"/>
              <a:t>اين صفحات طوري ساخته شده اند كه مي توان سطح همه خيابان ها را با انها پوشاند،در اين صورت ميزان برقي توليد خواهد شد</a:t>
            </a:r>
          </a:p>
          <a:p>
            <a:pPr algn="r"/>
            <a:r>
              <a:rPr lang="fa-IR" sz="2800" dirty="0"/>
              <a:t>جالب تر اينكه مي شود از اين برق توليد شده براي حركت دادن خودروهاي برقي استفاده كرد،به اين ترتيب كه يك گيرنده انرژي در سطح تحتاني خودروها و يك فرستنده انرژي رو سطح جاده ها نصب كرد</a:t>
            </a:r>
            <a:endParaRPr lang="en-US" sz="2800" dirty="0"/>
          </a:p>
        </p:txBody>
      </p:sp>
      <p:pic>
        <p:nvPicPr>
          <p:cNvPr id="3" name="Picture 2"/>
          <p:cNvPicPr>
            <a:picLocks noChangeAspect="1"/>
          </p:cNvPicPr>
          <p:nvPr/>
        </p:nvPicPr>
        <p:blipFill>
          <a:blip r:embed="rId3"/>
          <a:stretch>
            <a:fillRect/>
          </a:stretch>
        </p:blipFill>
        <p:spPr>
          <a:xfrm>
            <a:off x="0" y="0"/>
            <a:ext cx="12066493" cy="4534944"/>
          </a:xfrm>
          <a:prstGeom prst="rect">
            <a:avLst/>
          </a:prstGeom>
        </p:spPr>
      </p:pic>
    </p:spTree>
    <p:extLst>
      <p:ext uri="{BB962C8B-B14F-4D97-AF65-F5344CB8AC3E}">
        <p14:creationId xmlns:p14="http://schemas.microsoft.com/office/powerpoint/2010/main" val="333544316"/>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0"/>
            <a:ext cx="12191999" cy="3749457"/>
          </a:xfrm>
          <a:prstGeom prst="rect">
            <a:avLst/>
          </a:prstGeom>
        </p:spPr>
      </p:pic>
      <p:sp>
        <p:nvSpPr>
          <p:cNvPr id="3" name="Rectangle 2"/>
          <p:cNvSpPr/>
          <p:nvPr/>
        </p:nvSpPr>
        <p:spPr>
          <a:xfrm>
            <a:off x="0" y="3749457"/>
            <a:ext cx="12191999" cy="3108543"/>
          </a:xfrm>
          <a:prstGeom prst="rect">
            <a:avLst/>
          </a:prstGeom>
        </p:spPr>
        <p:txBody>
          <a:bodyPr wrap="square">
            <a:spAutoFit/>
          </a:bodyPr>
          <a:lstStyle/>
          <a:p>
            <a:pPr algn="r"/>
            <a:r>
              <a:rPr lang="en-US" sz="2800" dirty="0" err="1" smtClean="0"/>
              <a:t>این</a:t>
            </a:r>
            <a:r>
              <a:rPr lang="en-US" sz="2800" dirty="0" smtClean="0"/>
              <a:t> </a:t>
            </a:r>
            <a:r>
              <a:rPr lang="en-US" sz="2800" dirty="0" err="1"/>
              <a:t>چمدان</a:t>
            </a:r>
            <a:r>
              <a:rPr lang="en-US" sz="2800" dirty="0"/>
              <a:t> </a:t>
            </a:r>
            <a:r>
              <a:rPr lang="en-US" sz="2800" dirty="0" err="1"/>
              <a:t>هوشمند</a:t>
            </a:r>
            <a:r>
              <a:rPr lang="en-US" sz="2800" dirty="0"/>
              <a:t> </a:t>
            </a:r>
            <a:r>
              <a:rPr lang="en-US" sz="2800" dirty="0" err="1"/>
              <a:t>برای</a:t>
            </a:r>
            <a:r>
              <a:rPr lang="en-US" sz="2800" dirty="0"/>
              <a:t> </a:t>
            </a:r>
            <a:r>
              <a:rPr lang="en-US" sz="2800" dirty="0" err="1"/>
              <a:t>مسافران</a:t>
            </a:r>
            <a:r>
              <a:rPr lang="en-US" sz="2800" dirty="0"/>
              <a:t> </a:t>
            </a:r>
            <a:r>
              <a:rPr lang="en-US" sz="2800" dirty="0" err="1"/>
              <a:t>امروزی</a:t>
            </a:r>
            <a:r>
              <a:rPr lang="en-US" sz="2800" dirty="0"/>
              <a:t> </a:t>
            </a:r>
            <a:r>
              <a:rPr lang="en-US" sz="2800" dirty="0" err="1"/>
              <a:t>که</a:t>
            </a:r>
            <a:r>
              <a:rPr lang="en-US" sz="2800" dirty="0"/>
              <a:t> </a:t>
            </a:r>
            <a:r>
              <a:rPr lang="en-US" sz="2800" dirty="0" err="1"/>
              <a:t>با</a:t>
            </a:r>
            <a:r>
              <a:rPr lang="en-US" sz="2800" dirty="0"/>
              <a:t> </a:t>
            </a:r>
            <a:r>
              <a:rPr lang="en-US" sz="2800" dirty="0" err="1"/>
              <a:t>فناوری</a:t>
            </a:r>
            <a:r>
              <a:rPr lang="en-US" sz="2800" dirty="0"/>
              <a:t> </a:t>
            </a:r>
            <a:r>
              <a:rPr lang="en-US" sz="2800" dirty="0" err="1"/>
              <a:t>عجین</a:t>
            </a:r>
            <a:r>
              <a:rPr lang="en-US" sz="2800" dirty="0"/>
              <a:t> </a:t>
            </a:r>
            <a:r>
              <a:rPr lang="en-US" sz="2800" dirty="0" err="1"/>
              <a:t>شده</a:t>
            </a:r>
            <a:r>
              <a:rPr lang="en-US" sz="2800" dirty="0"/>
              <a:t> </a:t>
            </a:r>
            <a:r>
              <a:rPr lang="en-US" sz="2800" dirty="0" err="1"/>
              <a:t>اند</a:t>
            </a:r>
            <a:r>
              <a:rPr lang="en-US" sz="2800" dirty="0"/>
              <a:t> </a:t>
            </a:r>
            <a:r>
              <a:rPr lang="en-US" sz="2800" dirty="0" err="1"/>
              <a:t>طراحی</a:t>
            </a:r>
            <a:r>
              <a:rPr lang="en-US" sz="2800" dirty="0"/>
              <a:t> </a:t>
            </a:r>
            <a:r>
              <a:rPr lang="en-US" sz="2800" dirty="0" err="1"/>
              <a:t>شده</a:t>
            </a:r>
            <a:r>
              <a:rPr lang="en-US" sz="2800" dirty="0"/>
              <a:t> و </a:t>
            </a:r>
            <a:r>
              <a:rPr lang="en-US" sz="2800" dirty="0" err="1"/>
              <a:t>به</a:t>
            </a:r>
            <a:r>
              <a:rPr lang="en-US" sz="2800" dirty="0"/>
              <a:t> </a:t>
            </a:r>
            <a:r>
              <a:rPr lang="en-US" sz="2800" dirty="0" err="1"/>
              <a:t>آنها</a:t>
            </a:r>
            <a:r>
              <a:rPr lang="en-US" sz="2800" dirty="0"/>
              <a:t> </a:t>
            </a:r>
            <a:r>
              <a:rPr lang="en-US" sz="2800" dirty="0" err="1"/>
              <a:t>اجازه</a:t>
            </a:r>
            <a:r>
              <a:rPr lang="en-US" sz="2800" dirty="0"/>
              <a:t> </a:t>
            </a:r>
            <a:r>
              <a:rPr lang="en-US" sz="2800" dirty="0" err="1"/>
              <a:t>می</a:t>
            </a:r>
            <a:r>
              <a:rPr lang="en-US" sz="2800" dirty="0"/>
              <a:t> </a:t>
            </a:r>
            <a:r>
              <a:rPr lang="en-US" sz="2800" dirty="0" err="1"/>
              <a:t>دهد</a:t>
            </a:r>
            <a:r>
              <a:rPr lang="en-US" sz="2800" dirty="0"/>
              <a:t> </a:t>
            </a:r>
            <a:r>
              <a:rPr lang="en-US" sz="2800" dirty="0" err="1"/>
              <a:t>اتصال</a:t>
            </a:r>
            <a:r>
              <a:rPr lang="en-US" sz="2800" dirty="0"/>
              <a:t> </a:t>
            </a:r>
            <a:r>
              <a:rPr lang="en-US" sz="2800" dirty="0" err="1"/>
              <a:t>یکپارچه</a:t>
            </a:r>
            <a:r>
              <a:rPr lang="en-US" sz="2800" dirty="0"/>
              <a:t> </a:t>
            </a:r>
            <a:r>
              <a:rPr lang="en-US" sz="2800" dirty="0" err="1"/>
              <a:t>ای</a:t>
            </a:r>
            <a:r>
              <a:rPr lang="en-US" sz="2800" dirty="0"/>
              <a:t> </a:t>
            </a:r>
            <a:r>
              <a:rPr lang="en-US" sz="2800" dirty="0" err="1"/>
              <a:t>بین</a:t>
            </a:r>
            <a:r>
              <a:rPr lang="en-US" sz="2800" dirty="0"/>
              <a:t> </a:t>
            </a:r>
            <a:r>
              <a:rPr lang="en-US" sz="2800" dirty="0" err="1"/>
              <a:t>موبایل</a:t>
            </a:r>
            <a:r>
              <a:rPr lang="en-US" sz="2800" dirty="0"/>
              <a:t> </a:t>
            </a:r>
            <a:r>
              <a:rPr lang="en-US" sz="2800" dirty="0" err="1"/>
              <a:t>هوشمند</a:t>
            </a:r>
            <a:r>
              <a:rPr lang="en-US" sz="2800" dirty="0"/>
              <a:t> و </a:t>
            </a:r>
            <a:r>
              <a:rPr lang="en-US" sz="2800" dirty="0" err="1"/>
              <a:t>چمدان</a:t>
            </a:r>
            <a:r>
              <a:rPr lang="en-US" sz="2800" dirty="0"/>
              <a:t> </a:t>
            </a:r>
            <a:r>
              <a:rPr lang="en-US" sz="2800" dirty="0" err="1"/>
              <a:t>ایجاد</a:t>
            </a:r>
            <a:r>
              <a:rPr lang="en-US" sz="2800" dirty="0"/>
              <a:t> </a:t>
            </a:r>
            <a:r>
              <a:rPr lang="en-US" sz="2800" dirty="0" err="1"/>
              <a:t>کنند</a:t>
            </a:r>
            <a:r>
              <a:rPr lang="en-US" sz="2800" dirty="0"/>
              <a:t>. </a:t>
            </a:r>
            <a:r>
              <a:rPr lang="en-US" sz="2800" dirty="0" err="1"/>
              <a:t>با</a:t>
            </a:r>
            <a:r>
              <a:rPr lang="en-US" sz="2800" dirty="0"/>
              <a:t> </a:t>
            </a:r>
            <a:r>
              <a:rPr lang="en-US" sz="2800" dirty="0" err="1"/>
              <a:t>اتصال</a:t>
            </a:r>
            <a:r>
              <a:rPr lang="en-US" sz="2800" dirty="0"/>
              <a:t> </a:t>
            </a:r>
            <a:r>
              <a:rPr lang="en-US" sz="2800" dirty="0" err="1"/>
              <a:t>به</a:t>
            </a:r>
            <a:r>
              <a:rPr lang="en-US" sz="2800" dirty="0"/>
              <a:t> </a:t>
            </a:r>
            <a:r>
              <a:rPr lang="en-US" sz="2800" dirty="0" err="1"/>
              <a:t>بلو</a:t>
            </a:r>
            <a:r>
              <a:rPr lang="en-US" sz="2800" dirty="0"/>
              <a:t> </a:t>
            </a:r>
            <a:r>
              <a:rPr lang="en-US" sz="2800" dirty="0" err="1"/>
              <a:t>اسمارت</a:t>
            </a:r>
            <a:r>
              <a:rPr lang="en-US" sz="2800" dirty="0"/>
              <a:t> </a:t>
            </a:r>
            <a:r>
              <a:rPr lang="en-US" sz="2800" dirty="0" err="1"/>
              <a:t>در</a:t>
            </a:r>
            <a:r>
              <a:rPr lang="en-US" sz="2800" dirty="0"/>
              <a:t> </a:t>
            </a:r>
            <a:r>
              <a:rPr lang="en-US" sz="2800" dirty="0" err="1"/>
              <a:t>هر</a:t>
            </a:r>
            <a:r>
              <a:rPr lang="en-US" sz="2800" dirty="0"/>
              <a:t> </a:t>
            </a:r>
            <a:r>
              <a:rPr lang="en-US" sz="2800" dirty="0" err="1"/>
              <a:t>زمانی</a:t>
            </a:r>
            <a:r>
              <a:rPr lang="en-US" sz="2800" dirty="0"/>
              <a:t> </a:t>
            </a:r>
            <a:r>
              <a:rPr lang="en-US" sz="2800" dirty="0" err="1"/>
              <a:t>می</a:t>
            </a:r>
            <a:r>
              <a:rPr lang="en-US" sz="2800" dirty="0"/>
              <a:t> </a:t>
            </a:r>
            <a:r>
              <a:rPr lang="en-US" sz="2800" dirty="0" err="1"/>
              <a:t>توانید</a:t>
            </a:r>
            <a:r>
              <a:rPr lang="en-US" sz="2800" dirty="0"/>
              <a:t> </a:t>
            </a:r>
            <a:r>
              <a:rPr lang="en-US" sz="2800" dirty="0" err="1"/>
              <a:t>اقدام</a:t>
            </a:r>
            <a:r>
              <a:rPr lang="en-US" sz="2800" dirty="0"/>
              <a:t> </a:t>
            </a:r>
            <a:r>
              <a:rPr lang="en-US" sz="2800" dirty="0" err="1"/>
              <a:t>به</a:t>
            </a:r>
            <a:r>
              <a:rPr lang="en-US" sz="2800" dirty="0"/>
              <a:t> </a:t>
            </a:r>
            <a:r>
              <a:rPr lang="en-US" sz="2800" dirty="0" err="1"/>
              <a:t>قفل</a:t>
            </a:r>
            <a:r>
              <a:rPr lang="en-US" sz="2800" dirty="0"/>
              <a:t> </a:t>
            </a:r>
            <a:r>
              <a:rPr lang="en-US" sz="2800" dirty="0" err="1"/>
              <a:t>کردن</a:t>
            </a:r>
            <a:r>
              <a:rPr lang="en-US" sz="2800" dirty="0"/>
              <a:t> </a:t>
            </a:r>
            <a:r>
              <a:rPr lang="en-US" sz="2800" dirty="0" err="1"/>
              <a:t>چمدان</a:t>
            </a:r>
            <a:r>
              <a:rPr lang="en-US" sz="2800" dirty="0"/>
              <a:t> </a:t>
            </a:r>
            <a:r>
              <a:rPr lang="en-US" sz="2800" dirty="0" err="1"/>
              <a:t>خود</a:t>
            </a:r>
            <a:r>
              <a:rPr lang="en-US" sz="2800" dirty="0"/>
              <a:t> </a:t>
            </a:r>
            <a:r>
              <a:rPr lang="en-US" sz="2800" dirty="0" err="1"/>
              <a:t>کرده</a:t>
            </a:r>
            <a:r>
              <a:rPr lang="en-US" sz="2800" dirty="0"/>
              <a:t>، </a:t>
            </a:r>
            <a:r>
              <a:rPr lang="en-US" sz="2800" dirty="0" err="1"/>
              <a:t>از</a:t>
            </a:r>
            <a:r>
              <a:rPr lang="en-US" sz="2800" dirty="0"/>
              <a:t> </a:t>
            </a:r>
            <a:r>
              <a:rPr lang="en-US" sz="2800" dirty="0" err="1"/>
              <a:t>حسگرهای</a:t>
            </a:r>
            <a:r>
              <a:rPr lang="en-US" sz="2800" dirty="0"/>
              <a:t> </a:t>
            </a:r>
            <a:r>
              <a:rPr lang="en-US" sz="2800" dirty="0" err="1"/>
              <a:t>مجاروت</a:t>
            </a:r>
            <a:r>
              <a:rPr lang="en-US" sz="2800" dirty="0"/>
              <a:t> </a:t>
            </a:r>
            <a:r>
              <a:rPr lang="en-US" sz="2800" dirty="0" err="1"/>
              <a:t>برای</a:t>
            </a:r>
            <a:r>
              <a:rPr lang="en-US" sz="2800" dirty="0"/>
              <a:t> </a:t>
            </a:r>
            <a:r>
              <a:rPr lang="en-US" sz="2800" dirty="0" err="1"/>
              <a:t>ردیابی</a:t>
            </a:r>
            <a:r>
              <a:rPr lang="en-US" sz="2800" dirty="0"/>
              <a:t> </a:t>
            </a:r>
            <a:r>
              <a:rPr lang="en-US" sz="2800" dirty="0" err="1"/>
              <a:t>موقعیت</a:t>
            </a:r>
            <a:r>
              <a:rPr lang="en-US" sz="2800" dirty="0"/>
              <a:t> </a:t>
            </a:r>
            <a:r>
              <a:rPr lang="en-US" sz="2800" dirty="0" err="1"/>
              <a:t>مکانی</a:t>
            </a:r>
            <a:r>
              <a:rPr lang="en-US" sz="2800" dirty="0"/>
              <a:t> </a:t>
            </a:r>
            <a:r>
              <a:rPr lang="en-US" sz="2800" dirty="0" err="1"/>
              <a:t>سود</a:t>
            </a:r>
            <a:r>
              <a:rPr lang="en-US" sz="2800" dirty="0"/>
              <a:t> </a:t>
            </a:r>
            <a:r>
              <a:rPr lang="en-US" sz="2800" dirty="0" err="1"/>
              <a:t>برده</a:t>
            </a:r>
            <a:r>
              <a:rPr lang="en-US" sz="2800" dirty="0"/>
              <a:t> و </a:t>
            </a:r>
            <a:r>
              <a:rPr lang="en-US" sz="2800" dirty="0" err="1"/>
              <a:t>حتی</a:t>
            </a:r>
            <a:r>
              <a:rPr lang="en-US" sz="2800" dirty="0"/>
              <a:t> </a:t>
            </a:r>
            <a:r>
              <a:rPr lang="en-US" sz="2800" dirty="0" err="1"/>
              <a:t>از</a:t>
            </a:r>
            <a:r>
              <a:rPr lang="en-US" sz="2800" dirty="0"/>
              <a:t> </a:t>
            </a:r>
            <a:r>
              <a:rPr lang="en-US" sz="2800" dirty="0" err="1"/>
              <a:t>ترازوی</a:t>
            </a:r>
            <a:r>
              <a:rPr lang="en-US" sz="2800" dirty="0"/>
              <a:t> </a:t>
            </a:r>
            <a:r>
              <a:rPr lang="en-US" sz="2800" dirty="0" err="1"/>
              <a:t>دیجیتال</a:t>
            </a:r>
            <a:r>
              <a:rPr lang="en-US" sz="2800" dirty="0"/>
              <a:t> </a:t>
            </a:r>
            <a:r>
              <a:rPr lang="en-US" sz="2800" dirty="0" err="1"/>
              <a:t>داخلی</a:t>
            </a:r>
            <a:r>
              <a:rPr lang="en-US" sz="2800" dirty="0"/>
              <a:t> </a:t>
            </a:r>
            <a:r>
              <a:rPr lang="en-US" sz="2800" dirty="0" err="1"/>
              <a:t>آن</a:t>
            </a:r>
            <a:r>
              <a:rPr lang="en-US" sz="2800" dirty="0"/>
              <a:t> </a:t>
            </a:r>
            <a:r>
              <a:rPr lang="en-US" sz="2800" dirty="0" err="1"/>
              <a:t>برای</a:t>
            </a:r>
            <a:r>
              <a:rPr lang="en-US" sz="2800" dirty="0"/>
              <a:t> </a:t>
            </a:r>
            <a:r>
              <a:rPr lang="en-US" sz="2800" dirty="0" err="1"/>
              <a:t>تعیین</a:t>
            </a:r>
            <a:r>
              <a:rPr lang="en-US" sz="2800" dirty="0"/>
              <a:t> </a:t>
            </a:r>
            <a:r>
              <a:rPr lang="en-US" sz="2800" dirty="0" err="1"/>
              <a:t>وزن</a:t>
            </a:r>
            <a:r>
              <a:rPr lang="en-US" sz="2800" dirty="0"/>
              <a:t> </a:t>
            </a:r>
            <a:r>
              <a:rPr lang="en-US" sz="2800" dirty="0" err="1"/>
              <a:t>بار</a:t>
            </a:r>
            <a:r>
              <a:rPr lang="en-US" sz="2800" dirty="0"/>
              <a:t> </a:t>
            </a:r>
            <a:r>
              <a:rPr lang="en-US" sz="2800" dirty="0" err="1"/>
              <a:t>خود</a:t>
            </a:r>
            <a:r>
              <a:rPr lang="en-US" sz="2800" dirty="0"/>
              <a:t> </a:t>
            </a:r>
            <a:r>
              <a:rPr lang="en-US" sz="2800" dirty="0" err="1"/>
              <a:t>استفاده</a:t>
            </a:r>
            <a:r>
              <a:rPr lang="en-US" sz="2800" dirty="0"/>
              <a:t> </a:t>
            </a:r>
            <a:r>
              <a:rPr lang="en-US" sz="2800" dirty="0" err="1"/>
              <a:t>کنید</a:t>
            </a:r>
            <a:r>
              <a:rPr lang="en-US" sz="2800" dirty="0"/>
              <a:t>. </a:t>
            </a:r>
            <a:r>
              <a:rPr lang="en-US" sz="2800" dirty="0" err="1"/>
              <a:t>البته</a:t>
            </a:r>
            <a:r>
              <a:rPr lang="en-US" sz="2800" dirty="0"/>
              <a:t> </a:t>
            </a:r>
            <a:r>
              <a:rPr lang="en-US" sz="2800" dirty="0" err="1"/>
              <a:t>ویژگی</a:t>
            </a:r>
            <a:r>
              <a:rPr lang="en-US" sz="2800" dirty="0"/>
              <a:t> </a:t>
            </a:r>
            <a:r>
              <a:rPr lang="en-US" sz="2800" dirty="0" err="1"/>
              <a:t>های</a:t>
            </a:r>
            <a:r>
              <a:rPr lang="en-US" sz="2800" dirty="0"/>
              <a:t> </a:t>
            </a:r>
            <a:r>
              <a:rPr lang="en-US" sz="2800" dirty="0" err="1"/>
              <a:t>بلو</a:t>
            </a:r>
            <a:r>
              <a:rPr lang="en-US" sz="2800" dirty="0"/>
              <a:t> </a:t>
            </a:r>
            <a:r>
              <a:rPr lang="en-US" sz="2800" dirty="0" err="1"/>
              <a:t>اسمارت</a:t>
            </a:r>
            <a:r>
              <a:rPr lang="en-US" sz="2800" dirty="0"/>
              <a:t> </a:t>
            </a:r>
            <a:r>
              <a:rPr lang="en-US" sz="2800" dirty="0" err="1"/>
              <a:t>به</a:t>
            </a:r>
            <a:r>
              <a:rPr lang="en-US" sz="2800" dirty="0"/>
              <a:t> </a:t>
            </a:r>
            <a:r>
              <a:rPr lang="en-US" sz="2800" dirty="0" err="1"/>
              <a:t>همین</a:t>
            </a:r>
            <a:r>
              <a:rPr lang="en-US" sz="2800" dirty="0"/>
              <a:t> </a:t>
            </a:r>
            <a:r>
              <a:rPr lang="en-US" sz="2800" dirty="0" err="1"/>
              <a:t>جا</a:t>
            </a:r>
            <a:r>
              <a:rPr lang="en-US" sz="2800" dirty="0"/>
              <a:t> </a:t>
            </a:r>
            <a:r>
              <a:rPr lang="en-US" sz="2800" dirty="0" err="1"/>
              <a:t>ختم</a:t>
            </a:r>
            <a:r>
              <a:rPr lang="en-US" sz="2800" dirty="0"/>
              <a:t> </a:t>
            </a:r>
            <a:r>
              <a:rPr lang="en-US" sz="2800" dirty="0" err="1"/>
              <a:t>نمی</a:t>
            </a:r>
            <a:r>
              <a:rPr lang="en-US" sz="2800" dirty="0"/>
              <a:t> </a:t>
            </a:r>
            <a:r>
              <a:rPr lang="en-US" sz="2800" dirty="0" err="1"/>
              <a:t>شود</a:t>
            </a:r>
            <a:r>
              <a:rPr lang="en-US" sz="2800" dirty="0"/>
              <a:t>؛ </a:t>
            </a:r>
            <a:r>
              <a:rPr lang="en-US" sz="2800" dirty="0" err="1"/>
              <a:t>این</a:t>
            </a:r>
            <a:r>
              <a:rPr lang="en-US" sz="2800" dirty="0"/>
              <a:t> </a:t>
            </a:r>
            <a:r>
              <a:rPr lang="en-US" sz="2800" dirty="0" err="1"/>
              <a:t>چمدان</a:t>
            </a:r>
            <a:r>
              <a:rPr lang="en-US" sz="2800" dirty="0"/>
              <a:t> </a:t>
            </a:r>
            <a:r>
              <a:rPr lang="en-US" sz="2800" dirty="0" err="1"/>
              <a:t>دارای</a:t>
            </a:r>
            <a:r>
              <a:rPr lang="en-US" sz="2800" dirty="0"/>
              <a:t> </a:t>
            </a:r>
            <a:r>
              <a:rPr lang="en-US" sz="2800" dirty="0" err="1"/>
              <a:t>اطلاعات</a:t>
            </a:r>
            <a:r>
              <a:rPr lang="en-US" sz="2800" dirty="0"/>
              <a:t> </a:t>
            </a:r>
            <a:r>
              <a:rPr lang="en-US" sz="2800" dirty="0" err="1"/>
              <a:t>ردیابی</a:t>
            </a:r>
            <a:r>
              <a:rPr lang="en-US" sz="2800" dirty="0"/>
              <a:t> </a:t>
            </a:r>
            <a:r>
              <a:rPr lang="en-US" sz="2800" dirty="0" err="1"/>
              <a:t>سفر</a:t>
            </a:r>
            <a:r>
              <a:rPr lang="en-US" sz="2800" dirty="0"/>
              <a:t> </a:t>
            </a:r>
            <a:r>
              <a:rPr lang="en-US" sz="2800" dirty="0" err="1"/>
              <a:t>از</a:t>
            </a:r>
            <a:r>
              <a:rPr lang="en-US" sz="2800" dirty="0"/>
              <a:t> </a:t>
            </a:r>
            <a:r>
              <a:rPr lang="en-US" sz="2800" dirty="0" err="1"/>
              <a:t>میزان</a:t>
            </a:r>
            <a:r>
              <a:rPr lang="en-US" sz="2800" dirty="0"/>
              <a:t> </a:t>
            </a:r>
            <a:r>
              <a:rPr lang="en-US" sz="2800" dirty="0" err="1"/>
              <a:t>مسافت</a:t>
            </a:r>
            <a:r>
              <a:rPr lang="en-US" sz="2800" dirty="0"/>
              <a:t> </a:t>
            </a:r>
            <a:r>
              <a:rPr lang="en-US" sz="2800" dirty="0" err="1"/>
              <a:t>طی</a:t>
            </a:r>
            <a:r>
              <a:rPr lang="en-US" sz="2800" dirty="0"/>
              <a:t> </a:t>
            </a:r>
            <a:r>
              <a:rPr lang="en-US" sz="2800" dirty="0" err="1"/>
              <a:t>شده</a:t>
            </a:r>
            <a:r>
              <a:rPr lang="en-US" sz="2800" dirty="0"/>
              <a:t> </a:t>
            </a:r>
            <a:r>
              <a:rPr lang="en-US" sz="2800" dirty="0" err="1"/>
              <a:t>تا</a:t>
            </a:r>
            <a:r>
              <a:rPr lang="en-US" sz="2800" dirty="0"/>
              <a:t> </a:t>
            </a:r>
            <a:r>
              <a:rPr lang="en-US" sz="2800" dirty="0" err="1"/>
              <a:t>فرودگاه</a:t>
            </a:r>
            <a:r>
              <a:rPr lang="en-US" sz="2800" dirty="0"/>
              <a:t> </a:t>
            </a:r>
            <a:r>
              <a:rPr lang="en-US" sz="2800" dirty="0" err="1"/>
              <a:t>های</a:t>
            </a:r>
            <a:r>
              <a:rPr lang="en-US" sz="2800" dirty="0"/>
              <a:t> </a:t>
            </a:r>
            <a:r>
              <a:rPr lang="en-US" sz="2800" dirty="0" err="1"/>
              <a:t>بازدید</a:t>
            </a:r>
            <a:r>
              <a:rPr lang="en-US" sz="2800" dirty="0"/>
              <a:t> </a:t>
            </a:r>
            <a:r>
              <a:rPr lang="en-US" sz="2800" dirty="0" err="1"/>
              <a:t>شده</a:t>
            </a:r>
            <a:r>
              <a:rPr lang="en-US" sz="2800" dirty="0"/>
              <a:t> </a:t>
            </a:r>
            <a:r>
              <a:rPr lang="en-US" sz="2800" dirty="0" err="1"/>
              <a:t>است</a:t>
            </a:r>
            <a:r>
              <a:rPr lang="en-US" sz="2800" dirty="0"/>
              <a:t> و </a:t>
            </a:r>
            <a:r>
              <a:rPr lang="en-US" sz="2800" dirty="0" err="1"/>
              <a:t>اگر</a:t>
            </a:r>
            <a:r>
              <a:rPr lang="en-US" sz="2800" dirty="0"/>
              <a:t> </a:t>
            </a:r>
            <a:r>
              <a:rPr lang="en-US" sz="2800" dirty="0" err="1"/>
              <a:t>از</a:t>
            </a:r>
            <a:r>
              <a:rPr lang="en-US" sz="2800" dirty="0"/>
              <a:t> </a:t>
            </a:r>
            <a:r>
              <a:rPr lang="en-US" sz="2800" dirty="0" err="1"/>
              <a:t>صاحب</a:t>
            </a:r>
            <a:r>
              <a:rPr lang="en-US" sz="2800" dirty="0"/>
              <a:t> </a:t>
            </a:r>
            <a:r>
              <a:rPr lang="en-US" sz="2800" dirty="0" err="1"/>
              <a:t>خود</a:t>
            </a:r>
            <a:r>
              <a:rPr lang="en-US" sz="2800" dirty="0"/>
              <a:t> </a:t>
            </a:r>
            <a:r>
              <a:rPr lang="en-US" sz="2800" dirty="0" err="1"/>
              <a:t>جدا</a:t>
            </a:r>
            <a:r>
              <a:rPr lang="en-US" sz="2800" dirty="0"/>
              <a:t> </a:t>
            </a:r>
            <a:r>
              <a:rPr lang="en-US" sz="2800" dirty="0" err="1"/>
              <a:t>شود</a:t>
            </a:r>
            <a:r>
              <a:rPr lang="en-US" sz="2800" dirty="0"/>
              <a:t> </a:t>
            </a:r>
            <a:r>
              <a:rPr lang="en-US" sz="2800" dirty="0" err="1"/>
              <a:t>به</a:t>
            </a:r>
            <a:r>
              <a:rPr lang="en-US" sz="2800" dirty="0"/>
              <a:t> </a:t>
            </a:r>
            <a:r>
              <a:rPr lang="en-US" sz="2800" dirty="0" err="1"/>
              <a:t>صورت</a:t>
            </a:r>
            <a:r>
              <a:rPr lang="en-US" sz="2800" dirty="0"/>
              <a:t> </a:t>
            </a:r>
            <a:r>
              <a:rPr lang="en-US" sz="2800" dirty="0" err="1"/>
              <a:t>خودکار</a:t>
            </a:r>
            <a:r>
              <a:rPr lang="en-US" sz="2800" dirty="0"/>
              <a:t> </a:t>
            </a:r>
            <a:r>
              <a:rPr lang="en-US" sz="2800" dirty="0" err="1"/>
              <a:t>قفل</a:t>
            </a:r>
            <a:r>
              <a:rPr lang="en-US" sz="2800" dirty="0"/>
              <a:t> </a:t>
            </a:r>
            <a:r>
              <a:rPr lang="en-US" sz="2800" dirty="0" err="1"/>
              <a:t>می</a:t>
            </a:r>
            <a:r>
              <a:rPr lang="en-US" sz="2800" dirty="0"/>
              <a:t> </a:t>
            </a:r>
            <a:r>
              <a:rPr lang="en-US" sz="2800" dirty="0" err="1"/>
              <a:t>شود</a:t>
            </a:r>
            <a:r>
              <a:rPr lang="en-US" sz="2800" dirty="0"/>
              <a:t>. </a:t>
            </a:r>
            <a:r>
              <a:rPr lang="en-US" sz="2800" dirty="0" err="1"/>
              <a:t>بلو</a:t>
            </a:r>
            <a:r>
              <a:rPr lang="en-US" sz="2800" dirty="0"/>
              <a:t> </a:t>
            </a:r>
            <a:r>
              <a:rPr lang="en-US" sz="2800" dirty="0" err="1"/>
              <a:t>اسمارت</a:t>
            </a:r>
            <a:r>
              <a:rPr lang="en-US" sz="2800" dirty="0"/>
              <a:t> </a:t>
            </a:r>
            <a:r>
              <a:rPr lang="en-US" sz="2800" dirty="0" err="1"/>
              <a:t>به</a:t>
            </a:r>
            <a:r>
              <a:rPr lang="en-US" sz="2800" dirty="0"/>
              <a:t> </a:t>
            </a:r>
            <a:r>
              <a:rPr lang="en-US" sz="2800" dirty="0" err="1"/>
              <a:t>یک</a:t>
            </a:r>
            <a:r>
              <a:rPr lang="en-US" sz="2800" dirty="0"/>
              <a:t> </a:t>
            </a:r>
            <a:r>
              <a:rPr lang="en-US" sz="2800" dirty="0" err="1"/>
              <a:t>باتری</a:t>
            </a:r>
            <a:r>
              <a:rPr lang="en-US" sz="2800" dirty="0"/>
              <a:t> </a:t>
            </a:r>
            <a:r>
              <a:rPr lang="en-US" sz="2800" dirty="0" err="1"/>
              <a:t>داخلی</a:t>
            </a:r>
            <a:r>
              <a:rPr lang="en-US" sz="2800" dirty="0"/>
              <a:t> </a:t>
            </a:r>
            <a:r>
              <a:rPr lang="en-US" sz="2800" dirty="0" err="1"/>
              <a:t>مجهز</a:t>
            </a:r>
            <a:r>
              <a:rPr lang="en-US" sz="2800" dirty="0"/>
              <a:t> </a:t>
            </a:r>
            <a:r>
              <a:rPr lang="en-US" sz="2800" dirty="0" err="1"/>
              <a:t>شده</a:t>
            </a:r>
            <a:r>
              <a:rPr lang="en-US" sz="2800" dirty="0"/>
              <a:t> </a:t>
            </a:r>
            <a:r>
              <a:rPr lang="en-US" sz="2800" dirty="0" err="1"/>
              <a:t>که</a:t>
            </a:r>
            <a:r>
              <a:rPr lang="en-US" sz="2800" dirty="0"/>
              <a:t> </a:t>
            </a:r>
            <a:r>
              <a:rPr lang="en-US" sz="2800" dirty="0" err="1"/>
              <a:t>با</a:t>
            </a:r>
            <a:r>
              <a:rPr lang="en-US" sz="2800" dirty="0"/>
              <a:t> </a:t>
            </a:r>
            <a:r>
              <a:rPr lang="en-US" sz="2800" dirty="0" err="1"/>
              <a:t>استفاده</a:t>
            </a:r>
            <a:r>
              <a:rPr lang="en-US" sz="2800" dirty="0"/>
              <a:t> </a:t>
            </a:r>
            <a:r>
              <a:rPr lang="en-US" sz="2800" dirty="0" err="1"/>
              <a:t>از</a:t>
            </a:r>
            <a:r>
              <a:rPr lang="en-US" sz="2800" dirty="0"/>
              <a:t> </a:t>
            </a:r>
            <a:r>
              <a:rPr lang="en-US" sz="2800" dirty="0" err="1"/>
              <a:t>آن</a:t>
            </a:r>
            <a:r>
              <a:rPr lang="en-US" sz="2800" dirty="0"/>
              <a:t> </a:t>
            </a:r>
            <a:r>
              <a:rPr lang="en-US" sz="2800" dirty="0" err="1"/>
              <a:t>می</a:t>
            </a:r>
            <a:r>
              <a:rPr lang="en-US" sz="2800" dirty="0"/>
              <a:t> </a:t>
            </a:r>
            <a:r>
              <a:rPr lang="en-US" sz="2800" dirty="0" err="1"/>
              <a:t>توانید</a:t>
            </a:r>
            <a:r>
              <a:rPr lang="en-US" sz="2800" dirty="0"/>
              <a:t> </a:t>
            </a:r>
            <a:r>
              <a:rPr lang="en-US" sz="2800" dirty="0" err="1"/>
              <a:t>تلفن</a:t>
            </a:r>
            <a:r>
              <a:rPr lang="en-US" sz="2800" dirty="0"/>
              <a:t> </a:t>
            </a:r>
            <a:r>
              <a:rPr lang="en-US" sz="2800" dirty="0" err="1"/>
              <a:t>همراه</a:t>
            </a:r>
            <a:r>
              <a:rPr lang="en-US" sz="2800" dirty="0"/>
              <a:t> </a:t>
            </a:r>
            <a:r>
              <a:rPr lang="en-US" sz="2800" dirty="0" err="1"/>
              <a:t>یا</a:t>
            </a:r>
            <a:r>
              <a:rPr lang="en-US" sz="2800" dirty="0"/>
              <a:t> </a:t>
            </a:r>
            <a:r>
              <a:rPr lang="en-US" sz="2800" dirty="0" err="1"/>
              <a:t>دستگاه</a:t>
            </a:r>
            <a:r>
              <a:rPr lang="en-US" sz="2800" dirty="0"/>
              <a:t> </a:t>
            </a:r>
            <a:r>
              <a:rPr lang="en-US" sz="2800" dirty="0" err="1"/>
              <a:t>های</a:t>
            </a:r>
            <a:r>
              <a:rPr lang="en-US" sz="2800" dirty="0"/>
              <a:t> </a:t>
            </a:r>
            <a:r>
              <a:rPr lang="en-US" sz="2800" dirty="0" err="1"/>
              <a:t>قابل</a:t>
            </a:r>
            <a:r>
              <a:rPr lang="en-US" sz="2800" dirty="0"/>
              <a:t> </a:t>
            </a:r>
            <a:r>
              <a:rPr lang="en-US" sz="2800" dirty="0" err="1"/>
              <a:t>حمل</a:t>
            </a:r>
            <a:r>
              <a:rPr lang="en-US" sz="2800" dirty="0"/>
              <a:t> </a:t>
            </a:r>
            <a:r>
              <a:rPr lang="en-US" sz="2800" dirty="0" err="1"/>
              <a:t>دیگر</a:t>
            </a:r>
            <a:r>
              <a:rPr lang="en-US" sz="2800" dirty="0"/>
              <a:t> </a:t>
            </a:r>
            <a:r>
              <a:rPr lang="en-US" sz="2800" dirty="0" err="1"/>
              <a:t>را</a:t>
            </a:r>
            <a:r>
              <a:rPr lang="en-US" sz="2800" dirty="0"/>
              <a:t> </a:t>
            </a:r>
            <a:r>
              <a:rPr lang="en-US" sz="2800" dirty="0" err="1"/>
              <a:t>شارژ</a:t>
            </a:r>
            <a:r>
              <a:rPr lang="en-US" sz="2800" dirty="0"/>
              <a:t> </a:t>
            </a:r>
            <a:r>
              <a:rPr lang="en-US" sz="2800" dirty="0" err="1"/>
              <a:t>کنید</a:t>
            </a:r>
            <a:r>
              <a:rPr lang="en-US" sz="2800" dirty="0"/>
              <a:t>.</a:t>
            </a:r>
          </a:p>
        </p:txBody>
      </p:sp>
    </p:spTree>
    <p:extLst>
      <p:ext uri="{BB962C8B-B14F-4D97-AF65-F5344CB8AC3E}">
        <p14:creationId xmlns:p14="http://schemas.microsoft.com/office/powerpoint/2010/main" val="2177412616"/>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6477714" cy="6858000"/>
          </a:xfrm>
          <a:prstGeom prst="rect">
            <a:avLst/>
          </a:prstGeom>
        </p:spPr>
      </p:pic>
      <p:pic>
        <p:nvPicPr>
          <p:cNvPr id="3" name="Picture 2"/>
          <p:cNvPicPr>
            <a:picLocks noChangeAspect="1"/>
          </p:cNvPicPr>
          <p:nvPr/>
        </p:nvPicPr>
        <p:blipFill>
          <a:blip r:embed="rId3"/>
          <a:stretch>
            <a:fillRect/>
          </a:stretch>
        </p:blipFill>
        <p:spPr>
          <a:xfrm>
            <a:off x="6477714" y="0"/>
            <a:ext cx="5714286" cy="3765176"/>
          </a:xfrm>
          <a:prstGeom prst="rect">
            <a:avLst/>
          </a:prstGeom>
        </p:spPr>
      </p:pic>
      <p:pic>
        <p:nvPicPr>
          <p:cNvPr id="4" name="Picture 3"/>
          <p:cNvPicPr>
            <a:picLocks noChangeAspect="1"/>
          </p:cNvPicPr>
          <p:nvPr/>
        </p:nvPicPr>
        <p:blipFill>
          <a:blip r:embed="rId4"/>
          <a:stretch>
            <a:fillRect/>
          </a:stretch>
        </p:blipFill>
        <p:spPr>
          <a:xfrm>
            <a:off x="6477714" y="3765176"/>
            <a:ext cx="5714286" cy="3092824"/>
          </a:xfrm>
          <a:prstGeom prst="rect">
            <a:avLst/>
          </a:prstGeom>
        </p:spPr>
      </p:pic>
    </p:spTree>
    <p:extLst>
      <p:ext uri="{BB962C8B-B14F-4D97-AF65-F5344CB8AC3E}">
        <p14:creationId xmlns:p14="http://schemas.microsoft.com/office/powerpoint/2010/main" val="2265936104"/>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4" name="Picture 3"/>
          <p:cNvPicPr>
            <a:picLocks noChangeAspect="1"/>
          </p:cNvPicPr>
          <p:nvPr/>
        </p:nvPicPr>
        <p:blipFill>
          <a:blip r:embed="rId3"/>
          <a:stretch>
            <a:fillRect/>
          </a:stretch>
        </p:blipFill>
        <p:spPr>
          <a:xfrm>
            <a:off x="0" y="1"/>
            <a:ext cx="7249129" cy="3826412"/>
          </a:xfrm>
          <a:prstGeom prst="rect">
            <a:avLst/>
          </a:prstGeom>
        </p:spPr>
      </p:pic>
      <p:sp>
        <p:nvSpPr>
          <p:cNvPr id="5" name="Rectangle 4"/>
          <p:cNvSpPr/>
          <p:nvPr/>
        </p:nvSpPr>
        <p:spPr>
          <a:xfrm>
            <a:off x="1280161" y="3958606"/>
            <a:ext cx="10677379" cy="3046988"/>
          </a:xfrm>
          <a:prstGeom prst="rect">
            <a:avLst/>
          </a:prstGeom>
        </p:spPr>
        <p:txBody>
          <a:bodyPr wrap="square">
            <a:spAutoFit/>
          </a:bodyPr>
          <a:lstStyle/>
          <a:p>
            <a:pPr algn="r"/>
            <a:r>
              <a:rPr lang="fa-IR" sz="3200" dirty="0" smtClean="0"/>
              <a:t>کفش هوشمند برای ردیابی بیماران آلزایمری</a:t>
            </a:r>
            <a:r>
              <a:rPr lang="en-US" sz="3200" dirty="0" smtClean="0"/>
              <a:t> </a:t>
            </a:r>
            <a:endParaRPr lang="fa-IR" sz="3200" dirty="0" smtClean="0"/>
          </a:p>
          <a:p>
            <a:pPr algn="r"/>
            <a:r>
              <a:rPr lang="en-US" sz="3200" dirty="0" err="1" smtClean="0"/>
              <a:t>این</a:t>
            </a:r>
            <a:r>
              <a:rPr lang="en-US" sz="3200" dirty="0" smtClean="0"/>
              <a:t> </a:t>
            </a:r>
            <a:r>
              <a:rPr lang="en-US" sz="3200" dirty="0" err="1" smtClean="0"/>
              <a:t>امر</a:t>
            </a:r>
            <a:r>
              <a:rPr lang="en-US" sz="3200" dirty="0" smtClean="0"/>
              <a:t> </a:t>
            </a:r>
            <a:r>
              <a:rPr lang="en-US" sz="3200" dirty="0" err="1" smtClean="0"/>
              <a:t>موجب</a:t>
            </a:r>
            <a:r>
              <a:rPr lang="en-US" sz="3200" dirty="0" smtClean="0"/>
              <a:t> </a:t>
            </a:r>
            <a:r>
              <a:rPr lang="en-US" sz="3200" dirty="0" err="1" smtClean="0"/>
              <a:t>شده</a:t>
            </a:r>
            <a:r>
              <a:rPr lang="en-US" sz="3200" dirty="0" smtClean="0"/>
              <a:t> </a:t>
            </a:r>
            <a:r>
              <a:rPr lang="en-US" sz="3200" dirty="0" err="1" smtClean="0"/>
              <a:t>است</a:t>
            </a:r>
            <a:r>
              <a:rPr lang="en-US" sz="3200" dirty="0" smtClean="0"/>
              <a:t> </a:t>
            </a:r>
            <a:r>
              <a:rPr lang="en-US" sz="3200" dirty="0" err="1" smtClean="0"/>
              <a:t>تا</a:t>
            </a:r>
            <a:r>
              <a:rPr lang="en-US" sz="3200" dirty="0" smtClean="0"/>
              <a:t> </a:t>
            </a:r>
            <a:r>
              <a:rPr lang="en-US" sz="3200" dirty="0" err="1" smtClean="0"/>
              <a:t>بیماران</a:t>
            </a:r>
            <a:r>
              <a:rPr lang="en-US" sz="3200" dirty="0" smtClean="0"/>
              <a:t> </a:t>
            </a:r>
            <a:r>
              <a:rPr lang="en-US" sz="3200" dirty="0" err="1" smtClean="0"/>
              <a:t>به</a:t>
            </a:r>
            <a:r>
              <a:rPr lang="en-US" sz="3200" dirty="0" smtClean="0"/>
              <a:t> </a:t>
            </a:r>
            <a:r>
              <a:rPr lang="en-US" sz="3200" dirty="0" err="1" smtClean="0"/>
              <a:t>هر</a:t>
            </a:r>
            <a:r>
              <a:rPr lang="en-US" sz="3200" dirty="0" smtClean="0"/>
              <a:t> </a:t>
            </a:r>
            <a:r>
              <a:rPr lang="en-US" sz="3200" dirty="0" err="1" smtClean="0"/>
              <a:t>نقطه</a:t>
            </a:r>
            <a:r>
              <a:rPr lang="en-US" sz="3200" dirty="0" smtClean="0"/>
              <a:t> </a:t>
            </a:r>
            <a:r>
              <a:rPr lang="en-US" sz="3200" dirty="0" err="1" smtClean="0"/>
              <a:t>ای</a:t>
            </a:r>
            <a:r>
              <a:rPr lang="en-US" sz="3200" dirty="0" smtClean="0"/>
              <a:t> </a:t>
            </a:r>
            <a:r>
              <a:rPr lang="en-US" sz="3200" dirty="0" err="1" smtClean="0"/>
              <a:t>که</a:t>
            </a:r>
            <a:r>
              <a:rPr lang="en-US" sz="3200" dirty="0" smtClean="0"/>
              <a:t> </a:t>
            </a:r>
            <a:r>
              <a:rPr lang="en-US" sz="3200" dirty="0" err="1" smtClean="0"/>
              <a:t>حرکت</a:t>
            </a:r>
            <a:r>
              <a:rPr lang="en-US" sz="3200" dirty="0" smtClean="0"/>
              <a:t> </a:t>
            </a:r>
            <a:r>
              <a:rPr lang="en-US" sz="3200" dirty="0" err="1" smtClean="0"/>
              <a:t>می‌کنند</a:t>
            </a:r>
            <a:r>
              <a:rPr lang="en-US" sz="3200" dirty="0" smtClean="0"/>
              <a:t>، </a:t>
            </a:r>
            <a:r>
              <a:rPr lang="en-US" sz="3200" dirty="0" err="1" smtClean="0"/>
              <a:t>موقعیت</a:t>
            </a:r>
            <a:r>
              <a:rPr lang="fa-IR" sz="3200" dirty="0"/>
              <a:t> </a:t>
            </a:r>
            <a:r>
              <a:rPr lang="en-US" sz="3200" dirty="0" err="1" smtClean="0"/>
              <a:t>آنها</a:t>
            </a:r>
            <a:r>
              <a:rPr lang="en-US" sz="3200" dirty="0" smtClean="0"/>
              <a:t> </a:t>
            </a:r>
            <a:r>
              <a:rPr lang="en-US" sz="3200" dirty="0" err="1" smtClean="0"/>
              <a:t>بر</a:t>
            </a:r>
            <a:r>
              <a:rPr lang="en-US" sz="3200" dirty="0" smtClean="0"/>
              <a:t> </a:t>
            </a:r>
            <a:r>
              <a:rPr lang="en-US" sz="3200" dirty="0" err="1" smtClean="0"/>
              <a:t>روی</a:t>
            </a:r>
            <a:r>
              <a:rPr lang="en-US" sz="3200" dirty="0" smtClean="0"/>
              <a:t> </a:t>
            </a:r>
            <a:r>
              <a:rPr lang="en-US" sz="3200" dirty="0" err="1" smtClean="0"/>
              <a:t>نقشه</a:t>
            </a:r>
            <a:r>
              <a:rPr lang="en-US" sz="3200" dirty="0" smtClean="0"/>
              <a:t> </a:t>
            </a:r>
            <a:r>
              <a:rPr lang="en-US" sz="3200" dirty="0" err="1" smtClean="0"/>
              <a:t>مشخص</a:t>
            </a:r>
            <a:r>
              <a:rPr lang="en-US" sz="3200" dirty="0" smtClean="0"/>
              <a:t> </a:t>
            </a:r>
            <a:r>
              <a:rPr lang="en-US" sz="3200" dirty="0" err="1" smtClean="0"/>
              <a:t>می</a:t>
            </a:r>
            <a:r>
              <a:rPr lang="en-US" sz="3200" dirty="0" smtClean="0"/>
              <a:t> </a:t>
            </a:r>
            <a:r>
              <a:rPr lang="en-US" sz="3200" dirty="0" err="1" smtClean="0"/>
              <a:t>شو</a:t>
            </a:r>
            <a:r>
              <a:rPr lang="fa-IR" sz="3200" dirty="0" smtClean="0"/>
              <a:t>د.</a:t>
            </a:r>
            <a:r>
              <a:rPr lang="en-US" sz="3200" dirty="0" smtClean="0"/>
              <a:t> </a:t>
            </a:r>
            <a:endParaRPr lang="fa-IR" sz="3200" dirty="0" smtClean="0"/>
          </a:p>
          <a:p>
            <a:pPr algn="r"/>
            <a:r>
              <a:rPr lang="en-US" sz="3200" dirty="0" err="1" smtClean="0"/>
              <a:t>نوآوری</a:t>
            </a:r>
            <a:r>
              <a:rPr lang="en-US" sz="3200" dirty="0" smtClean="0"/>
              <a:t> </a:t>
            </a:r>
            <a:r>
              <a:rPr lang="en-US" sz="3200" dirty="0" err="1" smtClean="0"/>
              <a:t>این</a:t>
            </a:r>
            <a:r>
              <a:rPr lang="en-US" sz="3200" dirty="0" smtClean="0"/>
              <a:t> </a:t>
            </a:r>
            <a:r>
              <a:rPr lang="en-US" sz="3200" dirty="0" err="1" smtClean="0"/>
              <a:t>طرح</a:t>
            </a:r>
            <a:r>
              <a:rPr lang="en-US" sz="3200" dirty="0" smtClean="0"/>
              <a:t> </a:t>
            </a:r>
            <a:r>
              <a:rPr lang="en-US" sz="3200" dirty="0" err="1" smtClean="0"/>
              <a:t>در</a:t>
            </a:r>
            <a:r>
              <a:rPr lang="en-US" sz="3200" dirty="0" smtClean="0"/>
              <a:t> </a:t>
            </a:r>
            <a:r>
              <a:rPr lang="en-US" sz="3200" dirty="0" err="1" smtClean="0"/>
              <a:t>این</a:t>
            </a:r>
            <a:r>
              <a:rPr lang="en-US" sz="3200" dirty="0" smtClean="0"/>
              <a:t> </a:t>
            </a:r>
            <a:r>
              <a:rPr lang="en-US" sz="3200" dirty="0" err="1" smtClean="0"/>
              <a:t>است</a:t>
            </a:r>
            <a:r>
              <a:rPr lang="en-US" sz="3200" dirty="0" smtClean="0"/>
              <a:t> </a:t>
            </a:r>
            <a:r>
              <a:rPr lang="en-US" sz="3200" dirty="0" err="1" smtClean="0"/>
              <a:t>که</a:t>
            </a:r>
            <a:r>
              <a:rPr lang="en-US" sz="3200" dirty="0" smtClean="0"/>
              <a:t> </a:t>
            </a:r>
            <a:r>
              <a:rPr lang="en-US" sz="3200" dirty="0" err="1" smtClean="0"/>
              <a:t>خانواده</a:t>
            </a:r>
            <a:r>
              <a:rPr lang="en-US" sz="3200" dirty="0" smtClean="0"/>
              <a:t> </a:t>
            </a:r>
            <a:r>
              <a:rPr lang="en-US" sz="3200" dirty="0" err="1" smtClean="0"/>
              <a:t>بیمار</a:t>
            </a:r>
            <a:r>
              <a:rPr lang="en-US" sz="3200" dirty="0" smtClean="0"/>
              <a:t> </a:t>
            </a:r>
            <a:r>
              <a:rPr lang="en-US" sz="3200" dirty="0" err="1" smtClean="0"/>
              <a:t>می</a:t>
            </a:r>
            <a:r>
              <a:rPr lang="en-US" sz="3200" dirty="0" smtClean="0"/>
              <a:t> </a:t>
            </a:r>
            <a:r>
              <a:rPr lang="en-US" sz="3200" dirty="0" err="1" smtClean="0"/>
              <a:t>توانند</a:t>
            </a:r>
            <a:r>
              <a:rPr lang="en-US" sz="3200" dirty="0" smtClean="0"/>
              <a:t> </a:t>
            </a:r>
            <a:r>
              <a:rPr lang="en-US" sz="3200" dirty="0" err="1" smtClean="0"/>
              <a:t>محدوده</a:t>
            </a:r>
            <a:r>
              <a:rPr lang="en-US" sz="3200" dirty="0" smtClean="0"/>
              <a:t> ی </a:t>
            </a:r>
            <a:r>
              <a:rPr lang="en-US" sz="3200" dirty="0" err="1" smtClean="0"/>
              <a:t>خاصی</a:t>
            </a:r>
            <a:r>
              <a:rPr lang="en-US" sz="3200" dirty="0" smtClean="0"/>
              <a:t> </a:t>
            </a:r>
            <a:r>
              <a:rPr lang="en-US" sz="3200" dirty="0" err="1" smtClean="0"/>
              <a:t>را</a:t>
            </a:r>
            <a:r>
              <a:rPr lang="en-US" sz="3200" dirty="0" smtClean="0"/>
              <a:t> </a:t>
            </a:r>
            <a:r>
              <a:rPr lang="en-US" sz="3200" dirty="0" err="1" smtClean="0"/>
              <a:t>روی</a:t>
            </a:r>
            <a:r>
              <a:rPr lang="en-US" sz="3200" dirty="0" smtClean="0"/>
              <a:t> </a:t>
            </a:r>
            <a:r>
              <a:rPr lang="en-US" sz="3200" dirty="0" err="1" smtClean="0"/>
              <a:t>نقشه</a:t>
            </a:r>
            <a:r>
              <a:rPr lang="en-US" sz="3200" dirty="0" smtClean="0"/>
              <a:t> </a:t>
            </a:r>
            <a:r>
              <a:rPr lang="en-US" sz="3200" dirty="0" err="1" smtClean="0"/>
              <a:t>تعریف</a:t>
            </a:r>
            <a:r>
              <a:rPr lang="en-US" sz="3200" dirty="0" smtClean="0"/>
              <a:t> </a:t>
            </a:r>
            <a:r>
              <a:rPr lang="en-US" sz="3200" dirty="0" err="1" smtClean="0"/>
              <a:t>کنند</a:t>
            </a:r>
            <a:r>
              <a:rPr lang="en-US" sz="3200" dirty="0" smtClean="0"/>
              <a:t> </a:t>
            </a:r>
            <a:r>
              <a:rPr lang="en-US" sz="3200" dirty="0" err="1" smtClean="0"/>
              <a:t>که</a:t>
            </a:r>
            <a:r>
              <a:rPr lang="en-US" sz="3200" dirty="0" smtClean="0"/>
              <a:t> </a:t>
            </a:r>
            <a:r>
              <a:rPr lang="en-US" sz="3200" dirty="0" err="1" smtClean="0"/>
              <a:t>به</a:t>
            </a:r>
            <a:r>
              <a:rPr lang="en-US" sz="3200" dirty="0" smtClean="0"/>
              <a:t> </a:t>
            </a:r>
            <a:r>
              <a:rPr lang="en-US" sz="3200" dirty="0" err="1" smtClean="0"/>
              <a:t>محض</a:t>
            </a:r>
            <a:r>
              <a:rPr lang="en-US" sz="3200" dirty="0" smtClean="0"/>
              <a:t> </a:t>
            </a:r>
            <a:r>
              <a:rPr lang="en-US" sz="3200" dirty="0" err="1" smtClean="0"/>
              <a:t>خروج</a:t>
            </a:r>
            <a:r>
              <a:rPr lang="en-US" sz="3200" dirty="0" smtClean="0"/>
              <a:t> </a:t>
            </a:r>
            <a:r>
              <a:rPr lang="en-US" sz="3200" dirty="0" err="1" smtClean="0"/>
              <a:t>بیمار</a:t>
            </a:r>
            <a:r>
              <a:rPr lang="en-US" sz="3200" dirty="0" smtClean="0"/>
              <a:t> </a:t>
            </a:r>
            <a:r>
              <a:rPr lang="en-US" sz="3200" dirty="0" err="1" smtClean="0"/>
              <a:t>از</a:t>
            </a:r>
            <a:r>
              <a:rPr lang="en-US" sz="3200" dirty="0" smtClean="0"/>
              <a:t> </a:t>
            </a:r>
            <a:r>
              <a:rPr lang="en-US" sz="3200" dirty="0" err="1" smtClean="0"/>
              <a:t>این</a:t>
            </a:r>
            <a:r>
              <a:rPr lang="en-US" sz="3200" dirty="0" smtClean="0"/>
              <a:t> </a:t>
            </a:r>
            <a:r>
              <a:rPr lang="en-US" sz="3200" dirty="0" err="1" smtClean="0"/>
              <a:t>محدوده</a:t>
            </a:r>
            <a:r>
              <a:rPr lang="en-US" sz="3200" dirty="0" smtClean="0"/>
              <a:t> ،</a:t>
            </a:r>
            <a:r>
              <a:rPr lang="en-US" sz="3200" dirty="0" err="1" smtClean="0"/>
              <a:t>کفش</a:t>
            </a:r>
            <a:r>
              <a:rPr lang="en-US" sz="3200" dirty="0" smtClean="0"/>
              <a:t> </a:t>
            </a:r>
            <a:r>
              <a:rPr lang="en-US" sz="3200" dirty="0" err="1" smtClean="0"/>
              <a:t>پیامکی</a:t>
            </a:r>
            <a:r>
              <a:rPr lang="en-US" sz="3200" dirty="0" smtClean="0"/>
              <a:t> </a:t>
            </a:r>
            <a:r>
              <a:rPr lang="en-US" sz="3200" dirty="0" err="1" smtClean="0"/>
              <a:t>تحت</a:t>
            </a:r>
            <a:r>
              <a:rPr lang="en-US" sz="3200" dirty="0" smtClean="0"/>
              <a:t> </a:t>
            </a:r>
            <a:r>
              <a:rPr lang="en-US" sz="3200" dirty="0" err="1" smtClean="0"/>
              <a:t>عنوان</a:t>
            </a:r>
            <a:r>
              <a:rPr lang="en-US" sz="3200" dirty="0" smtClean="0"/>
              <a:t> </a:t>
            </a:r>
            <a:r>
              <a:rPr lang="en-US" sz="3200" dirty="0" err="1" smtClean="0"/>
              <a:t>خروج</a:t>
            </a:r>
            <a:r>
              <a:rPr lang="en-US" sz="3200" dirty="0" smtClean="0"/>
              <a:t> </a:t>
            </a:r>
            <a:r>
              <a:rPr lang="en-US" sz="3200" dirty="0" err="1" smtClean="0"/>
              <a:t>فرد</a:t>
            </a:r>
            <a:r>
              <a:rPr lang="en-US" sz="3200" dirty="0" smtClean="0"/>
              <a:t> </a:t>
            </a:r>
            <a:r>
              <a:rPr lang="en-US" sz="3200" dirty="0" err="1" smtClean="0"/>
              <a:t>از</a:t>
            </a:r>
            <a:r>
              <a:rPr lang="en-US" sz="3200" dirty="0" smtClean="0"/>
              <a:t> </a:t>
            </a:r>
            <a:r>
              <a:rPr lang="en-US" sz="3200" dirty="0" err="1" smtClean="0"/>
              <a:t>محدوده</a:t>
            </a:r>
            <a:r>
              <a:rPr lang="en-US" sz="3200" dirty="0" smtClean="0"/>
              <a:t> و </a:t>
            </a:r>
            <a:r>
              <a:rPr lang="en-US" sz="3200" dirty="0" err="1" smtClean="0"/>
              <a:t>اعلام</a:t>
            </a:r>
            <a:r>
              <a:rPr lang="en-US" sz="3200" dirty="0" smtClean="0"/>
              <a:t> </a:t>
            </a:r>
            <a:r>
              <a:rPr lang="en-US" sz="3200" dirty="0" err="1" smtClean="0"/>
              <a:t>موقعیت</a:t>
            </a:r>
            <a:r>
              <a:rPr lang="en-US" sz="3200" dirty="0" smtClean="0"/>
              <a:t> </a:t>
            </a:r>
            <a:r>
              <a:rPr lang="en-US" sz="3200" dirty="0" err="1" smtClean="0"/>
              <a:t>جدید</a:t>
            </a:r>
            <a:r>
              <a:rPr lang="en-US" sz="3200" dirty="0" smtClean="0"/>
              <a:t> </a:t>
            </a:r>
            <a:r>
              <a:rPr lang="en-US" sz="3200" dirty="0" err="1" smtClean="0"/>
              <a:t>ارسال</a:t>
            </a:r>
            <a:r>
              <a:rPr lang="en-US" sz="3200" dirty="0" smtClean="0"/>
              <a:t> </a:t>
            </a:r>
            <a:r>
              <a:rPr lang="en-US" sz="3200" dirty="0" err="1" smtClean="0"/>
              <a:t>نماید</a:t>
            </a:r>
            <a:endParaRPr lang="en-US" sz="3200" dirty="0"/>
          </a:p>
        </p:txBody>
      </p:sp>
    </p:spTree>
    <p:extLst>
      <p:ext uri="{BB962C8B-B14F-4D97-AF65-F5344CB8AC3E}">
        <p14:creationId xmlns:p14="http://schemas.microsoft.com/office/powerpoint/2010/main" val="499560478"/>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0"/>
            <a:ext cx="12192000" cy="6863417"/>
          </a:xfrm>
          <a:prstGeom prst="rect">
            <a:avLst/>
          </a:prstGeom>
        </p:spPr>
        <p:txBody>
          <a:bodyPr wrap="square">
            <a:spAutoFit/>
          </a:bodyPr>
          <a:lstStyle/>
          <a:p>
            <a:pPr algn="r"/>
            <a:r>
              <a:rPr lang="fa-IR" sz="4000" dirty="0" smtClean="0"/>
              <a:t>ای</a:t>
            </a:r>
            <a:r>
              <a:rPr lang="en-US" sz="4000" dirty="0" smtClean="0"/>
              <a:t>ن </a:t>
            </a:r>
            <a:r>
              <a:rPr lang="en-US" sz="4000" dirty="0" err="1"/>
              <a:t>وسیله</a:t>
            </a:r>
            <a:r>
              <a:rPr lang="en-US" sz="4000" dirty="0"/>
              <a:t> </a:t>
            </a:r>
            <a:r>
              <a:rPr lang="en-US" sz="4000" dirty="0" err="1"/>
              <a:t>نقلیه</a:t>
            </a:r>
            <a:r>
              <a:rPr lang="en-US" sz="4000" dirty="0"/>
              <a:t> </a:t>
            </a:r>
            <a:r>
              <a:rPr lang="en-US" sz="4000" dirty="0" err="1"/>
              <a:t>از</a:t>
            </a:r>
            <a:r>
              <a:rPr lang="en-US" sz="4000" dirty="0"/>
              <a:t> </a:t>
            </a:r>
            <a:r>
              <a:rPr lang="en-US" sz="4000" dirty="0" err="1"/>
              <a:t>عنکبوت</a:t>
            </a:r>
            <a:r>
              <a:rPr lang="en-US" sz="4000" dirty="0"/>
              <a:t> </a:t>
            </a:r>
            <a:r>
              <a:rPr lang="en-US" sz="4000" dirty="0" err="1"/>
              <a:t>صحرا</a:t>
            </a:r>
            <a:r>
              <a:rPr lang="en-US" sz="4000" dirty="0"/>
              <a:t> </a:t>
            </a:r>
            <a:r>
              <a:rPr lang="en-US" sz="4000" dirty="0" err="1"/>
              <a:t>نورد</a:t>
            </a:r>
            <a:r>
              <a:rPr lang="en-US" sz="4000" dirty="0"/>
              <a:t> </a:t>
            </a:r>
            <a:r>
              <a:rPr lang="en-US" sz="4000" dirty="0" err="1"/>
              <a:t>الهام</a:t>
            </a:r>
            <a:r>
              <a:rPr lang="en-US" sz="4000" dirty="0"/>
              <a:t> </a:t>
            </a:r>
            <a:r>
              <a:rPr lang="en-US" sz="4000" dirty="0" err="1"/>
              <a:t>گرفته</a:t>
            </a:r>
            <a:r>
              <a:rPr lang="en-US" sz="4000" dirty="0"/>
              <a:t> </a:t>
            </a:r>
            <a:r>
              <a:rPr lang="en-US" sz="4000" dirty="0" err="1"/>
              <a:t>شده</a:t>
            </a:r>
            <a:r>
              <a:rPr lang="en-US" sz="4000" dirty="0"/>
              <a:t> </a:t>
            </a:r>
            <a:r>
              <a:rPr lang="en-US" sz="4000" dirty="0" err="1"/>
              <a:t>است</a:t>
            </a:r>
            <a:r>
              <a:rPr lang="en-US" sz="4000" dirty="0"/>
              <a:t> و </a:t>
            </a:r>
            <a:r>
              <a:rPr lang="en-US" sz="4000" dirty="0" err="1"/>
              <a:t>به</a:t>
            </a:r>
            <a:r>
              <a:rPr lang="en-US" sz="4000" dirty="0"/>
              <a:t> </a:t>
            </a:r>
            <a:r>
              <a:rPr lang="en-US" sz="4000" dirty="0" err="1"/>
              <a:t>منظور</a:t>
            </a:r>
            <a:r>
              <a:rPr lang="en-US" sz="4000" dirty="0"/>
              <a:t> </a:t>
            </a:r>
            <a:r>
              <a:rPr lang="en-US" sz="4000" dirty="0" err="1"/>
              <a:t>حمل</a:t>
            </a:r>
            <a:r>
              <a:rPr lang="en-US" sz="4000" dirty="0"/>
              <a:t> و </a:t>
            </a:r>
            <a:r>
              <a:rPr lang="en-US" sz="4000" dirty="0" err="1"/>
              <a:t>نقل</a:t>
            </a:r>
            <a:r>
              <a:rPr lang="en-US" sz="4000" dirty="0"/>
              <a:t> </a:t>
            </a:r>
            <a:r>
              <a:rPr lang="en-US" sz="4000" dirty="0" err="1"/>
              <a:t>تجهیزات</a:t>
            </a:r>
            <a:r>
              <a:rPr lang="en-US" sz="4000" dirty="0"/>
              <a:t> </a:t>
            </a:r>
            <a:r>
              <a:rPr lang="en-US" sz="4000" dirty="0" err="1"/>
              <a:t>پزشکی</a:t>
            </a:r>
            <a:r>
              <a:rPr lang="en-US" sz="4000" dirty="0"/>
              <a:t> و </a:t>
            </a:r>
            <a:r>
              <a:rPr lang="en-US" sz="4000" dirty="0" err="1"/>
              <a:t>حمل</a:t>
            </a:r>
            <a:r>
              <a:rPr lang="en-US" sz="4000" dirty="0"/>
              <a:t> </a:t>
            </a:r>
            <a:r>
              <a:rPr lang="en-US" sz="4000" dirty="0" err="1"/>
              <a:t>سربازان</a:t>
            </a:r>
            <a:r>
              <a:rPr lang="en-US" sz="4000" dirty="0"/>
              <a:t> </a:t>
            </a:r>
            <a:r>
              <a:rPr lang="en-US" sz="4000" dirty="0" err="1"/>
              <a:t>به</a:t>
            </a:r>
            <a:r>
              <a:rPr lang="en-US" sz="4000" dirty="0"/>
              <a:t> </a:t>
            </a:r>
            <a:r>
              <a:rPr lang="en-US" sz="4000" dirty="0" err="1"/>
              <a:t>کار</a:t>
            </a:r>
            <a:r>
              <a:rPr lang="en-US" sz="4000" dirty="0"/>
              <a:t> </a:t>
            </a:r>
            <a:r>
              <a:rPr lang="en-US" sz="4000" dirty="0" err="1"/>
              <a:t>می‌رود</a:t>
            </a:r>
            <a:r>
              <a:rPr lang="en-US" sz="4000" dirty="0"/>
              <a:t>.</a:t>
            </a:r>
          </a:p>
          <a:p>
            <a:pPr algn="r"/>
            <a:endParaRPr lang="en-US" sz="4000" dirty="0"/>
          </a:p>
          <a:p>
            <a:pPr algn="r"/>
            <a:r>
              <a:rPr lang="en-US" sz="4000" dirty="0" err="1"/>
              <a:t>بدنه</a:t>
            </a:r>
            <a:r>
              <a:rPr lang="en-US" sz="4000" dirty="0"/>
              <a:t> </a:t>
            </a:r>
            <a:r>
              <a:rPr lang="en-US" sz="4000" dirty="0" err="1"/>
              <a:t>آن</a:t>
            </a:r>
            <a:r>
              <a:rPr lang="en-US" sz="4000" dirty="0"/>
              <a:t> </a:t>
            </a:r>
            <a:r>
              <a:rPr lang="en-US" sz="4000" dirty="0" err="1"/>
              <a:t>به</a:t>
            </a:r>
            <a:r>
              <a:rPr lang="en-US" sz="4000" dirty="0"/>
              <a:t> </a:t>
            </a:r>
            <a:r>
              <a:rPr lang="en-US" sz="4000" dirty="0" err="1"/>
              <a:t>شکل</a:t>
            </a:r>
            <a:r>
              <a:rPr lang="en-US" sz="4000" dirty="0"/>
              <a:t> </a:t>
            </a:r>
            <a:r>
              <a:rPr lang="en-US" sz="4000" dirty="0" err="1"/>
              <a:t>یک</a:t>
            </a:r>
            <a:r>
              <a:rPr lang="en-US" sz="4000" dirty="0"/>
              <a:t> </a:t>
            </a:r>
            <a:r>
              <a:rPr lang="en-US" sz="4000" dirty="0" err="1"/>
              <a:t>چرخ</a:t>
            </a:r>
            <a:r>
              <a:rPr lang="en-US" sz="4000" dirty="0"/>
              <a:t> </a:t>
            </a:r>
            <a:r>
              <a:rPr lang="en-US" sz="4000" dirty="0" err="1"/>
              <a:t>است</a:t>
            </a:r>
            <a:r>
              <a:rPr lang="en-US" sz="4000" dirty="0"/>
              <a:t> و </a:t>
            </a:r>
            <a:r>
              <a:rPr lang="en-US" sz="4000" dirty="0" err="1"/>
              <a:t>قادر</a:t>
            </a:r>
            <a:r>
              <a:rPr lang="en-US" sz="4000" dirty="0"/>
              <a:t> </a:t>
            </a:r>
            <a:r>
              <a:rPr lang="en-US" sz="4000" dirty="0" err="1"/>
              <a:t>است</a:t>
            </a:r>
            <a:r>
              <a:rPr lang="en-US" sz="4000" dirty="0"/>
              <a:t> </a:t>
            </a:r>
            <a:r>
              <a:rPr lang="en-US" sz="4000" dirty="0" err="1"/>
              <a:t>با</a:t>
            </a:r>
            <a:r>
              <a:rPr lang="en-US" sz="4000" dirty="0"/>
              <a:t> </a:t>
            </a:r>
            <a:r>
              <a:rPr lang="en-US" sz="4000" dirty="0" err="1"/>
              <a:t>نیروی</a:t>
            </a:r>
            <a:r>
              <a:rPr lang="en-US" sz="4000" dirty="0"/>
              <a:t> </a:t>
            </a:r>
            <a:r>
              <a:rPr lang="en-US" sz="4000" dirty="0" err="1"/>
              <a:t>باد</a:t>
            </a:r>
            <a:r>
              <a:rPr lang="en-US" sz="4000" dirty="0"/>
              <a:t> و </a:t>
            </a:r>
            <a:r>
              <a:rPr lang="en-US" sz="4000" dirty="0" err="1"/>
              <a:t>با</a:t>
            </a:r>
            <a:r>
              <a:rPr lang="en-US" sz="4000" dirty="0"/>
              <a:t> </a:t>
            </a:r>
            <a:r>
              <a:rPr lang="en-US" sz="4000" dirty="0" err="1"/>
              <a:t>سرعت</a:t>
            </a:r>
            <a:r>
              <a:rPr lang="en-US" sz="4000" dirty="0"/>
              <a:t> </a:t>
            </a:r>
            <a:r>
              <a:rPr lang="en-US" sz="4000" dirty="0" err="1"/>
              <a:t>در</a:t>
            </a:r>
            <a:r>
              <a:rPr lang="en-US" sz="4000" dirty="0"/>
              <a:t> </a:t>
            </a:r>
            <a:r>
              <a:rPr lang="en-US" sz="4000" dirty="0" err="1"/>
              <a:t>تپه‌های</a:t>
            </a:r>
            <a:r>
              <a:rPr lang="en-US" sz="4000" dirty="0"/>
              <a:t> </a:t>
            </a:r>
            <a:r>
              <a:rPr lang="en-US" sz="4000" dirty="0" err="1"/>
              <a:t>شن</a:t>
            </a:r>
            <a:r>
              <a:rPr lang="en-US" sz="4000" dirty="0"/>
              <a:t> و </a:t>
            </a:r>
            <a:r>
              <a:rPr lang="en-US" sz="4000" dirty="0" err="1"/>
              <a:t>ماسه</a:t>
            </a:r>
            <a:r>
              <a:rPr lang="en-US" sz="4000" dirty="0"/>
              <a:t> </a:t>
            </a:r>
            <a:r>
              <a:rPr lang="en-US" sz="4000" dirty="0" err="1"/>
              <a:t>به</a:t>
            </a:r>
            <a:r>
              <a:rPr lang="en-US" sz="4000" dirty="0"/>
              <a:t> </a:t>
            </a:r>
            <a:r>
              <a:rPr lang="en-US" sz="4000" dirty="0" err="1"/>
              <a:t>راحتی</a:t>
            </a:r>
            <a:r>
              <a:rPr lang="en-US" sz="4000" dirty="0"/>
              <a:t> </a:t>
            </a:r>
            <a:r>
              <a:rPr lang="en-US" sz="4000" dirty="0" err="1"/>
              <a:t>حرکت</a:t>
            </a:r>
            <a:r>
              <a:rPr lang="en-US" sz="4000" dirty="0"/>
              <a:t> </a:t>
            </a:r>
            <a:r>
              <a:rPr lang="en-US" sz="4000" dirty="0" err="1"/>
              <a:t>کند</a:t>
            </a:r>
            <a:r>
              <a:rPr lang="en-US" sz="4000" dirty="0"/>
              <a:t>؛ </a:t>
            </a:r>
            <a:r>
              <a:rPr lang="en-US" sz="4000" dirty="0" err="1"/>
              <a:t>بنا</a:t>
            </a:r>
            <a:r>
              <a:rPr lang="en-US" sz="4000" dirty="0"/>
              <a:t> </a:t>
            </a:r>
            <a:r>
              <a:rPr lang="en-US" sz="4000" dirty="0" err="1"/>
              <a:t>به</a:t>
            </a:r>
            <a:r>
              <a:rPr lang="en-US" sz="4000" dirty="0"/>
              <a:t> </a:t>
            </a:r>
            <a:r>
              <a:rPr lang="en-US" sz="4000" dirty="0" err="1"/>
              <a:t>گفته</a:t>
            </a:r>
            <a:r>
              <a:rPr lang="en-US" sz="4000" dirty="0"/>
              <a:t> </a:t>
            </a:r>
            <a:r>
              <a:rPr lang="en-US" sz="4000" dirty="0" err="1" smtClean="0"/>
              <a:t>طراح</a:t>
            </a:r>
            <a:r>
              <a:rPr lang="fa-IR" sz="4000" dirty="0" smtClean="0"/>
              <a:t> 44 </a:t>
            </a:r>
          </a:p>
          <a:p>
            <a:pPr algn="r"/>
            <a:r>
              <a:rPr lang="fa-IR" sz="4000" dirty="0"/>
              <a:t>چرخش در هر ثانیه دارد؛ در حوادث و جنگ قادر است به مکان‌های غیر قابل دسترس برود و به دلیل موانع، جنگل‌های انبوه، تپه‌های شن و ماسه و سنگ مانند یک وسیله نقلیه امداد استفاده می‌شود.</a:t>
            </a:r>
          </a:p>
          <a:p>
            <a:pPr algn="r"/>
            <a:r>
              <a:rPr lang="fa-IR" sz="4000" dirty="0"/>
              <a:t>رول اواک به دست یک مرد جوان با نام «سادوک ساکلی» برای آسانت شده در سوار و تخلیه کردن سربازهای مجروح به عنوان یک اورژانس طراحی گردیده</a:t>
            </a:r>
          </a:p>
        </p:txBody>
      </p:sp>
    </p:spTree>
    <p:extLst>
      <p:ext uri="{BB962C8B-B14F-4D97-AF65-F5344CB8AC3E}">
        <p14:creationId xmlns:p14="http://schemas.microsoft.com/office/powerpoint/2010/main" val="1053702595"/>
      </p:ext>
    </p:extLst>
  </p:cSld>
  <p:clrMapOvr>
    <a:masterClrMapping/>
  </p:clrMapOvr>
  <p:transition spd="slow">
    <p:wipe/>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6149788" cy="3866667"/>
          </a:xfrm>
          <a:prstGeom prst="rect">
            <a:avLst/>
          </a:prstGeom>
        </p:spPr>
      </p:pic>
      <p:pic>
        <p:nvPicPr>
          <p:cNvPr id="3" name="Picture 2"/>
          <p:cNvPicPr>
            <a:picLocks noChangeAspect="1"/>
          </p:cNvPicPr>
          <p:nvPr/>
        </p:nvPicPr>
        <p:blipFill>
          <a:blip r:embed="rId4"/>
          <a:stretch>
            <a:fillRect/>
          </a:stretch>
        </p:blipFill>
        <p:spPr>
          <a:xfrm>
            <a:off x="6096000" y="23998"/>
            <a:ext cx="6042212" cy="3866667"/>
          </a:xfrm>
          <a:prstGeom prst="rect">
            <a:avLst/>
          </a:prstGeom>
        </p:spPr>
      </p:pic>
      <p:sp>
        <p:nvSpPr>
          <p:cNvPr id="4" name="Rectangle 3"/>
          <p:cNvSpPr/>
          <p:nvPr/>
        </p:nvSpPr>
        <p:spPr>
          <a:xfrm>
            <a:off x="0" y="4114817"/>
            <a:ext cx="12192000" cy="2554545"/>
          </a:xfrm>
          <a:prstGeom prst="rect">
            <a:avLst/>
          </a:prstGeom>
        </p:spPr>
        <p:txBody>
          <a:bodyPr wrap="square">
            <a:spAutoFit/>
          </a:bodyPr>
          <a:lstStyle/>
          <a:p>
            <a:pPr algn="r"/>
            <a:r>
              <a:rPr lang="fa-IR" sz="4000" dirty="0"/>
              <a:t>این کاپشن طوری طراحی و ساخته شده که منافذی کوچکی را که بر روی کاپشن قرار دارد را می توان براحتی با یک پمپ هوا دستی که داخل آن تعبیه شده باد کرد و میزان باد آن را تنظیم نمود. که این امر باعث گرم تر شدن بدن میشود.</a:t>
            </a:r>
            <a:endParaRPr lang="en-US" sz="4000" dirty="0"/>
          </a:p>
        </p:txBody>
      </p:sp>
    </p:spTree>
    <p:extLst>
      <p:ext uri="{BB962C8B-B14F-4D97-AF65-F5344CB8AC3E}">
        <p14:creationId xmlns:p14="http://schemas.microsoft.com/office/powerpoint/2010/main" val="3810575736"/>
      </p:ext>
    </p:extLst>
  </p:cSld>
  <p:clrMapOvr>
    <a:masterClrMapping/>
  </p:clrMapOvr>
  <p:transition spd="slow">
    <p:wip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3318570"/>
            <a:ext cx="12192000" cy="3539430"/>
          </a:xfrm>
          <a:prstGeom prst="rect">
            <a:avLst/>
          </a:prstGeom>
        </p:spPr>
        <p:txBody>
          <a:bodyPr wrap="square">
            <a:spAutoFit/>
          </a:bodyPr>
          <a:lstStyle/>
          <a:p>
            <a:pPr algn="r"/>
            <a:r>
              <a:rPr lang="en-US" sz="2800" dirty="0" err="1"/>
              <a:t>این</a:t>
            </a:r>
            <a:r>
              <a:rPr lang="en-US" sz="2800" dirty="0"/>
              <a:t> </a:t>
            </a:r>
            <a:r>
              <a:rPr lang="en-US" sz="2800" dirty="0" err="1"/>
              <a:t>صفحه</a:t>
            </a:r>
            <a:r>
              <a:rPr lang="en-US" sz="2800" dirty="0"/>
              <a:t> </a:t>
            </a:r>
            <a:r>
              <a:rPr lang="en-US" sz="2800" dirty="0" err="1"/>
              <a:t>کلید</a:t>
            </a:r>
            <a:r>
              <a:rPr lang="en-US" sz="2800" dirty="0"/>
              <a:t> </a:t>
            </a:r>
            <a:r>
              <a:rPr lang="en-US" sz="2800" dirty="0" err="1"/>
              <a:t>ها</a:t>
            </a:r>
            <a:r>
              <a:rPr lang="en-US" sz="2800" dirty="0"/>
              <a:t> </a:t>
            </a:r>
            <a:r>
              <a:rPr lang="en-US" sz="2800" dirty="0" err="1"/>
              <a:t>در</a:t>
            </a:r>
            <a:r>
              <a:rPr lang="en-US" sz="2800" dirty="0"/>
              <a:t> </a:t>
            </a:r>
            <a:r>
              <a:rPr lang="en-US" sz="2800" dirty="0" err="1"/>
              <a:t>آینده</a:t>
            </a:r>
            <a:r>
              <a:rPr lang="en-US" sz="2800" dirty="0"/>
              <a:t> </a:t>
            </a:r>
            <a:r>
              <a:rPr lang="en-US" sz="2800" dirty="0" err="1"/>
              <a:t>جایگزین</a:t>
            </a:r>
            <a:r>
              <a:rPr lang="en-US" sz="2800" dirty="0"/>
              <a:t> </a:t>
            </a:r>
            <a:r>
              <a:rPr lang="en-US" sz="2800" dirty="0" err="1"/>
              <a:t>صفحه</a:t>
            </a:r>
            <a:r>
              <a:rPr lang="en-US" sz="2800" dirty="0"/>
              <a:t> </a:t>
            </a:r>
            <a:r>
              <a:rPr lang="en-US" sz="2800" dirty="0" err="1"/>
              <a:t>کلیدهای</a:t>
            </a:r>
            <a:r>
              <a:rPr lang="en-US" sz="2800" dirty="0"/>
              <a:t> </a:t>
            </a:r>
            <a:r>
              <a:rPr lang="en-US" sz="2800" dirty="0" err="1"/>
              <a:t>معمولی</a:t>
            </a:r>
            <a:r>
              <a:rPr lang="en-US" sz="2800" dirty="0"/>
              <a:t> </a:t>
            </a:r>
            <a:r>
              <a:rPr lang="en-US" sz="2800" dirty="0" err="1"/>
              <a:t>می</a:t>
            </a:r>
            <a:r>
              <a:rPr lang="en-US" sz="2800" dirty="0"/>
              <a:t> </a:t>
            </a:r>
            <a:r>
              <a:rPr lang="en-US" sz="2800" dirty="0" err="1"/>
              <a:t>شود</a:t>
            </a:r>
            <a:r>
              <a:rPr lang="en-US" sz="2800" dirty="0"/>
              <a:t>.</a:t>
            </a:r>
          </a:p>
          <a:p>
            <a:pPr algn="r"/>
            <a:endParaRPr lang="en-US" sz="2800" dirty="0"/>
          </a:p>
          <a:p>
            <a:pPr algn="r"/>
            <a:r>
              <a:rPr lang="en-US" sz="2800" dirty="0" err="1"/>
              <a:t>نحوه</a:t>
            </a:r>
            <a:r>
              <a:rPr lang="en-US" sz="2800" dirty="0"/>
              <a:t> ی </a:t>
            </a:r>
            <a:r>
              <a:rPr lang="en-US" sz="2800" dirty="0" err="1"/>
              <a:t>کار</a:t>
            </a:r>
            <a:r>
              <a:rPr lang="en-US" sz="2800" dirty="0"/>
              <a:t> </a:t>
            </a:r>
            <a:r>
              <a:rPr lang="en-US" sz="2800" dirty="0" err="1"/>
              <a:t>این</a:t>
            </a:r>
            <a:r>
              <a:rPr lang="en-US" sz="2800" dirty="0"/>
              <a:t> </a:t>
            </a:r>
            <a:r>
              <a:rPr lang="en-US" sz="2800" dirty="0" err="1"/>
              <a:t>صفحه</a:t>
            </a:r>
            <a:r>
              <a:rPr lang="en-US" sz="2800" dirty="0"/>
              <a:t> </a:t>
            </a:r>
            <a:r>
              <a:rPr lang="en-US" sz="2800" dirty="0" err="1"/>
              <a:t>کلیدها</a:t>
            </a:r>
            <a:r>
              <a:rPr lang="en-US" sz="2800" dirty="0"/>
              <a:t> </a:t>
            </a:r>
            <a:r>
              <a:rPr lang="en-US" sz="2800" dirty="0" err="1"/>
              <a:t>به</a:t>
            </a:r>
            <a:r>
              <a:rPr lang="en-US" sz="2800" dirty="0"/>
              <a:t> </a:t>
            </a:r>
            <a:r>
              <a:rPr lang="en-US" sz="2800" dirty="0" err="1"/>
              <a:t>این</a:t>
            </a:r>
            <a:r>
              <a:rPr lang="en-US" sz="2800" dirty="0"/>
              <a:t> </a:t>
            </a:r>
            <a:r>
              <a:rPr lang="en-US" sz="2800" dirty="0" err="1"/>
              <a:t>صورت</a:t>
            </a:r>
            <a:r>
              <a:rPr lang="en-US" sz="2800" dirty="0"/>
              <a:t> </a:t>
            </a:r>
            <a:r>
              <a:rPr lang="en-US" sz="2800" dirty="0" err="1"/>
              <a:t>است</a:t>
            </a:r>
            <a:r>
              <a:rPr lang="en-US" sz="2800" dirty="0"/>
              <a:t> </a:t>
            </a:r>
            <a:r>
              <a:rPr lang="en-US" sz="2800" dirty="0" err="1"/>
              <a:t>که</a:t>
            </a:r>
            <a:r>
              <a:rPr lang="en-US" sz="2800" dirty="0"/>
              <a:t>  </a:t>
            </a:r>
            <a:r>
              <a:rPr lang="en-US" sz="2800" dirty="0" err="1"/>
              <a:t>شما</a:t>
            </a:r>
            <a:r>
              <a:rPr lang="en-US" sz="2800" dirty="0"/>
              <a:t> </a:t>
            </a:r>
            <a:r>
              <a:rPr lang="en-US" sz="2800" dirty="0" err="1"/>
              <a:t>با</a:t>
            </a:r>
            <a:r>
              <a:rPr lang="en-US" sz="2800" dirty="0"/>
              <a:t> </a:t>
            </a:r>
            <a:r>
              <a:rPr lang="en-US" sz="2800" dirty="0" err="1"/>
              <a:t>به</a:t>
            </a:r>
            <a:r>
              <a:rPr lang="en-US" sz="2800" dirty="0"/>
              <a:t> </a:t>
            </a:r>
            <a:r>
              <a:rPr lang="en-US" sz="2800" dirty="0" err="1"/>
              <a:t>دست</a:t>
            </a:r>
            <a:r>
              <a:rPr lang="en-US" sz="2800" dirty="0"/>
              <a:t> </a:t>
            </a:r>
            <a:r>
              <a:rPr lang="en-US" sz="2800" dirty="0" err="1"/>
              <a:t>کردن</a:t>
            </a:r>
            <a:r>
              <a:rPr lang="en-US" sz="2800" dirty="0"/>
              <a:t> </a:t>
            </a:r>
            <a:r>
              <a:rPr lang="en-US" sz="2800" dirty="0" err="1"/>
              <a:t>حلقه</a:t>
            </a:r>
            <a:r>
              <a:rPr lang="en-US" sz="2800" dirty="0"/>
              <a:t> </a:t>
            </a:r>
            <a:r>
              <a:rPr lang="en-US" sz="2800" dirty="0" err="1"/>
              <a:t>های</a:t>
            </a:r>
            <a:r>
              <a:rPr lang="en-US" sz="2800" dirty="0"/>
              <a:t> </a:t>
            </a:r>
            <a:r>
              <a:rPr lang="en-US" sz="2800" dirty="0" err="1"/>
              <a:t>پلاستیکی</a:t>
            </a:r>
            <a:r>
              <a:rPr lang="en-US" sz="2800" dirty="0"/>
              <a:t> </a:t>
            </a:r>
            <a:r>
              <a:rPr lang="en-US" sz="2800" dirty="0" err="1"/>
              <a:t>همانطورکه</a:t>
            </a:r>
            <a:r>
              <a:rPr lang="en-US" sz="2800" dirty="0"/>
              <a:t> </a:t>
            </a:r>
            <a:r>
              <a:rPr lang="en-US" sz="2800" dirty="0" err="1"/>
              <a:t>در</a:t>
            </a:r>
            <a:r>
              <a:rPr lang="en-US" sz="2800" dirty="0"/>
              <a:t> </a:t>
            </a:r>
            <a:r>
              <a:rPr lang="en-US" sz="2800" dirty="0" err="1"/>
              <a:t>عکس</a:t>
            </a:r>
            <a:r>
              <a:rPr lang="en-US" sz="2800" dirty="0"/>
              <a:t> </a:t>
            </a:r>
            <a:r>
              <a:rPr lang="en-US" sz="2800" dirty="0" err="1"/>
              <a:t>زیر</a:t>
            </a:r>
            <a:r>
              <a:rPr lang="en-US" sz="2800" dirty="0"/>
              <a:t> </a:t>
            </a:r>
            <a:r>
              <a:rPr lang="en-US" sz="2800" dirty="0" err="1"/>
              <a:t>می</a:t>
            </a:r>
            <a:r>
              <a:rPr lang="en-US" sz="2800" dirty="0"/>
              <a:t> </a:t>
            </a:r>
            <a:r>
              <a:rPr lang="en-US" sz="2800" dirty="0" err="1"/>
              <a:t>بینید</a:t>
            </a:r>
            <a:r>
              <a:rPr lang="en-US" sz="2800" dirty="0"/>
              <a:t> ، و </a:t>
            </a:r>
            <a:r>
              <a:rPr lang="en-US" sz="2800" dirty="0" err="1"/>
              <a:t>دروبینی</a:t>
            </a:r>
            <a:r>
              <a:rPr lang="en-US" sz="2800" dirty="0"/>
              <a:t> </a:t>
            </a:r>
            <a:r>
              <a:rPr lang="en-US" sz="2800" dirty="0" err="1"/>
              <a:t>که</a:t>
            </a:r>
            <a:r>
              <a:rPr lang="en-US" sz="2800" dirty="0"/>
              <a:t> </a:t>
            </a:r>
            <a:r>
              <a:rPr lang="en-US" sz="2800" dirty="0" err="1"/>
              <a:t>جلوی</a:t>
            </a:r>
            <a:r>
              <a:rPr lang="en-US" sz="2800" dirty="0"/>
              <a:t> </a:t>
            </a:r>
            <a:r>
              <a:rPr lang="en-US" sz="2800" dirty="0" err="1"/>
              <a:t>مانیتور</a:t>
            </a:r>
            <a:r>
              <a:rPr lang="en-US" sz="2800" dirty="0"/>
              <a:t> </a:t>
            </a:r>
            <a:r>
              <a:rPr lang="en-US" sz="2800" dirty="0" err="1"/>
              <a:t>نصب</a:t>
            </a:r>
            <a:r>
              <a:rPr lang="en-US" sz="2800" dirty="0"/>
              <a:t> </a:t>
            </a:r>
            <a:r>
              <a:rPr lang="en-US" sz="2800" dirty="0" err="1"/>
              <a:t>شده</a:t>
            </a:r>
            <a:r>
              <a:rPr lang="en-US" sz="2800" dirty="0"/>
              <a:t> </a:t>
            </a:r>
            <a:r>
              <a:rPr lang="en-US" sz="2800" dirty="0" err="1"/>
              <a:t>است</a:t>
            </a:r>
            <a:endParaRPr lang="en-US" sz="2800" dirty="0"/>
          </a:p>
          <a:p>
            <a:pPr algn="r"/>
            <a:endParaRPr lang="en-US" sz="2800" dirty="0"/>
          </a:p>
          <a:p>
            <a:pPr algn="r"/>
            <a:r>
              <a:rPr lang="en-US" sz="2800" dirty="0" err="1"/>
              <a:t>توسط</a:t>
            </a:r>
            <a:r>
              <a:rPr lang="en-US" sz="2800" dirty="0"/>
              <a:t> </a:t>
            </a:r>
            <a:r>
              <a:rPr lang="en-US" sz="2800" dirty="0" err="1"/>
              <a:t>ردیاب</a:t>
            </a:r>
            <a:r>
              <a:rPr lang="en-US" sz="2800" dirty="0"/>
              <a:t> </a:t>
            </a:r>
            <a:r>
              <a:rPr lang="en-US" sz="2800" dirty="0" err="1"/>
              <a:t>هایی</a:t>
            </a:r>
            <a:r>
              <a:rPr lang="en-US" sz="2800" dirty="0"/>
              <a:t> </a:t>
            </a:r>
            <a:r>
              <a:rPr lang="en-US" sz="2800" dirty="0" err="1"/>
              <a:t>که</a:t>
            </a:r>
            <a:r>
              <a:rPr lang="en-US" sz="2800" dirty="0"/>
              <a:t> </a:t>
            </a:r>
            <a:r>
              <a:rPr lang="en-US" sz="2800" dirty="0" err="1"/>
              <a:t>بر</a:t>
            </a:r>
            <a:r>
              <a:rPr lang="en-US" sz="2800" dirty="0"/>
              <a:t> </a:t>
            </a:r>
            <a:r>
              <a:rPr lang="en-US" sz="2800" dirty="0" err="1"/>
              <a:t>روی</a:t>
            </a:r>
            <a:r>
              <a:rPr lang="en-US" sz="2800" dirty="0"/>
              <a:t> </a:t>
            </a:r>
            <a:r>
              <a:rPr lang="en-US" sz="2800" dirty="0" err="1"/>
              <a:t>دست</a:t>
            </a:r>
            <a:r>
              <a:rPr lang="en-US" sz="2800" dirty="0"/>
              <a:t> و </a:t>
            </a:r>
            <a:r>
              <a:rPr lang="en-US" sz="2800" dirty="0" err="1"/>
              <a:t>مانیتور</a:t>
            </a:r>
            <a:r>
              <a:rPr lang="en-US" sz="2800" dirty="0"/>
              <a:t> </a:t>
            </a:r>
            <a:r>
              <a:rPr lang="en-US" sz="2800" dirty="0" err="1"/>
              <a:t>شما</a:t>
            </a:r>
            <a:r>
              <a:rPr lang="en-US" sz="2800" dirty="0"/>
              <a:t> </a:t>
            </a:r>
            <a:r>
              <a:rPr lang="en-US" sz="2800" dirty="0" err="1"/>
              <a:t>تعبیه</a:t>
            </a:r>
            <a:r>
              <a:rPr lang="en-US" sz="2800" dirty="0"/>
              <a:t> </a:t>
            </a:r>
            <a:r>
              <a:rPr lang="en-US" sz="2800" dirty="0" err="1"/>
              <a:t>شده</a:t>
            </a:r>
            <a:r>
              <a:rPr lang="en-US" sz="2800" dirty="0"/>
              <a:t> </a:t>
            </a:r>
            <a:r>
              <a:rPr lang="en-US" sz="2800" dirty="0" err="1"/>
              <a:t>می</a:t>
            </a:r>
            <a:r>
              <a:rPr lang="en-US" sz="2800" dirty="0"/>
              <a:t> </a:t>
            </a:r>
            <a:r>
              <a:rPr lang="en-US" sz="2800" dirty="0" err="1"/>
              <a:t>تواند</a:t>
            </a:r>
            <a:r>
              <a:rPr lang="en-US" sz="2800" dirty="0"/>
              <a:t> </a:t>
            </a:r>
            <a:r>
              <a:rPr lang="en-US" sz="2800" dirty="0" err="1"/>
              <a:t>حرکات</a:t>
            </a:r>
            <a:r>
              <a:rPr lang="en-US" sz="2800" dirty="0"/>
              <a:t> </a:t>
            </a:r>
            <a:r>
              <a:rPr lang="en-US" sz="2800" dirty="0" err="1"/>
              <a:t>انگشتان</a:t>
            </a:r>
            <a:r>
              <a:rPr lang="en-US" sz="2800" dirty="0"/>
              <a:t> </a:t>
            </a:r>
            <a:r>
              <a:rPr lang="en-US" sz="2800" dirty="0" err="1"/>
              <a:t>شما</a:t>
            </a:r>
            <a:r>
              <a:rPr lang="en-US" sz="2800" dirty="0"/>
              <a:t> </a:t>
            </a:r>
            <a:r>
              <a:rPr lang="en-US" sz="2800" dirty="0" err="1"/>
              <a:t>را</a:t>
            </a:r>
            <a:r>
              <a:rPr lang="en-US" sz="2800" dirty="0"/>
              <a:t> </a:t>
            </a:r>
            <a:r>
              <a:rPr lang="en-US" sz="2800" dirty="0" err="1"/>
              <a:t>ردیابی</a:t>
            </a:r>
            <a:r>
              <a:rPr lang="en-US" sz="2800" dirty="0"/>
              <a:t> </a:t>
            </a:r>
            <a:r>
              <a:rPr lang="en-US" sz="2800" dirty="0" err="1"/>
              <a:t>کند</a:t>
            </a:r>
            <a:r>
              <a:rPr lang="en-US" sz="2800" dirty="0"/>
              <a:t>.</a:t>
            </a:r>
          </a:p>
          <a:p>
            <a:pPr algn="r"/>
            <a:endParaRPr lang="en-US" sz="2800" dirty="0"/>
          </a:p>
          <a:p>
            <a:pPr algn="r"/>
            <a:r>
              <a:rPr lang="en-US" sz="2800" dirty="0" err="1"/>
              <a:t>از</a:t>
            </a:r>
            <a:r>
              <a:rPr lang="en-US" sz="2800" dirty="0"/>
              <a:t> </a:t>
            </a:r>
            <a:r>
              <a:rPr lang="en-US" sz="2800" dirty="0" err="1"/>
              <a:t>مزایای</a:t>
            </a:r>
            <a:r>
              <a:rPr lang="en-US" sz="2800" dirty="0"/>
              <a:t> </a:t>
            </a:r>
            <a:r>
              <a:rPr lang="en-US" sz="2800" dirty="0" err="1"/>
              <a:t>بخصوص</a:t>
            </a:r>
            <a:r>
              <a:rPr lang="en-US" sz="2800" dirty="0"/>
              <a:t> </a:t>
            </a:r>
            <a:r>
              <a:rPr lang="en-US" sz="2800" dirty="0" err="1"/>
              <a:t>این</a:t>
            </a:r>
            <a:r>
              <a:rPr lang="en-US" sz="2800" dirty="0"/>
              <a:t> </a:t>
            </a:r>
            <a:r>
              <a:rPr lang="en-US" sz="2800" dirty="0" err="1"/>
              <a:t>صفحه</a:t>
            </a:r>
            <a:r>
              <a:rPr lang="en-US" sz="2800" dirty="0"/>
              <a:t> </a:t>
            </a:r>
            <a:r>
              <a:rPr lang="en-US" sz="2800" dirty="0" err="1"/>
              <a:t>کلیدها</a:t>
            </a:r>
            <a:r>
              <a:rPr lang="en-US" sz="2800" dirty="0"/>
              <a:t> </a:t>
            </a:r>
            <a:r>
              <a:rPr lang="en-US" sz="2800" dirty="0" err="1"/>
              <a:t>می</a:t>
            </a:r>
            <a:r>
              <a:rPr lang="en-US" sz="2800" dirty="0"/>
              <a:t> </a:t>
            </a:r>
            <a:r>
              <a:rPr lang="en-US" sz="2800" dirty="0" err="1"/>
              <a:t>توان</a:t>
            </a:r>
            <a:r>
              <a:rPr lang="en-US" sz="2800" dirty="0"/>
              <a:t> </a:t>
            </a:r>
            <a:r>
              <a:rPr lang="en-US" sz="2800" dirty="0" err="1"/>
              <a:t>به</a:t>
            </a:r>
            <a:r>
              <a:rPr lang="en-US" sz="2800" dirty="0"/>
              <a:t> </a:t>
            </a:r>
            <a:r>
              <a:rPr lang="en-US" sz="2800" dirty="0" err="1"/>
              <a:t>عمر</a:t>
            </a:r>
            <a:r>
              <a:rPr lang="en-US" sz="2800" dirty="0"/>
              <a:t> </a:t>
            </a:r>
            <a:r>
              <a:rPr lang="en-US" sz="2800" dirty="0" err="1"/>
              <a:t>بالای</a:t>
            </a:r>
            <a:r>
              <a:rPr lang="en-US" sz="2800" dirty="0"/>
              <a:t> </a:t>
            </a:r>
            <a:r>
              <a:rPr lang="en-US" sz="2800" dirty="0" err="1"/>
              <a:t>آن</a:t>
            </a:r>
            <a:r>
              <a:rPr lang="en-US" sz="2800" dirty="0"/>
              <a:t> </a:t>
            </a:r>
            <a:r>
              <a:rPr lang="en-US" sz="2800" dirty="0" err="1"/>
              <a:t>ها</a:t>
            </a:r>
            <a:r>
              <a:rPr lang="en-US" sz="2800" dirty="0"/>
              <a:t> </a:t>
            </a:r>
            <a:r>
              <a:rPr lang="en-US" sz="2800" dirty="0" err="1"/>
              <a:t>اشاره</a:t>
            </a:r>
            <a:r>
              <a:rPr lang="en-US" sz="2800" dirty="0"/>
              <a:t> </a:t>
            </a:r>
            <a:r>
              <a:rPr lang="en-US" sz="2800" dirty="0" err="1"/>
              <a:t>کرد</a:t>
            </a:r>
            <a:r>
              <a:rPr lang="en-US" sz="2800" dirty="0"/>
              <a:t>.</a:t>
            </a:r>
          </a:p>
        </p:txBody>
      </p:sp>
      <p:pic>
        <p:nvPicPr>
          <p:cNvPr id="3" name="Picture 2"/>
          <p:cNvPicPr>
            <a:picLocks noChangeAspect="1"/>
          </p:cNvPicPr>
          <p:nvPr/>
        </p:nvPicPr>
        <p:blipFill>
          <a:blip r:embed="rId3"/>
          <a:stretch>
            <a:fillRect/>
          </a:stretch>
        </p:blipFill>
        <p:spPr>
          <a:xfrm>
            <a:off x="2061882" y="70951"/>
            <a:ext cx="8444753" cy="3247619"/>
          </a:xfrm>
          <a:prstGeom prst="rect">
            <a:avLst/>
          </a:prstGeom>
        </p:spPr>
      </p:pic>
    </p:spTree>
    <p:extLst>
      <p:ext uri="{BB962C8B-B14F-4D97-AF65-F5344CB8AC3E}">
        <p14:creationId xmlns:p14="http://schemas.microsoft.com/office/powerpoint/2010/main" val="813552101"/>
      </p:ext>
    </p:extLst>
  </p:cSld>
  <p:clrMapOvr>
    <a:masterClrMapping/>
  </p:clrMapOvr>
  <p:transition spd="slow">
    <p:wipe/>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6257365" cy="4344778"/>
          </a:xfrm>
          <a:prstGeom prst="rect">
            <a:avLst/>
          </a:prstGeom>
        </p:spPr>
      </p:pic>
      <p:pic>
        <p:nvPicPr>
          <p:cNvPr id="3" name="Picture 2"/>
          <p:cNvPicPr>
            <a:picLocks noChangeAspect="1"/>
          </p:cNvPicPr>
          <p:nvPr/>
        </p:nvPicPr>
        <p:blipFill>
          <a:blip r:embed="rId4"/>
          <a:stretch>
            <a:fillRect/>
          </a:stretch>
        </p:blipFill>
        <p:spPr>
          <a:xfrm>
            <a:off x="6257365" y="0"/>
            <a:ext cx="5934635" cy="4344778"/>
          </a:xfrm>
          <a:prstGeom prst="rect">
            <a:avLst/>
          </a:prstGeom>
        </p:spPr>
      </p:pic>
      <p:sp>
        <p:nvSpPr>
          <p:cNvPr id="4" name="Rectangle 3"/>
          <p:cNvSpPr/>
          <p:nvPr/>
        </p:nvSpPr>
        <p:spPr>
          <a:xfrm>
            <a:off x="0" y="4344778"/>
            <a:ext cx="12066494" cy="2246769"/>
          </a:xfrm>
          <a:prstGeom prst="rect">
            <a:avLst/>
          </a:prstGeom>
        </p:spPr>
        <p:txBody>
          <a:bodyPr wrap="square">
            <a:spAutoFit/>
          </a:bodyPr>
          <a:lstStyle/>
          <a:p>
            <a:pPr algn="r"/>
            <a:r>
              <a:rPr lang="en-US" sz="2800" dirty="0" err="1"/>
              <a:t>درخت</a:t>
            </a:r>
            <a:r>
              <a:rPr lang="en-US" sz="2800" dirty="0"/>
              <a:t> </a:t>
            </a:r>
            <a:r>
              <a:rPr lang="en-US" sz="2800" dirty="0" err="1"/>
              <a:t>مصنوعی</a:t>
            </a:r>
            <a:r>
              <a:rPr lang="en-US" sz="2800" dirty="0"/>
              <a:t> </a:t>
            </a:r>
            <a:r>
              <a:rPr lang="en-US" sz="2800" dirty="0" err="1"/>
              <a:t>با</a:t>
            </a:r>
            <a:r>
              <a:rPr lang="en-US" sz="2800" dirty="0"/>
              <a:t> </a:t>
            </a:r>
            <a:r>
              <a:rPr lang="en-US" sz="2800" dirty="0" err="1"/>
              <a:t>قابلیت</a:t>
            </a:r>
            <a:r>
              <a:rPr lang="en-US" sz="2800" dirty="0"/>
              <a:t> </a:t>
            </a:r>
            <a:r>
              <a:rPr lang="en-US" sz="2800" dirty="0" err="1"/>
              <a:t>جذب</a:t>
            </a:r>
            <a:r>
              <a:rPr lang="en-US" sz="2800" dirty="0"/>
              <a:t> </a:t>
            </a:r>
            <a:r>
              <a:rPr lang="en-US" sz="2800" dirty="0" err="1"/>
              <a:t>هزاران</a:t>
            </a:r>
            <a:r>
              <a:rPr lang="en-US" sz="2800" dirty="0"/>
              <a:t> </a:t>
            </a:r>
            <a:r>
              <a:rPr lang="en-US" sz="2800" dirty="0" err="1"/>
              <a:t>برابری</a:t>
            </a:r>
            <a:r>
              <a:rPr lang="en-US" sz="2800" dirty="0"/>
              <a:t> </a:t>
            </a:r>
            <a:r>
              <a:rPr lang="en-US" sz="2800" dirty="0" err="1"/>
              <a:t>دی</a:t>
            </a:r>
            <a:r>
              <a:rPr lang="en-US" sz="2800" dirty="0"/>
              <a:t> </a:t>
            </a:r>
            <a:r>
              <a:rPr lang="en-US" sz="2800" dirty="0" err="1"/>
              <a:t>اکسید</a:t>
            </a:r>
            <a:r>
              <a:rPr lang="en-US" sz="2800" dirty="0"/>
              <a:t> </a:t>
            </a:r>
            <a:r>
              <a:rPr lang="en-US" sz="2800" dirty="0" err="1"/>
              <a:t>کربن</a:t>
            </a:r>
            <a:r>
              <a:rPr lang="en-US" sz="2800" dirty="0"/>
              <a:t> </a:t>
            </a:r>
          </a:p>
          <a:p>
            <a:pPr algn="r"/>
            <a:r>
              <a:rPr lang="en-US" sz="2800" dirty="0" err="1"/>
              <a:t>این</a:t>
            </a:r>
            <a:r>
              <a:rPr lang="en-US" sz="2800" dirty="0"/>
              <a:t> </a:t>
            </a:r>
            <a:r>
              <a:rPr lang="en-US" sz="2800" dirty="0" err="1"/>
              <a:t>اختراع</a:t>
            </a:r>
            <a:r>
              <a:rPr lang="en-US" sz="2800" dirty="0"/>
              <a:t> </a:t>
            </a:r>
            <a:r>
              <a:rPr lang="en-US" sz="2800" dirty="0" err="1"/>
              <a:t>دانشگاه</a:t>
            </a:r>
            <a:r>
              <a:rPr lang="en-US" sz="2800" dirty="0"/>
              <a:t> </a:t>
            </a:r>
            <a:r>
              <a:rPr lang="en-US" sz="2800" dirty="0" err="1"/>
              <a:t>کلمبیا</a:t>
            </a:r>
            <a:r>
              <a:rPr lang="en-US" sz="2800" dirty="0"/>
              <a:t> </a:t>
            </a:r>
            <a:r>
              <a:rPr lang="en-US" sz="2800" dirty="0" err="1"/>
              <a:t>در</a:t>
            </a:r>
            <a:r>
              <a:rPr lang="en-US" sz="2800" dirty="0"/>
              <a:t> </a:t>
            </a:r>
            <a:r>
              <a:rPr lang="en-US" sz="2800" dirty="0" err="1"/>
              <a:t>امریکا</a:t>
            </a:r>
            <a:r>
              <a:rPr lang="en-US" sz="2800" dirty="0"/>
              <a:t> </a:t>
            </a:r>
            <a:r>
              <a:rPr lang="en-US" sz="2800" dirty="0" err="1"/>
              <a:t>درختی</a:t>
            </a:r>
            <a:r>
              <a:rPr lang="en-US" sz="2800" dirty="0"/>
              <a:t> </a:t>
            </a:r>
            <a:r>
              <a:rPr lang="en-US" sz="2800" dirty="0" err="1"/>
              <a:t>مصنوعی</a:t>
            </a:r>
            <a:r>
              <a:rPr lang="en-US" sz="2800" dirty="0"/>
              <a:t> </a:t>
            </a:r>
            <a:r>
              <a:rPr lang="en-US" sz="2800" dirty="0" err="1"/>
              <a:t>است</a:t>
            </a:r>
            <a:r>
              <a:rPr lang="en-US" sz="2800" dirty="0"/>
              <a:t> </a:t>
            </a:r>
            <a:r>
              <a:rPr lang="en-US" sz="2800" dirty="0" err="1"/>
              <a:t>که</a:t>
            </a:r>
            <a:r>
              <a:rPr lang="en-US" sz="2800" dirty="0"/>
              <a:t> </a:t>
            </a:r>
            <a:r>
              <a:rPr lang="en-US" sz="2800" dirty="0" err="1"/>
              <a:t>قادر</a:t>
            </a:r>
            <a:r>
              <a:rPr lang="en-US" sz="2800" dirty="0"/>
              <a:t> </a:t>
            </a:r>
            <a:r>
              <a:rPr lang="en-US" sz="2800" dirty="0" err="1"/>
              <a:t>است</a:t>
            </a:r>
            <a:r>
              <a:rPr lang="en-US" sz="2800" dirty="0"/>
              <a:t> </a:t>
            </a:r>
            <a:r>
              <a:rPr lang="en-US" sz="2800" dirty="0" err="1"/>
              <a:t>هزاران</a:t>
            </a:r>
            <a:r>
              <a:rPr lang="en-US" sz="2800" dirty="0"/>
              <a:t> </a:t>
            </a:r>
            <a:r>
              <a:rPr lang="en-US" sz="2800" dirty="0" err="1"/>
              <a:t>بار</a:t>
            </a:r>
            <a:r>
              <a:rPr lang="en-US" sz="2800" dirty="0"/>
              <a:t> </a:t>
            </a:r>
            <a:r>
              <a:rPr lang="en-US" sz="2800" dirty="0" err="1"/>
              <a:t>سریعتر</a:t>
            </a:r>
            <a:r>
              <a:rPr lang="en-US" sz="2800" dirty="0"/>
              <a:t> </a:t>
            </a:r>
            <a:r>
              <a:rPr lang="en-US" sz="2800" dirty="0" err="1"/>
              <a:t>از</a:t>
            </a:r>
            <a:r>
              <a:rPr lang="en-US" sz="2800" dirty="0"/>
              <a:t> </a:t>
            </a:r>
            <a:r>
              <a:rPr lang="en-US" sz="2800" dirty="0" err="1"/>
              <a:t>یک</a:t>
            </a:r>
            <a:r>
              <a:rPr lang="en-US" sz="2800" dirty="0"/>
              <a:t> </a:t>
            </a:r>
            <a:r>
              <a:rPr lang="en-US" sz="2800" dirty="0" err="1"/>
              <a:t>درخت</a:t>
            </a:r>
            <a:r>
              <a:rPr lang="en-US" sz="2800" dirty="0"/>
              <a:t> </a:t>
            </a:r>
            <a:r>
              <a:rPr lang="en-US" sz="2800" dirty="0" err="1"/>
              <a:t>طبیعی</a:t>
            </a:r>
            <a:r>
              <a:rPr lang="en-US" sz="2800" dirty="0"/>
              <a:t> </a:t>
            </a:r>
            <a:r>
              <a:rPr lang="en-US" sz="2800" dirty="0" err="1"/>
              <a:t>دی</a:t>
            </a:r>
            <a:r>
              <a:rPr lang="en-US" sz="2800" dirty="0"/>
              <a:t> </a:t>
            </a:r>
            <a:r>
              <a:rPr lang="en-US" sz="2800" dirty="0" err="1"/>
              <a:t>اکسید</a:t>
            </a:r>
            <a:r>
              <a:rPr lang="en-US" sz="2800" dirty="0"/>
              <a:t> </a:t>
            </a:r>
            <a:r>
              <a:rPr lang="en-US" sz="2800" dirty="0" err="1"/>
              <a:t>کربن</a:t>
            </a:r>
            <a:r>
              <a:rPr lang="en-US" sz="2800" dirty="0"/>
              <a:t> </a:t>
            </a:r>
            <a:r>
              <a:rPr lang="en-US" sz="2800" dirty="0" err="1"/>
              <a:t>موجود</a:t>
            </a:r>
            <a:r>
              <a:rPr lang="en-US" sz="2800" dirty="0"/>
              <a:t> </a:t>
            </a:r>
            <a:r>
              <a:rPr lang="en-US" sz="2800" dirty="0" err="1"/>
              <a:t>در</a:t>
            </a:r>
            <a:r>
              <a:rPr lang="en-US" sz="2800" dirty="0"/>
              <a:t> </a:t>
            </a:r>
            <a:r>
              <a:rPr lang="en-US" sz="2800" dirty="0" err="1"/>
              <a:t>هوا</a:t>
            </a:r>
            <a:r>
              <a:rPr lang="en-US" sz="2800" dirty="0"/>
              <a:t> </a:t>
            </a:r>
            <a:r>
              <a:rPr lang="en-US" sz="2800" dirty="0" err="1"/>
              <a:t>را</a:t>
            </a:r>
            <a:r>
              <a:rPr lang="en-US" sz="2800" dirty="0"/>
              <a:t> </a:t>
            </a:r>
            <a:r>
              <a:rPr lang="en-US" sz="2800" dirty="0" err="1"/>
              <a:t>به</a:t>
            </a:r>
            <a:r>
              <a:rPr lang="en-US" sz="2800" dirty="0"/>
              <a:t> </a:t>
            </a:r>
            <a:r>
              <a:rPr lang="en-US" sz="2800" dirty="0" err="1"/>
              <a:t>دام</a:t>
            </a:r>
            <a:r>
              <a:rPr lang="en-US" sz="2800" dirty="0"/>
              <a:t> </a:t>
            </a:r>
            <a:r>
              <a:rPr lang="en-US" sz="2800" dirty="0" err="1"/>
              <a:t>بیاندازد</a:t>
            </a:r>
            <a:r>
              <a:rPr lang="en-US" sz="2800" dirty="0"/>
              <a:t>. </a:t>
            </a:r>
            <a:r>
              <a:rPr lang="en-US" sz="2800" dirty="0" err="1"/>
              <a:t>سرپرست</a:t>
            </a:r>
            <a:r>
              <a:rPr lang="en-US" sz="2800" dirty="0"/>
              <a:t> </a:t>
            </a:r>
            <a:r>
              <a:rPr lang="en-US" sz="2800" dirty="0" err="1"/>
              <a:t>این</a:t>
            </a:r>
            <a:r>
              <a:rPr lang="en-US" sz="2800" dirty="0"/>
              <a:t> </a:t>
            </a:r>
            <a:r>
              <a:rPr lang="en-US" sz="2800" dirty="0" err="1"/>
              <a:t>تیم</a:t>
            </a:r>
            <a:r>
              <a:rPr lang="en-US" sz="2800" dirty="0"/>
              <a:t> </a:t>
            </a:r>
            <a:r>
              <a:rPr lang="en-US" sz="2800" dirty="0" err="1"/>
              <a:t>تحقیقاتی</a:t>
            </a:r>
            <a:r>
              <a:rPr lang="en-US" sz="2800" dirty="0"/>
              <a:t> </a:t>
            </a:r>
            <a:r>
              <a:rPr lang="en-US" sz="2800" dirty="0" err="1"/>
              <a:t>با</a:t>
            </a:r>
            <a:r>
              <a:rPr lang="en-US" sz="2800" dirty="0"/>
              <a:t> </a:t>
            </a:r>
            <a:r>
              <a:rPr lang="en-US" sz="2800" dirty="0" err="1"/>
              <a:t>معرفی</a:t>
            </a:r>
            <a:r>
              <a:rPr lang="en-US" sz="2800" dirty="0"/>
              <a:t> </a:t>
            </a:r>
            <a:r>
              <a:rPr lang="en-US" sz="2800" dirty="0" err="1"/>
              <a:t>این</a:t>
            </a:r>
            <a:r>
              <a:rPr lang="en-US" sz="2800" dirty="0"/>
              <a:t> </a:t>
            </a:r>
            <a:r>
              <a:rPr lang="en-US" sz="2800" dirty="0" err="1"/>
              <a:t>پروژه</a:t>
            </a:r>
            <a:r>
              <a:rPr lang="en-US" sz="2800" dirty="0"/>
              <a:t> </a:t>
            </a:r>
            <a:r>
              <a:rPr lang="en-US" sz="2800" dirty="0" err="1"/>
              <a:t>حافظ</a:t>
            </a:r>
            <a:r>
              <a:rPr lang="en-US" sz="2800" dirty="0"/>
              <a:t> </a:t>
            </a:r>
            <a:r>
              <a:rPr lang="en-US" sz="2800" dirty="0" err="1"/>
              <a:t>محیط</a:t>
            </a:r>
            <a:r>
              <a:rPr lang="en-US" sz="2800" dirty="0"/>
              <a:t> </a:t>
            </a:r>
            <a:r>
              <a:rPr lang="en-US" sz="2800" dirty="0" err="1"/>
              <a:t>زیست</a:t>
            </a:r>
            <a:r>
              <a:rPr lang="en-US" sz="2800" dirty="0"/>
              <a:t> </a:t>
            </a:r>
            <a:r>
              <a:rPr lang="en-US" sz="2800" dirty="0" err="1"/>
              <a:t>آن</a:t>
            </a:r>
            <a:r>
              <a:rPr lang="en-US" sz="2800" dirty="0"/>
              <a:t> </a:t>
            </a:r>
            <a:r>
              <a:rPr lang="en-US" sz="2800" dirty="0" err="1"/>
              <a:t>را</a:t>
            </a:r>
            <a:r>
              <a:rPr lang="en-US" sz="2800" dirty="0"/>
              <a:t> </a:t>
            </a:r>
            <a:r>
              <a:rPr lang="en-US" sz="2800" dirty="0" err="1"/>
              <a:t>مایه</a:t>
            </a:r>
            <a:r>
              <a:rPr lang="en-US" sz="2800" dirty="0"/>
              <a:t> </a:t>
            </a:r>
            <a:r>
              <a:rPr lang="en-US" sz="2800" dirty="0" err="1"/>
              <a:t>امیدواری</a:t>
            </a:r>
            <a:r>
              <a:rPr lang="en-US" sz="2800" dirty="0"/>
              <a:t> </a:t>
            </a:r>
            <a:r>
              <a:rPr lang="en-US" sz="2800" dirty="0" err="1"/>
              <a:t>در</a:t>
            </a:r>
            <a:r>
              <a:rPr lang="en-US" sz="2800" dirty="0"/>
              <a:t> </a:t>
            </a:r>
            <a:r>
              <a:rPr lang="en-US" sz="2800" dirty="0" err="1"/>
              <a:t>ده</a:t>
            </a:r>
            <a:r>
              <a:rPr lang="en-US" sz="2800" dirty="0"/>
              <a:t> </a:t>
            </a:r>
            <a:r>
              <a:rPr lang="en-US" sz="2800" dirty="0" err="1"/>
              <a:t>سال</a:t>
            </a:r>
            <a:r>
              <a:rPr lang="en-US" sz="2800" dirty="0"/>
              <a:t> </a:t>
            </a:r>
            <a:r>
              <a:rPr lang="en-US" sz="2800" dirty="0" err="1"/>
              <a:t>اینده</a:t>
            </a:r>
            <a:r>
              <a:rPr lang="en-US" sz="2800" dirty="0"/>
              <a:t> و </a:t>
            </a:r>
            <a:r>
              <a:rPr lang="en-US" sz="2800" dirty="0" err="1"/>
              <a:t>عاملی</a:t>
            </a:r>
            <a:r>
              <a:rPr lang="en-US" sz="2800" dirty="0"/>
              <a:t> </a:t>
            </a:r>
            <a:r>
              <a:rPr lang="en-US" sz="2800" dirty="0" err="1"/>
              <a:t>در</a:t>
            </a:r>
            <a:r>
              <a:rPr lang="en-US" sz="2800" dirty="0"/>
              <a:t> </a:t>
            </a:r>
            <a:r>
              <a:rPr lang="en-US" sz="2800" dirty="0" err="1"/>
              <a:t>پیشگیری</a:t>
            </a:r>
            <a:r>
              <a:rPr lang="en-US" sz="2800" dirty="0"/>
              <a:t> </a:t>
            </a:r>
            <a:r>
              <a:rPr lang="en-US" sz="2800" dirty="0" err="1"/>
              <a:t>از</a:t>
            </a:r>
            <a:r>
              <a:rPr lang="en-US" sz="2800" dirty="0"/>
              <a:t> </a:t>
            </a:r>
            <a:r>
              <a:rPr lang="en-US" sz="2800" dirty="0" err="1"/>
              <a:t>تغییرات</a:t>
            </a:r>
            <a:r>
              <a:rPr lang="en-US" sz="2800" dirty="0"/>
              <a:t> </a:t>
            </a:r>
            <a:r>
              <a:rPr lang="en-US" sz="2800" dirty="0" err="1"/>
              <a:t>اب</a:t>
            </a:r>
            <a:r>
              <a:rPr lang="en-US" sz="2800" dirty="0"/>
              <a:t> و </a:t>
            </a:r>
            <a:r>
              <a:rPr lang="en-US" sz="2800" dirty="0" err="1"/>
              <a:t>هوایی</a:t>
            </a:r>
            <a:r>
              <a:rPr lang="en-US" sz="2800" dirty="0"/>
              <a:t> </a:t>
            </a:r>
            <a:r>
              <a:rPr lang="en-US" sz="2800" dirty="0" err="1"/>
              <a:t>در</a:t>
            </a:r>
            <a:r>
              <a:rPr lang="en-US" sz="2800" dirty="0"/>
              <a:t> </a:t>
            </a:r>
            <a:r>
              <a:rPr lang="en-US" sz="2800" dirty="0" err="1"/>
              <a:t>کره</a:t>
            </a:r>
            <a:r>
              <a:rPr lang="en-US" sz="2800" dirty="0"/>
              <a:t> </a:t>
            </a:r>
            <a:r>
              <a:rPr lang="en-US" sz="2800" dirty="0" err="1"/>
              <a:t>زمین</a:t>
            </a:r>
            <a:r>
              <a:rPr lang="en-US" sz="2800" dirty="0"/>
              <a:t> </a:t>
            </a:r>
            <a:r>
              <a:rPr lang="en-US" sz="2800" dirty="0" err="1"/>
              <a:t>قلمداد</a:t>
            </a:r>
            <a:r>
              <a:rPr lang="en-US" sz="2800" dirty="0"/>
              <a:t> </a:t>
            </a:r>
            <a:r>
              <a:rPr lang="en-US" sz="2800" dirty="0" err="1"/>
              <a:t>میکند</a:t>
            </a:r>
            <a:r>
              <a:rPr lang="en-US" sz="2800" dirty="0"/>
              <a:t>.</a:t>
            </a:r>
          </a:p>
        </p:txBody>
      </p:sp>
    </p:spTree>
    <p:extLst>
      <p:ext uri="{BB962C8B-B14F-4D97-AF65-F5344CB8AC3E}">
        <p14:creationId xmlns:p14="http://schemas.microsoft.com/office/powerpoint/2010/main" val="1139853732"/>
      </p:ext>
    </p:extLst>
  </p:cSld>
  <p:clrMapOvr>
    <a:masterClrMapping/>
  </p:clrMapOvr>
  <p:transition spd="slow">
    <p:wipe/>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0" y="3811012"/>
            <a:ext cx="12084147" cy="3046988"/>
          </a:xfrm>
          <a:prstGeom prst="rect">
            <a:avLst/>
          </a:prstGeom>
        </p:spPr>
        <p:txBody>
          <a:bodyPr wrap="square">
            <a:spAutoFit/>
          </a:bodyPr>
          <a:lstStyle/>
          <a:p>
            <a:pPr algn="r" rtl="1"/>
            <a:r>
              <a:rPr lang="fa-IR" sz="2400" dirty="0"/>
              <a:t>ساخت چراغ‌قوه ای بدون باتری که تنهاگرمای کار می کند.استارت آپ کمپینی در سایت کیک استارتر به راه انداخته که با استقبال بسیار خوبی روبرو شده است.محصول این استارت آپ که </a:t>
            </a:r>
            <a:r>
              <a:rPr lang="en-US" sz="2400" dirty="0"/>
              <a:t>Lumen </a:t>
            </a:r>
            <a:r>
              <a:rPr lang="fa-IR" sz="2400" dirty="0"/>
              <a:t>نام دارد یک چراغ‌قوه کوچک است که بدون نیاز به باتری و تنها با گرمای بدن کار می کند.</a:t>
            </a:r>
          </a:p>
          <a:p>
            <a:pPr algn="r" rtl="1"/>
            <a:r>
              <a:rPr lang="fa-IR" sz="2400" dirty="0"/>
              <a:t>چراغ‌قوه </a:t>
            </a:r>
            <a:r>
              <a:rPr lang="en-US" sz="2400" dirty="0"/>
              <a:t>Lumen </a:t>
            </a:r>
            <a:r>
              <a:rPr lang="fa-IR" sz="2400" dirty="0"/>
              <a:t>می‌تواند گرمای بدن شما را به الکریسیته تبدیل نماید و این اتفاق با دمای ۲۸ درجه‌ای بدن نیز رخ می‌دهد و در نهایت، این ژنراتور، توان ۱۵ میلی‌آمپری را با جریان ۳ ولت تولید و لامپ </a:t>
            </a:r>
            <a:r>
              <a:rPr lang="en-US" sz="2400" dirty="0"/>
              <a:t>LED </a:t>
            </a:r>
            <a:r>
              <a:rPr lang="fa-IR" sz="2400" dirty="0"/>
              <a:t>این دستگاه را با شدت روشنایی ۳۰۰۰</a:t>
            </a:r>
            <a:r>
              <a:rPr lang="en-US" sz="2400" dirty="0" err="1"/>
              <a:t>mCd</a:t>
            </a:r>
            <a:r>
              <a:rPr lang="en-US" sz="2400" dirty="0"/>
              <a:t> </a:t>
            </a:r>
            <a:r>
              <a:rPr lang="fa-IR" sz="2400" dirty="0"/>
              <a:t>به کار می‌اندازد. جنس بدنه‌ی این چراغ‌قوه نیز قرار است از آلومینویم و یا تیتانیوم باشد و تنها ۴۵ گرم نیز وزن خواهد داشت. استفاده از چنین موادی نه‌تنها مقاومت بالای چراغ‌قوه را به همراه خواهد داشت، بلکه می‌تواند لایه‌ای مناسب را ایجاد و از خروج گرما جلوگیری نماید.</a:t>
            </a:r>
            <a:endParaRPr lang="en-US" sz="2400" dirty="0"/>
          </a:p>
        </p:txBody>
      </p:sp>
      <p:pic>
        <p:nvPicPr>
          <p:cNvPr id="3" name="Picture 2"/>
          <p:cNvPicPr>
            <a:picLocks noChangeAspect="1"/>
          </p:cNvPicPr>
          <p:nvPr/>
        </p:nvPicPr>
        <p:blipFill>
          <a:blip r:embed="rId3"/>
          <a:stretch>
            <a:fillRect/>
          </a:stretch>
        </p:blipFill>
        <p:spPr>
          <a:xfrm>
            <a:off x="0" y="1"/>
            <a:ext cx="12084147" cy="3636278"/>
          </a:xfrm>
          <a:prstGeom prst="rect">
            <a:avLst/>
          </a:prstGeom>
        </p:spPr>
      </p:pic>
    </p:spTree>
    <p:extLst>
      <p:ext uri="{BB962C8B-B14F-4D97-AF65-F5344CB8AC3E}">
        <p14:creationId xmlns:p14="http://schemas.microsoft.com/office/powerpoint/2010/main" val="373820173"/>
      </p:ext>
    </p:extLst>
  </p:cSld>
  <p:clrMapOvr>
    <a:masterClrMapping/>
  </p:clrMapOvr>
  <p:transition spd="slow">
    <p:wipe/>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192000" cy="3679430"/>
          </a:xfrm>
          <a:prstGeom prst="rect">
            <a:avLst/>
          </a:prstGeom>
        </p:spPr>
      </p:pic>
      <p:sp>
        <p:nvSpPr>
          <p:cNvPr id="3" name="Rectangle 2"/>
          <p:cNvSpPr/>
          <p:nvPr/>
        </p:nvSpPr>
        <p:spPr>
          <a:xfrm>
            <a:off x="0" y="3679430"/>
            <a:ext cx="12192000" cy="2677656"/>
          </a:xfrm>
          <a:prstGeom prst="rect">
            <a:avLst/>
          </a:prstGeom>
        </p:spPr>
        <p:txBody>
          <a:bodyPr wrap="square">
            <a:spAutoFit/>
          </a:bodyPr>
          <a:lstStyle/>
          <a:p>
            <a:pPr algn="r" rtl="1"/>
            <a:r>
              <a:rPr lang="fa-IR" sz="2800" dirty="0"/>
              <a:t>تولید نوعی قلب مصنوعی از جنس فوم که همچون قلب انسان کار می کند</a:t>
            </a:r>
          </a:p>
          <a:p>
            <a:pPr algn="r" rtl="1"/>
            <a:endParaRPr lang="fa-IR" sz="2800" dirty="0"/>
          </a:p>
          <a:p>
            <a:pPr algn="r" rtl="1"/>
            <a:r>
              <a:rPr lang="fa-IR" sz="2800" dirty="0"/>
              <a:t> محققان دانشگاه کورنلبا با استفاده از ماده ای به نام فوم الاستومر موفق به تولید نوعی قلب مصنوعی شدند که می تواند همچون قلب انسان کار کند.این فوم سیلیکونی و کشسان را می‌توان با هر شکلی که محققان می‌خواهند، تولید کرد و حتی این امکان وجود دارد که آن را به وسیله‌ی پرینترهای سه‌بعدی نیز تولید نمود.</a:t>
            </a:r>
            <a:endParaRPr lang="en-US" sz="2800" dirty="0"/>
          </a:p>
        </p:txBody>
      </p:sp>
    </p:spTree>
    <p:extLst>
      <p:ext uri="{BB962C8B-B14F-4D97-AF65-F5344CB8AC3E}">
        <p14:creationId xmlns:p14="http://schemas.microsoft.com/office/powerpoint/2010/main" val="4076770662"/>
      </p:ext>
    </p:extLst>
  </p:cSld>
  <p:clrMapOvr>
    <a:masterClrMapping/>
  </p:clrMapOvr>
  <p:transition spd="slow">
    <p:wipe/>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5960012" cy="6820852"/>
          </a:xfrm>
          <a:prstGeom prst="rect">
            <a:avLst/>
          </a:prstGeom>
        </p:spPr>
      </p:pic>
      <p:sp>
        <p:nvSpPr>
          <p:cNvPr id="3" name="Rectangle 2"/>
          <p:cNvSpPr/>
          <p:nvPr/>
        </p:nvSpPr>
        <p:spPr>
          <a:xfrm>
            <a:off x="5960012" y="124658"/>
            <a:ext cx="6096000" cy="6124754"/>
          </a:xfrm>
          <a:prstGeom prst="rect">
            <a:avLst/>
          </a:prstGeom>
        </p:spPr>
        <p:txBody>
          <a:bodyPr>
            <a:spAutoFit/>
          </a:bodyPr>
          <a:lstStyle/>
          <a:p>
            <a:pPr algn="r" rtl="1"/>
            <a:r>
              <a:rPr lang="fa-IR" sz="2800" dirty="0"/>
              <a:t>دوچرخه تصفیه کننده هوا :طرح مفهومی دوچرخه تصفیه کننده هوا طرحی است که در آن دوچرخه ها می توانند آلودگی هوای شهرها را کاهش دهند.این دوچرخه دارای قابلیت تصفیه هوا است که مجهز به یک فیلتر هوا و مولد اکسیژن است.در هنگام دوچرخه سواری فیلتر موجود در قسمت جلویی دوچرخه,هوا را به درون خود می کشد و از فیلتر دی اکسیدکربن و گرد و غبار می گذراند و در نهایت هوای پاک را به بیرون می راند.بدنه دوچرخه نیز با هدف تولید هوای پاک تر از طریق سیستم فوتوسنتز دارای قابلیت تولید اکسیژن است.هنگامی که دوچرخه در گوشه ای پارک می شودنیز فرایند تصفیه توسط یک باطی ادامه خواهد داشت.</a:t>
            </a:r>
            <a:endParaRPr lang="en-US" sz="2800" dirty="0"/>
          </a:p>
        </p:txBody>
      </p:sp>
    </p:spTree>
    <p:extLst>
      <p:ext uri="{BB962C8B-B14F-4D97-AF65-F5344CB8AC3E}">
        <p14:creationId xmlns:p14="http://schemas.microsoft.com/office/powerpoint/2010/main" val="1851377400"/>
      </p:ext>
    </p:extLst>
  </p:cSld>
  <p:clrMapOvr>
    <a:masterClrMapping/>
  </p:clrMapOvr>
  <p:transition spd="slow">
    <p:wipe/>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192000" cy="4619788"/>
          </a:xfrm>
          <a:prstGeom prst="rect">
            <a:avLst/>
          </a:prstGeom>
        </p:spPr>
      </p:pic>
      <p:sp>
        <p:nvSpPr>
          <p:cNvPr id="3" name="Rectangle 2"/>
          <p:cNvSpPr/>
          <p:nvPr/>
        </p:nvSpPr>
        <p:spPr>
          <a:xfrm>
            <a:off x="0" y="4619788"/>
            <a:ext cx="12192000" cy="1815882"/>
          </a:xfrm>
          <a:prstGeom prst="rect">
            <a:avLst/>
          </a:prstGeom>
        </p:spPr>
        <p:txBody>
          <a:bodyPr wrap="square">
            <a:spAutoFit/>
          </a:bodyPr>
          <a:lstStyle/>
          <a:p>
            <a:pPr algn="r" rtl="1"/>
            <a:r>
              <a:rPr lang="fa-IR" sz="2800" dirty="0"/>
              <a:t>تکنولوژی در خدمت آموزش :این یک تخته پاک کن تنها نیست,در کره جنوبی این اسکنر بزرگ روی تابلوها نصب میشه و وقتی استاد مطالب رو روی تابلو نوشت با زدن یک دکمه هم تابلو رو اسکن می کنه هم پشت سرش پاک میکنه.ضمنا پس از پایان کلاس دانشجویان می تونن از همین دستگاه فایلهای اسکن شده رو بردارن و دیگه نیازی به نوشتن توی کلاس ندارن و فقط به مطالب درسی گوش می دن.</a:t>
            </a:r>
            <a:endParaRPr lang="en-US" sz="2800" dirty="0"/>
          </a:p>
        </p:txBody>
      </p:sp>
    </p:spTree>
    <p:extLst>
      <p:ext uri="{BB962C8B-B14F-4D97-AF65-F5344CB8AC3E}">
        <p14:creationId xmlns:p14="http://schemas.microsoft.com/office/powerpoint/2010/main" val="26691256"/>
      </p:ext>
    </p:extLst>
  </p:cSld>
  <p:clrMapOvr>
    <a:masterClrMapping/>
  </p:clrMapOvr>
  <p:transition spd="slow">
    <p:wipe/>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0"/>
            <a:ext cx="6246055" cy="6858000"/>
          </a:xfrm>
          <a:prstGeom prst="rect">
            <a:avLst/>
          </a:prstGeom>
        </p:spPr>
      </p:pic>
      <p:sp>
        <p:nvSpPr>
          <p:cNvPr id="3" name="Rectangle 2"/>
          <p:cNvSpPr/>
          <p:nvPr/>
        </p:nvSpPr>
        <p:spPr>
          <a:xfrm>
            <a:off x="6428934" y="0"/>
            <a:ext cx="5763065" cy="6494085"/>
          </a:xfrm>
          <a:prstGeom prst="rect">
            <a:avLst/>
          </a:prstGeom>
        </p:spPr>
        <p:txBody>
          <a:bodyPr wrap="square">
            <a:spAutoFit/>
          </a:bodyPr>
          <a:lstStyle/>
          <a:p>
            <a:pPr algn="r" rtl="1"/>
            <a:r>
              <a:rPr lang="fa-IR" sz="3200" dirty="0"/>
              <a:t>این روبات به دستورهای دریافت شده مبنی بر برقراری تماس با افراد مختلف، گرفتن عکس، نمایش عکس از طریق پروژکتور و حتی نمایش حرکات موزون پاسخ می دهد.</a:t>
            </a:r>
            <a:r>
              <a:rPr lang="en-US" sz="3200" dirty="0" err="1"/>
              <a:t>RoboHon</a:t>
            </a:r>
            <a:r>
              <a:rPr lang="en-US" sz="3200" dirty="0"/>
              <a:t> </a:t>
            </a:r>
            <a:r>
              <a:rPr lang="fa-IR" sz="3200" dirty="0"/>
              <a:t>می تواند راه برود، بنشیند و هر زمان که خبری جدید برایتان دارد دستش را بالا بیاورد. این وسیله تولیدی شارپ می تواند نقش ساعات زنگ دار شما را بر عهده برگیرد، برایتان یادداشت برداری کند و یا پیام های متنی تان را بخواند و تمام کارهایی که سیری قادر به انجامشان هست را با دقتی اندک کمتر به انجام برساند.</a:t>
            </a:r>
            <a:endParaRPr lang="en-US" sz="3200" dirty="0"/>
          </a:p>
        </p:txBody>
      </p:sp>
    </p:spTree>
    <p:extLst>
      <p:ext uri="{BB962C8B-B14F-4D97-AF65-F5344CB8AC3E}">
        <p14:creationId xmlns:p14="http://schemas.microsoft.com/office/powerpoint/2010/main" val="3678537792"/>
      </p:ext>
    </p:extLst>
  </p:cSld>
  <p:clrMapOvr>
    <a:masterClrMapping/>
  </p:clrMapOvr>
  <p:transition spd="slow">
    <p:wipe/>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1"/>
            <a:ext cx="3207434" cy="3629464"/>
          </a:xfrm>
          <a:prstGeom prst="rect">
            <a:avLst/>
          </a:prstGeom>
        </p:spPr>
      </p:pic>
      <p:pic>
        <p:nvPicPr>
          <p:cNvPr id="3" name="Picture 2"/>
          <p:cNvPicPr>
            <a:picLocks noChangeAspect="1"/>
          </p:cNvPicPr>
          <p:nvPr/>
        </p:nvPicPr>
        <p:blipFill>
          <a:blip r:embed="rId4"/>
          <a:stretch>
            <a:fillRect/>
          </a:stretch>
        </p:blipFill>
        <p:spPr>
          <a:xfrm>
            <a:off x="3207435" y="0"/>
            <a:ext cx="3179297" cy="3629465"/>
          </a:xfrm>
          <a:prstGeom prst="rect">
            <a:avLst/>
          </a:prstGeom>
        </p:spPr>
      </p:pic>
      <p:pic>
        <p:nvPicPr>
          <p:cNvPr id="4" name="Picture 3"/>
          <p:cNvPicPr>
            <a:picLocks noChangeAspect="1"/>
          </p:cNvPicPr>
          <p:nvPr/>
        </p:nvPicPr>
        <p:blipFill>
          <a:blip r:embed="rId5"/>
          <a:stretch>
            <a:fillRect/>
          </a:stretch>
        </p:blipFill>
        <p:spPr>
          <a:xfrm>
            <a:off x="0" y="3629465"/>
            <a:ext cx="6386731" cy="3228535"/>
          </a:xfrm>
          <a:prstGeom prst="rect">
            <a:avLst/>
          </a:prstGeom>
        </p:spPr>
      </p:pic>
      <p:sp>
        <p:nvSpPr>
          <p:cNvPr id="5" name="Rectangle 4"/>
          <p:cNvSpPr/>
          <p:nvPr/>
        </p:nvSpPr>
        <p:spPr>
          <a:xfrm>
            <a:off x="6386731" y="393895"/>
            <a:ext cx="5777131" cy="5940088"/>
          </a:xfrm>
          <a:prstGeom prst="rect">
            <a:avLst/>
          </a:prstGeom>
        </p:spPr>
        <p:txBody>
          <a:bodyPr wrap="square">
            <a:spAutoFit/>
          </a:bodyPr>
          <a:lstStyle/>
          <a:p>
            <a:pPr algn="r" rtl="1"/>
            <a:r>
              <a:rPr lang="fa-IR" sz="2000" dirty="0"/>
              <a:t>همه گجت هایتان را باهم شارژ کنید</a:t>
            </a:r>
          </a:p>
          <a:p>
            <a:pPr algn="r" rtl="1"/>
            <a:endParaRPr lang="fa-IR" sz="2000" dirty="0"/>
          </a:p>
          <a:p>
            <a:pPr algn="r" rtl="1"/>
            <a:r>
              <a:rPr lang="fa-IR" sz="2000" dirty="0"/>
              <a:t>با این دستگاه می توانید همه گجت های خود را بدون نیاز به هیچ سیم و تبدیلی شارژ کنید و برای این کار فقط لازم است گجت مربوطه را روی این دستگاه و شارژر مربوطه اش قرار دهید و منتظر بمانید تا کاملاً شارژ شود.</a:t>
            </a:r>
          </a:p>
          <a:p>
            <a:pPr algn="r" rtl="1"/>
            <a:endParaRPr lang="fa-IR" sz="2000" dirty="0"/>
          </a:p>
          <a:p>
            <a:pPr algn="r" rtl="1"/>
            <a:r>
              <a:rPr lang="fa-IR" sz="2000" dirty="0"/>
              <a:t>دیگر نه لزومی به همراه داشتن و استفاده از شارژر مخصوصِ ِهر کدام از گجت هایتان دارید و نه به مبدل های مختلف برای قابل استفاده کردن بعضی از شارژرهایتان برای گجت های دیگر، نیاز خواهید داشت، چون مبدل همه شارژرها روی این وسیله تعبیه شده است.</a:t>
            </a:r>
          </a:p>
          <a:p>
            <a:pPr algn="r" rtl="1"/>
            <a:r>
              <a:rPr lang="fa-IR" sz="2000" dirty="0"/>
              <a:t>همانطور که در تصویر هم مشاهده میکنید، چهار اتصال شارژ استاندارد توسط این دستگاه پشتیبانی میشوند که به این ترتیب برای شارژ گوشی های نوکیا و سونی اریکسون، آی پاد، پی.اس.پی ها و همچنین دستگاه هایی مثل دوربین ها و </a:t>
            </a:r>
            <a:r>
              <a:rPr lang="en-US" sz="2000" dirty="0"/>
              <a:t>MP3 </a:t>
            </a:r>
            <a:r>
              <a:rPr lang="fa-IR" sz="2000" dirty="0"/>
              <a:t>پلیرها که که شارژر مینی یو.اس.بی دارند، مشکلی نخواهید داشت.</a:t>
            </a:r>
          </a:p>
          <a:p>
            <a:pPr algn="r" rtl="1"/>
            <a:r>
              <a:rPr lang="fa-IR" sz="2000" dirty="0"/>
              <a:t>البته قیمت 69.95 پوندی آن هم به اندازه قابلیت این وسیله جالب و قابل بحث است.</a:t>
            </a:r>
            <a:endParaRPr lang="en-US" sz="2000" dirty="0"/>
          </a:p>
        </p:txBody>
      </p:sp>
    </p:spTree>
    <p:extLst>
      <p:ext uri="{BB962C8B-B14F-4D97-AF65-F5344CB8AC3E}">
        <p14:creationId xmlns:p14="http://schemas.microsoft.com/office/powerpoint/2010/main" val="3919451805"/>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7142857" cy="3809524"/>
          </a:xfrm>
          <a:prstGeom prst="rect">
            <a:avLst/>
          </a:prstGeom>
        </p:spPr>
      </p:pic>
      <p:sp>
        <p:nvSpPr>
          <p:cNvPr id="4" name="Rectangle 3"/>
          <p:cNvSpPr/>
          <p:nvPr/>
        </p:nvSpPr>
        <p:spPr>
          <a:xfrm>
            <a:off x="0" y="4148078"/>
            <a:ext cx="11823504" cy="1938992"/>
          </a:xfrm>
          <a:prstGeom prst="rect">
            <a:avLst/>
          </a:prstGeom>
        </p:spPr>
        <p:txBody>
          <a:bodyPr wrap="square">
            <a:spAutoFit/>
          </a:bodyPr>
          <a:lstStyle/>
          <a:p>
            <a:pPr algn="r"/>
            <a:r>
              <a:rPr lang="en-US" sz="2000" dirty="0" smtClean="0"/>
              <a:t>مخترعان </a:t>
            </a:r>
            <a:r>
              <a:rPr lang="en-US" sz="2000" dirty="0" err="1" smtClean="0"/>
              <a:t>موفق</a:t>
            </a:r>
            <a:r>
              <a:rPr lang="en-US" sz="2000" dirty="0" smtClean="0"/>
              <a:t> </a:t>
            </a:r>
            <a:r>
              <a:rPr lang="en-US" sz="2000" dirty="0" err="1" smtClean="0"/>
              <a:t>به</a:t>
            </a:r>
            <a:r>
              <a:rPr lang="en-US" sz="2000" dirty="0" smtClean="0"/>
              <a:t> </a:t>
            </a:r>
            <a:r>
              <a:rPr lang="en-US" sz="2000" dirty="0" err="1" smtClean="0"/>
              <a:t>ساخت</a:t>
            </a:r>
            <a:r>
              <a:rPr lang="en-US" sz="2000" dirty="0" smtClean="0"/>
              <a:t> </a:t>
            </a:r>
            <a:r>
              <a:rPr lang="en-US" sz="2000" dirty="0" err="1" smtClean="0"/>
              <a:t>کمربندی</a:t>
            </a:r>
            <a:r>
              <a:rPr lang="en-US" sz="2000" dirty="0" smtClean="0"/>
              <a:t> </a:t>
            </a:r>
            <a:r>
              <a:rPr lang="en-US" sz="2000" dirty="0" err="1" smtClean="0"/>
              <a:t>مجهز</a:t>
            </a:r>
            <a:r>
              <a:rPr lang="en-US" sz="2000" dirty="0" smtClean="0"/>
              <a:t> </a:t>
            </a:r>
            <a:r>
              <a:rPr lang="en-US" sz="2000" dirty="0" err="1" smtClean="0"/>
              <a:t>به</a:t>
            </a:r>
            <a:r>
              <a:rPr lang="en-US" sz="2000" dirty="0" smtClean="0"/>
              <a:t> </a:t>
            </a:r>
            <a:r>
              <a:rPr lang="en-US" sz="2000" dirty="0" err="1" smtClean="0"/>
              <a:t>باتری</a:t>
            </a:r>
            <a:r>
              <a:rPr lang="en-US" sz="2000" dirty="0" smtClean="0"/>
              <a:t> </a:t>
            </a:r>
            <a:r>
              <a:rPr lang="en-US" sz="2000" dirty="0" err="1" smtClean="0"/>
              <a:t>سه</a:t>
            </a:r>
            <a:r>
              <a:rPr lang="en-US" sz="2000" dirty="0" smtClean="0"/>
              <a:t> </a:t>
            </a:r>
            <a:r>
              <a:rPr lang="en-US" sz="2000" dirty="0" err="1" smtClean="0"/>
              <a:t>هزار</a:t>
            </a:r>
            <a:r>
              <a:rPr lang="en-US" sz="2000" dirty="0" smtClean="0"/>
              <a:t> </a:t>
            </a:r>
            <a:r>
              <a:rPr lang="en-US" sz="2000" dirty="0" err="1" smtClean="0"/>
              <a:t>میلی</a:t>
            </a:r>
            <a:r>
              <a:rPr lang="en-US" sz="2000" dirty="0" smtClean="0"/>
              <a:t> </a:t>
            </a:r>
            <a:r>
              <a:rPr lang="en-US" sz="2000" dirty="0" err="1" smtClean="0"/>
              <a:t>آمپری</a:t>
            </a:r>
            <a:r>
              <a:rPr lang="en-US" sz="2000" dirty="0" smtClean="0"/>
              <a:t> </a:t>
            </a:r>
            <a:r>
              <a:rPr lang="en-US" sz="2000" dirty="0" err="1" smtClean="0"/>
              <a:t>برای</a:t>
            </a:r>
            <a:r>
              <a:rPr lang="en-US" sz="2000" dirty="0" smtClean="0"/>
              <a:t> </a:t>
            </a:r>
            <a:r>
              <a:rPr lang="en-US" sz="2000" dirty="0" err="1" smtClean="0"/>
              <a:t>شارژ</a:t>
            </a:r>
            <a:r>
              <a:rPr lang="en-US" sz="2000" dirty="0" smtClean="0"/>
              <a:t> </a:t>
            </a:r>
            <a:r>
              <a:rPr lang="en-US" sz="2000" dirty="0" err="1" smtClean="0"/>
              <a:t>گجت</a:t>
            </a:r>
            <a:r>
              <a:rPr lang="en-US" sz="2000" dirty="0" smtClean="0"/>
              <a:t> </a:t>
            </a:r>
            <a:r>
              <a:rPr lang="en-US" sz="2000" dirty="0" err="1" smtClean="0"/>
              <a:t>های</a:t>
            </a:r>
            <a:r>
              <a:rPr lang="en-US" sz="2000" dirty="0" smtClean="0"/>
              <a:t> </a:t>
            </a:r>
            <a:r>
              <a:rPr lang="en-US" sz="2000" dirty="0" err="1" smtClean="0"/>
              <a:t>مختلف</a:t>
            </a:r>
            <a:r>
              <a:rPr lang="en-US" sz="2000" dirty="0" smtClean="0"/>
              <a:t> </a:t>
            </a:r>
            <a:r>
              <a:rPr lang="en-US" sz="2000" dirty="0" err="1" smtClean="0"/>
              <a:t>شده</a:t>
            </a:r>
            <a:r>
              <a:rPr lang="en-US" sz="2000" dirty="0" smtClean="0"/>
              <a:t> </a:t>
            </a:r>
            <a:r>
              <a:rPr lang="en-US" sz="2000" dirty="0" err="1" smtClean="0"/>
              <a:t>اند</a:t>
            </a:r>
            <a:r>
              <a:rPr lang="fa-IR" sz="2000" dirty="0" smtClean="0"/>
              <a:t>.</a:t>
            </a:r>
            <a:r>
              <a:rPr lang="en-US" sz="2000" dirty="0" smtClean="0"/>
              <a:t>.</a:t>
            </a:r>
          </a:p>
          <a:p>
            <a:pPr algn="r" rtl="1"/>
            <a:r>
              <a:rPr lang="fa-IR" sz="2000" dirty="0" smtClean="0"/>
              <a:t>این کمربند که </a:t>
            </a:r>
            <a:r>
              <a:rPr lang="en-US" sz="2000" dirty="0" smtClean="0"/>
              <a:t>Lon belt </a:t>
            </a:r>
            <a:r>
              <a:rPr lang="fa-IR" sz="2000" dirty="0" smtClean="0"/>
              <a:t>نام دارد شامل یک چراغ</a:t>
            </a:r>
            <a:r>
              <a:rPr lang="en-US" sz="2000" dirty="0" smtClean="0"/>
              <a:t>LED </a:t>
            </a:r>
            <a:r>
              <a:rPr lang="fa-IR" sz="2000" dirty="0" smtClean="0"/>
              <a:t> است که میزان باتری باقیمانده را به شما نشان میدهد.همچنین دارای دو درگاه </a:t>
            </a:r>
            <a:r>
              <a:rPr lang="en-US" sz="2000" dirty="0" smtClean="0"/>
              <a:t>USB</a:t>
            </a:r>
            <a:r>
              <a:rPr lang="fa-IR" sz="2000" dirty="0" smtClean="0"/>
              <a:t> برای شارز دستگاههای هوشمند و خود کمربند است. </a:t>
            </a:r>
            <a:endParaRPr lang="en-US" sz="2000" dirty="0" smtClean="0"/>
          </a:p>
          <a:p>
            <a:pPr algn="r" rtl="1"/>
            <a:r>
              <a:rPr lang="en-US" sz="2000" dirty="0" err="1" smtClean="0"/>
              <a:t>کمربند</a:t>
            </a:r>
            <a:r>
              <a:rPr lang="en-US" sz="2000" dirty="0" smtClean="0"/>
              <a:t> Lon belt </a:t>
            </a:r>
            <a:r>
              <a:rPr lang="en-US" sz="2000" dirty="0" err="1" smtClean="0"/>
              <a:t>از</a:t>
            </a:r>
            <a:r>
              <a:rPr lang="en-US" sz="2000" dirty="0" smtClean="0"/>
              <a:t> </a:t>
            </a:r>
            <a:r>
              <a:rPr lang="en-US" sz="2000" dirty="0" err="1" smtClean="0"/>
              <a:t>جنس</a:t>
            </a:r>
            <a:r>
              <a:rPr lang="en-US" sz="2000" dirty="0" smtClean="0"/>
              <a:t> </a:t>
            </a:r>
            <a:r>
              <a:rPr lang="en-US" sz="2000" dirty="0" err="1" smtClean="0"/>
              <a:t>چرم</a:t>
            </a:r>
            <a:r>
              <a:rPr lang="en-US" sz="2000" dirty="0" smtClean="0"/>
              <a:t> </a:t>
            </a:r>
            <a:r>
              <a:rPr lang="en-US" sz="2000" dirty="0" err="1" smtClean="0"/>
              <a:t>دست</a:t>
            </a:r>
            <a:r>
              <a:rPr lang="en-US" sz="2000" dirty="0" smtClean="0"/>
              <a:t> </a:t>
            </a:r>
            <a:r>
              <a:rPr lang="en-US" sz="2000" dirty="0" err="1" smtClean="0"/>
              <a:t>ساز</a:t>
            </a:r>
            <a:r>
              <a:rPr lang="en-US" sz="2000" dirty="0" smtClean="0"/>
              <a:t> </a:t>
            </a:r>
            <a:r>
              <a:rPr lang="en-US" sz="2000" dirty="0" err="1" smtClean="0"/>
              <a:t>است</a:t>
            </a:r>
            <a:r>
              <a:rPr lang="en-US" sz="2000" dirty="0" smtClean="0"/>
              <a:t> و </a:t>
            </a:r>
            <a:r>
              <a:rPr lang="en-US" sz="2000" dirty="0" err="1" smtClean="0"/>
              <a:t>دارای</a:t>
            </a:r>
            <a:r>
              <a:rPr lang="en-US" sz="2000" dirty="0" smtClean="0"/>
              <a:t> </a:t>
            </a:r>
            <a:r>
              <a:rPr lang="en-US" sz="2000" dirty="0" err="1" smtClean="0"/>
              <a:t>سگک‌های</a:t>
            </a:r>
            <a:r>
              <a:rPr lang="en-US" sz="2000" dirty="0" smtClean="0"/>
              <a:t> </a:t>
            </a:r>
            <a:r>
              <a:rPr lang="en-US" sz="2000" dirty="0" err="1" smtClean="0"/>
              <a:t>براقی</a:t>
            </a:r>
            <a:r>
              <a:rPr lang="en-US" sz="2000" dirty="0" smtClean="0"/>
              <a:t> </a:t>
            </a:r>
            <a:r>
              <a:rPr lang="en-US" sz="2000" dirty="0" err="1" smtClean="0"/>
              <a:t>است</a:t>
            </a:r>
            <a:r>
              <a:rPr lang="en-US" sz="2000" dirty="0" smtClean="0"/>
              <a:t> </a:t>
            </a:r>
            <a:r>
              <a:rPr lang="en-US" sz="2000" dirty="0" err="1" smtClean="0"/>
              <a:t>که</a:t>
            </a:r>
            <a:r>
              <a:rPr lang="en-US" sz="2000" dirty="0" smtClean="0"/>
              <a:t> </a:t>
            </a:r>
            <a:r>
              <a:rPr lang="en-US" sz="2000" dirty="0" err="1" smtClean="0"/>
              <a:t>می‌تواند</a:t>
            </a:r>
            <a:r>
              <a:rPr lang="en-US" sz="2000" dirty="0" smtClean="0"/>
              <a:t> </a:t>
            </a:r>
            <a:r>
              <a:rPr lang="en-US" sz="2000" dirty="0" err="1" smtClean="0"/>
              <a:t>با</a:t>
            </a:r>
            <a:r>
              <a:rPr lang="en-US" sz="2000" dirty="0" smtClean="0"/>
              <a:t> </a:t>
            </a:r>
            <a:r>
              <a:rPr lang="en-US" sz="2000" dirty="0" err="1" smtClean="0"/>
              <a:t>هر</a:t>
            </a:r>
            <a:r>
              <a:rPr lang="en-US" sz="2000" dirty="0" smtClean="0"/>
              <a:t> </a:t>
            </a:r>
            <a:r>
              <a:rPr lang="en-US" sz="2000" dirty="0" err="1" smtClean="0"/>
              <a:t>نوع</a:t>
            </a:r>
            <a:r>
              <a:rPr lang="en-US" sz="2000" dirty="0" smtClean="0"/>
              <a:t> </a:t>
            </a:r>
            <a:r>
              <a:rPr lang="en-US" sz="2000" dirty="0" err="1" smtClean="0"/>
              <a:t>لباس</a:t>
            </a:r>
            <a:r>
              <a:rPr lang="en-US" sz="2000" dirty="0" smtClean="0"/>
              <a:t> </a:t>
            </a:r>
            <a:r>
              <a:rPr lang="en-US" sz="2000" dirty="0" err="1" smtClean="0"/>
              <a:t>هماهنگ</a:t>
            </a:r>
            <a:r>
              <a:rPr lang="en-US" sz="2000" dirty="0" smtClean="0"/>
              <a:t> </a:t>
            </a:r>
            <a:r>
              <a:rPr lang="en-US" sz="2000" dirty="0" err="1" smtClean="0"/>
              <a:t>شود</a:t>
            </a:r>
            <a:r>
              <a:rPr lang="en-US" sz="2000" dirty="0" smtClean="0"/>
              <a:t>. </a:t>
            </a:r>
            <a:endParaRPr lang="fa-IR" sz="2000" dirty="0" smtClean="0"/>
          </a:p>
          <a:p>
            <a:pPr algn="r"/>
            <a:r>
              <a:rPr lang="en-US" sz="2000" dirty="0" err="1" smtClean="0"/>
              <a:t>سازنده</a:t>
            </a:r>
            <a:r>
              <a:rPr lang="en-US" sz="2000" dirty="0" smtClean="0"/>
              <a:t> </a:t>
            </a:r>
            <a:r>
              <a:rPr lang="en-US" sz="2000" dirty="0" err="1" smtClean="0"/>
              <a:t>این</a:t>
            </a:r>
            <a:r>
              <a:rPr lang="en-US" sz="2000" dirty="0" smtClean="0"/>
              <a:t> </a:t>
            </a:r>
            <a:r>
              <a:rPr lang="en-US" sz="2000" dirty="0" err="1" smtClean="0"/>
              <a:t>کمربند</a:t>
            </a:r>
            <a:r>
              <a:rPr lang="en-US" sz="2000" dirty="0" smtClean="0"/>
              <a:t> </a:t>
            </a:r>
            <a:r>
              <a:rPr lang="en-US" sz="2000" dirty="0" err="1" smtClean="0"/>
              <a:t>ادعا</a:t>
            </a:r>
            <a:r>
              <a:rPr lang="en-US" sz="2000" dirty="0" smtClean="0"/>
              <a:t> </a:t>
            </a:r>
            <a:r>
              <a:rPr lang="en-US" sz="2000" dirty="0" err="1" smtClean="0"/>
              <a:t>می‌کند</a:t>
            </a:r>
            <a:r>
              <a:rPr lang="en-US" sz="2000" dirty="0" smtClean="0"/>
              <a:t> </a:t>
            </a:r>
            <a:r>
              <a:rPr lang="en-US" sz="2000" dirty="0" err="1" smtClean="0"/>
              <a:t>که</a:t>
            </a:r>
            <a:r>
              <a:rPr lang="en-US" sz="2000" dirty="0" smtClean="0"/>
              <a:t> </a:t>
            </a:r>
            <a:r>
              <a:rPr lang="en-US" sz="2000" dirty="0" err="1" smtClean="0"/>
              <a:t>هیچ</a:t>
            </a:r>
            <a:r>
              <a:rPr lang="en-US" sz="2000" dirty="0" smtClean="0"/>
              <a:t> </a:t>
            </a:r>
            <a:r>
              <a:rPr lang="en-US" sz="2000" dirty="0" err="1" smtClean="0"/>
              <a:t>نگرانی</a:t>
            </a:r>
            <a:r>
              <a:rPr lang="en-US" sz="2000" dirty="0" smtClean="0"/>
              <a:t> </a:t>
            </a:r>
            <a:r>
              <a:rPr lang="en-US" sz="2000" dirty="0" err="1" smtClean="0"/>
              <a:t>مبنی</a:t>
            </a:r>
            <a:r>
              <a:rPr lang="en-US" sz="2000" dirty="0" smtClean="0"/>
              <a:t> </a:t>
            </a:r>
            <a:r>
              <a:rPr lang="en-US" sz="2000" dirty="0" err="1" smtClean="0"/>
              <a:t>بر</a:t>
            </a:r>
            <a:r>
              <a:rPr lang="en-US" sz="2000" dirty="0" smtClean="0"/>
              <a:t> </a:t>
            </a:r>
            <a:r>
              <a:rPr lang="en-US" sz="2000" dirty="0" err="1" smtClean="0"/>
              <a:t>آسیب</a:t>
            </a:r>
            <a:r>
              <a:rPr lang="en-US" sz="2000" dirty="0" smtClean="0"/>
              <a:t> </a:t>
            </a:r>
            <a:r>
              <a:rPr lang="en-US" sz="2000" dirty="0" err="1" smtClean="0"/>
              <a:t>دیدن</a:t>
            </a:r>
            <a:r>
              <a:rPr lang="en-US" sz="2000" dirty="0" smtClean="0"/>
              <a:t> </a:t>
            </a:r>
            <a:r>
              <a:rPr lang="en-US" sz="2000" dirty="0" err="1" smtClean="0"/>
              <a:t>باتری</a:t>
            </a:r>
            <a:r>
              <a:rPr lang="en-US" sz="2000" dirty="0" smtClean="0"/>
              <a:t> </a:t>
            </a:r>
            <a:r>
              <a:rPr lang="en-US" sz="2000" dirty="0" err="1" smtClean="0"/>
              <a:t>درون</a:t>
            </a:r>
            <a:r>
              <a:rPr lang="en-US" sz="2000" dirty="0" smtClean="0"/>
              <a:t> </a:t>
            </a:r>
            <a:r>
              <a:rPr lang="en-US" sz="2000" dirty="0" err="1" smtClean="0"/>
              <a:t>آن</a:t>
            </a:r>
            <a:r>
              <a:rPr lang="en-US" sz="2000" dirty="0" smtClean="0"/>
              <a:t> </a:t>
            </a:r>
            <a:r>
              <a:rPr lang="en-US" sz="2000" dirty="0" err="1" smtClean="0"/>
              <a:t>یا</a:t>
            </a:r>
            <a:r>
              <a:rPr lang="en-US" sz="2000" dirty="0" smtClean="0"/>
              <a:t> </a:t>
            </a:r>
            <a:r>
              <a:rPr lang="en-US" sz="2000" dirty="0" err="1" smtClean="0"/>
              <a:t>حتی</a:t>
            </a:r>
            <a:r>
              <a:rPr lang="en-US" sz="2000" dirty="0" smtClean="0"/>
              <a:t> </a:t>
            </a:r>
            <a:r>
              <a:rPr lang="en-US" sz="2000" dirty="0" err="1" smtClean="0"/>
              <a:t>آتش</a:t>
            </a:r>
            <a:r>
              <a:rPr lang="en-US" sz="2000" dirty="0" smtClean="0"/>
              <a:t> </a:t>
            </a:r>
            <a:r>
              <a:rPr lang="en-US" sz="2000" dirty="0" err="1" smtClean="0"/>
              <a:t>گرفتن</a:t>
            </a:r>
            <a:r>
              <a:rPr lang="en-US" sz="2000" dirty="0" smtClean="0"/>
              <a:t> </a:t>
            </a:r>
            <a:r>
              <a:rPr lang="en-US" sz="2000" dirty="0" err="1" smtClean="0"/>
              <a:t>آن</a:t>
            </a:r>
            <a:r>
              <a:rPr lang="en-US" sz="2000" dirty="0" smtClean="0"/>
              <a:t> </a:t>
            </a:r>
            <a:r>
              <a:rPr lang="en-US" sz="2000" dirty="0" err="1" smtClean="0"/>
              <a:t>وجود</a:t>
            </a:r>
            <a:r>
              <a:rPr lang="en-US" sz="2000" dirty="0" smtClean="0"/>
              <a:t> </a:t>
            </a:r>
            <a:r>
              <a:rPr lang="en-US" sz="2000" dirty="0" err="1" smtClean="0"/>
              <a:t>ندارد</a:t>
            </a:r>
            <a:r>
              <a:rPr lang="en-US" sz="2000" dirty="0" smtClean="0"/>
              <a:t>.</a:t>
            </a:r>
          </a:p>
          <a:p>
            <a:pPr algn="r"/>
            <a:r>
              <a:rPr lang="en-US" sz="2000" dirty="0" err="1" smtClean="0"/>
              <a:t>این</a:t>
            </a:r>
            <a:r>
              <a:rPr lang="en-US" sz="2000" dirty="0" smtClean="0"/>
              <a:t> </a:t>
            </a:r>
            <a:r>
              <a:rPr lang="en-US" sz="2000" dirty="0" err="1" smtClean="0"/>
              <a:t>کمربند</a:t>
            </a:r>
            <a:r>
              <a:rPr lang="en-US" sz="2000" dirty="0" smtClean="0"/>
              <a:t> </a:t>
            </a:r>
            <a:r>
              <a:rPr lang="en-US" sz="2000" dirty="0" err="1" smtClean="0"/>
              <a:t>قادر</a:t>
            </a:r>
            <a:r>
              <a:rPr lang="en-US" sz="2000" dirty="0" smtClean="0"/>
              <a:t> </a:t>
            </a:r>
            <a:r>
              <a:rPr lang="en-US" sz="2000" dirty="0" err="1" smtClean="0"/>
              <a:t>به</a:t>
            </a:r>
            <a:r>
              <a:rPr lang="en-US" sz="2000" dirty="0" smtClean="0"/>
              <a:t> </a:t>
            </a:r>
            <a:r>
              <a:rPr lang="en-US" sz="2000" dirty="0" err="1" smtClean="0"/>
              <a:t>شارژ</a:t>
            </a:r>
            <a:r>
              <a:rPr lang="en-US" sz="2000" dirty="0" smtClean="0"/>
              <a:t> </a:t>
            </a:r>
            <a:r>
              <a:rPr lang="en-US" sz="2000" dirty="0" err="1" smtClean="0"/>
              <a:t>اسمارت</a:t>
            </a:r>
            <a:r>
              <a:rPr lang="en-US" sz="2000" dirty="0" smtClean="0"/>
              <a:t> </a:t>
            </a:r>
            <a:r>
              <a:rPr lang="en-US" sz="2000" dirty="0" err="1" smtClean="0"/>
              <a:t>فون</a:t>
            </a:r>
            <a:r>
              <a:rPr lang="en-US" sz="2000" dirty="0" smtClean="0"/>
              <a:t> و </a:t>
            </a:r>
            <a:r>
              <a:rPr lang="en-US" sz="2000" dirty="0" err="1" smtClean="0"/>
              <a:t>دستگاه</a:t>
            </a:r>
            <a:r>
              <a:rPr lang="en-US" sz="2000" dirty="0" smtClean="0"/>
              <a:t> </a:t>
            </a:r>
            <a:r>
              <a:rPr lang="en-US" sz="2000" dirty="0" err="1" smtClean="0"/>
              <a:t>های</a:t>
            </a:r>
            <a:r>
              <a:rPr lang="en-US" sz="2000" dirty="0" smtClean="0"/>
              <a:t> </a:t>
            </a:r>
            <a:r>
              <a:rPr lang="en-US" sz="2000" dirty="0" err="1" smtClean="0"/>
              <a:t>مختلف</a:t>
            </a:r>
            <a:r>
              <a:rPr lang="en-US" sz="2000" dirty="0" smtClean="0"/>
              <a:t> </a:t>
            </a:r>
            <a:r>
              <a:rPr lang="en-US" sz="2000" dirty="0" err="1" smtClean="0"/>
              <a:t>است</a:t>
            </a:r>
            <a:endParaRPr lang="en-US" sz="2000" dirty="0"/>
          </a:p>
        </p:txBody>
      </p:sp>
    </p:spTree>
    <p:extLst>
      <p:ext uri="{BB962C8B-B14F-4D97-AF65-F5344CB8AC3E}">
        <p14:creationId xmlns:p14="http://schemas.microsoft.com/office/powerpoint/2010/main" val="123505639"/>
      </p:ext>
    </p:extLst>
  </p:cSld>
  <p:clrMapOvr>
    <a:masterClrMapping/>
  </p:clrMapOvr>
  <p:transition spd="slow">
    <p:wipe/>
  </p:transition>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06237"/>
            <a:ext cx="6414867" cy="4206240"/>
          </a:xfrm>
          <a:prstGeom prst="rect">
            <a:avLst/>
          </a:prstGeom>
        </p:spPr>
      </p:pic>
      <p:sp>
        <p:nvSpPr>
          <p:cNvPr id="3" name="Rectangle 2"/>
          <p:cNvSpPr/>
          <p:nvPr/>
        </p:nvSpPr>
        <p:spPr>
          <a:xfrm>
            <a:off x="6414867" y="106237"/>
            <a:ext cx="5777133" cy="3416320"/>
          </a:xfrm>
          <a:prstGeom prst="rect">
            <a:avLst/>
          </a:prstGeom>
        </p:spPr>
        <p:txBody>
          <a:bodyPr wrap="square">
            <a:spAutoFit/>
          </a:bodyPr>
          <a:lstStyle/>
          <a:p>
            <a:pPr algn="r" rtl="1"/>
            <a:r>
              <a:rPr lang="fa-IR" sz="2400" dirty="0"/>
              <a:t>خودکاری که 16 میلیون رنگ را بازتولید می‌کند</a:t>
            </a:r>
          </a:p>
          <a:p>
            <a:pPr algn="r" rtl="1"/>
            <a:r>
              <a:rPr lang="fa-IR" sz="2400" dirty="0"/>
              <a:t>خودکار </a:t>
            </a:r>
            <a:r>
              <a:rPr lang="en-US" sz="2400" dirty="0"/>
              <a:t>Scribble Ink </a:t>
            </a:r>
            <a:r>
              <a:rPr lang="fa-IR" sz="2400" dirty="0"/>
              <a:t>به کاربران امکان طراحی‌کردن و نوشتن را با استفاده از رنگ‌هایی که در دنیای اطرافشان وجود دارد، می‌دهد.</a:t>
            </a:r>
          </a:p>
          <a:p>
            <a:pPr algn="r" rtl="1"/>
            <a:r>
              <a:rPr lang="fa-IR" sz="2400" dirty="0"/>
              <a:t>خودکار جدید دارای یک حسگر </a:t>
            </a:r>
            <a:r>
              <a:rPr lang="en-US" sz="2400" dirty="0"/>
              <a:t>RGB </a:t>
            </a:r>
            <a:r>
              <a:rPr lang="fa-IR" sz="2400" dirty="0"/>
              <a:t>شانزده بیتی در انتهاست که رنگ برگ، آجر، صورت یک شخص یا هر رنگ مورد دلخواه کاربر را شکار می‌کند. سپس یک میکروپردازشگر تعبیه‌شده </a:t>
            </a:r>
            <a:r>
              <a:rPr lang="en-US" sz="2400" dirty="0"/>
              <a:t>ARM 9 </a:t>
            </a:r>
            <a:r>
              <a:rPr lang="fa-IR" sz="2400" dirty="0"/>
              <a:t>رنگ را تحلیل کرده و آن را ذخیره می‌کند.</a:t>
            </a:r>
            <a:endParaRPr lang="en-US" sz="2400" dirty="0"/>
          </a:p>
        </p:txBody>
      </p:sp>
    </p:spTree>
    <p:extLst>
      <p:ext uri="{BB962C8B-B14F-4D97-AF65-F5344CB8AC3E}">
        <p14:creationId xmlns:p14="http://schemas.microsoft.com/office/powerpoint/2010/main" val="3412126440"/>
      </p:ext>
    </p:extLst>
  </p:cSld>
  <p:clrMapOvr>
    <a:masterClrMapping/>
  </p:clrMapOvr>
  <p:transition spd="slow">
    <p:wipe/>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0"/>
            <a:ext cx="3981157" cy="3587262"/>
          </a:xfrm>
          <a:prstGeom prst="rect">
            <a:avLst/>
          </a:prstGeom>
        </p:spPr>
      </p:pic>
      <p:pic>
        <p:nvPicPr>
          <p:cNvPr id="3" name="Picture 2"/>
          <p:cNvPicPr>
            <a:picLocks noChangeAspect="1"/>
          </p:cNvPicPr>
          <p:nvPr/>
        </p:nvPicPr>
        <p:blipFill>
          <a:blip r:embed="rId4"/>
          <a:stretch>
            <a:fillRect/>
          </a:stretch>
        </p:blipFill>
        <p:spPr>
          <a:xfrm>
            <a:off x="3981157" y="0"/>
            <a:ext cx="4009292" cy="3587262"/>
          </a:xfrm>
          <a:prstGeom prst="rect">
            <a:avLst/>
          </a:prstGeom>
        </p:spPr>
      </p:pic>
      <p:pic>
        <p:nvPicPr>
          <p:cNvPr id="4" name="Picture 3"/>
          <p:cNvPicPr>
            <a:picLocks noChangeAspect="1"/>
          </p:cNvPicPr>
          <p:nvPr/>
        </p:nvPicPr>
        <p:blipFill>
          <a:blip r:embed="rId5"/>
          <a:stretch>
            <a:fillRect/>
          </a:stretch>
        </p:blipFill>
        <p:spPr>
          <a:xfrm>
            <a:off x="7990449" y="0"/>
            <a:ext cx="4201551" cy="3587262"/>
          </a:xfrm>
          <a:prstGeom prst="rect">
            <a:avLst/>
          </a:prstGeom>
        </p:spPr>
      </p:pic>
      <p:sp>
        <p:nvSpPr>
          <p:cNvPr id="5" name="Rectangle 4"/>
          <p:cNvSpPr/>
          <p:nvPr/>
        </p:nvSpPr>
        <p:spPr>
          <a:xfrm>
            <a:off x="-1" y="3738881"/>
            <a:ext cx="12192001" cy="1938992"/>
          </a:xfrm>
          <a:prstGeom prst="rect">
            <a:avLst/>
          </a:prstGeom>
        </p:spPr>
        <p:txBody>
          <a:bodyPr wrap="square">
            <a:spAutoFit/>
          </a:bodyPr>
          <a:lstStyle/>
          <a:p>
            <a:pPr algn="r" rtl="1"/>
            <a:r>
              <a:rPr lang="fa-IR" sz="6000" dirty="0"/>
              <a:t>جدیدترین تکنولوژی چراغ مه شکن جهت جلوگیری از تصادفات در هوای بارانی</a:t>
            </a:r>
            <a:endParaRPr lang="en-US" sz="6000" dirty="0"/>
          </a:p>
        </p:txBody>
      </p:sp>
    </p:spTree>
    <p:extLst>
      <p:ext uri="{BB962C8B-B14F-4D97-AF65-F5344CB8AC3E}">
        <p14:creationId xmlns:p14="http://schemas.microsoft.com/office/powerpoint/2010/main" val="528581176"/>
      </p:ext>
    </p:extLst>
  </p:cSld>
  <p:clrMapOvr>
    <a:masterClrMapping/>
  </p:clrMapOvr>
  <p:transition spd="slow">
    <p:wipe/>
  </p:transition>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
            <a:ext cx="5739618" cy="3291841"/>
          </a:xfrm>
          <a:prstGeom prst="rect">
            <a:avLst/>
          </a:prstGeom>
        </p:spPr>
      </p:pic>
      <p:pic>
        <p:nvPicPr>
          <p:cNvPr id="3" name="Picture 2"/>
          <p:cNvPicPr>
            <a:picLocks noChangeAspect="1"/>
          </p:cNvPicPr>
          <p:nvPr/>
        </p:nvPicPr>
        <p:blipFill>
          <a:blip r:embed="rId4"/>
          <a:stretch>
            <a:fillRect/>
          </a:stretch>
        </p:blipFill>
        <p:spPr>
          <a:xfrm>
            <a:off x="0" y="3291840"/>
            <a:ext cx="5739618" cy="3566160"/>
          </a:xfrm>
          <a:prstGeom prst="rect">
            <a:avLst/>
          </a:prstGeom>
        </p:spPr>
      </p:pic>
      <p:sp>
        <p:nvSpPr>
          <p:cNvPr id="4" name="Rectangle 3"/>
          <p:cNvSpPr/>
          <p:nvPr/>
        </p:nvSpPr>
        <p:spPr>
          <a:xfrm>
            <a:off x="5739618" y="0"/>
            <a:ext cx="6452382" cy="6001643"/>
          </a:xfrm>
          <a:prstGeom prst="rect">
            <a:avLst/>
          </a:prstGeom>
        </p:spPr>
        <p:txBody>
          <a:bodyPr wrap="square">
            <a:spAutoFit/>
          </a:bodyPr>
          <a:lstStyle/>
          <a:p>
            <a:pPr algn="r" rtl="1"/>
            <a:r>
              <a:rPr lang="fa-IR" sz="2400" dirty="0"/>
              <a:t>تصاوير چاپگر لیزری سامسونگ از جنس مقوا !</a:t>
            </a:r>
          </a:p>
          <a:p>
            <a:pPr algn="r" rtl="1"/>
            <a:r>
              <a:rPr lang="fa-IR" sz="2400" dirty="0"/>
              <a:t>محقق موفق به ساخت یک چاپگر دوستدار محیط زیست با الهام از هنر اوریگامی و از یک تکه بسیار مقاوم مقوای بازیافتی شدند.</a:t>
            </a:r>
          </a:p>
          <a:p>
            <a:pPr algn="r" rtl="1"/>
            <a:r>
              <a:rPr lang="fa-IR" sz="2400" dirty="0"/>
              <a:t>برای ساخت بدنه اصلی چاپگر تاشوی اوریگامی (</a:t>
            </a:r>
            <a:r>
              <a:rPr lang="en-US" sz="2400" dirty="0"/>
              <a:t>Origami) </a:t>
            </a:r>
            <a:r>
              <a:rPr lang="fa-IR" sz="2400" dirty="0"/>
              <a:t>به جای پلاستیک، از مقوای بازیافتی استفاده شده است که پس از خراب شدن، مجددا قابل بازیافت خواهد بود.</a:t>
            </a:r>
          </a:p>
          <a:p>
            <a:pPr algn="r" rtl="1"/>
            <a:r>
              <a:rPr lang="fa-IR" sz="2400" dirty="0"/>
              <a:t>طراحی بدنه خارجی این چاپگر لیزری از هنر اوریگامی (کاغذ و تا) الهام گرفته شده است و یک تکه بسیار مقاوم مقوای بازیافتی پس از برش خوردن و تا زدن، به یک شکل چاپگر تبدیل می‌شود و دستگاه اصلی چاپگر لیزری درون این بدنه مقوایی قرار دارد.</a:t>
            </a:r>
          </a:p>
          <a:p>
            <a:pPr algn="r" rtl="1"/>
            <a:r>
              <a:rPr lang="fa-IR" sz="2400" dirty="0"/>
              <a:t>پوشش خارجی چاپگر فاقد پلاستیک است، اما برای حفظ دوام دستگاه در بخش داخلی از پلاستیک مقاوم و لولا استفاده شده است؛ در بخش داخلی نیز قطعات پلاستیکی و الکترونیکی شامل فلز و عناصر کمیاب بر روی زمین بکار رفته است</a:t>
            </a:r>
            <a:endParaRPr lang="en-US" sz="2400" dirty="0"/>
          </a:p>
        </p:txBody>
      </p:sp>
    </p:spTree>
    <p:extLst>
      <p:ext uri="{BB962C8B-B14F-4D97-AF65-F5344CB8AC3E}">
        <p14:creationId xmlns:p14="http://schemas.microsoft.com/office/powerpoint/2010/main" val="2183880237"/>
      </p:ext>
    </p:extLst>
  </p:cSld>
  <p:clrMapOvr>
    <a:masterClrMapping/>
  </p:clrMapOvr>
  <p:transition spd="slow">
    <p:wipe/>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0" y="0"/>
            <a:ext cx="4783014" cy="6740307"/>
          </a:xfrm>
          <a:prstGeom prst="rect">
            <a:avLst/>
          </a:prstGeom>
        </p:spPr>
      </p:pic>
      <p:sp>
        <p:nvSpPr>
          <p:cNvPr id="3" name="Rectangle 2"/>
          <p:cNvSpPr/>
          <p:nvPr/>
        </p:nvSpPr>
        <p:spPr>
          <a:xfrm>
            <a:off x="4783015" y="0"/>
            <a:ext cx="7408985" cy="6740307"/>
          </a:xfrm>
          <a:prstGeom prst="rect">
            <a:avLst/>
          </a:prstGeom>
          <a:blipFill>
            <a:blip r:embed="rId3"/>
            <a:tile tx="0" ty="0" sx="100000" sy="100000" flip="none" algn="tl"/>
          </a:blipFill>
        </p:spPr>
        <p:txBody>
          <a:bodyPr wrap="square">
            <a:spAutoFit/>
          </a:bodyPr>
          <a:lstStyle/>
          <a:p>
            <a:pPr algn="r" rtl="1"/>
            <a:r>
              <a:rPr lang="fa-IR" dirty="0"/>
              <a:t>کفش ها به اینترنت متصل می‌شوند</a:t>
            </a:r>
          </a:p>
          <a:p>
            <a:pPr algn="r" rtl="1"/>
            <a:endParaRPr lang="fa-IR" dirty="0"/>
          </a:p>
          <a:p>
            <a:pPr algn="r" rtl="1"/>
            <a:r>
              <a:rPr lang="fa-IR" dirty="0"/>
              <a:t> </a:t>
            </a:r>
          </a:p>
          <a:p>
            <a:pPr algn="r" rtl="1"/>
            <a:r>
              <a:rPr lang="fa-IR" dirty="0"/>
              <a:t>مخترعان این کفش معتقدند که در 5 یا 10 سال آینده، تمامی کفش ها با قابلیت اتصال به اینترنت تولید و ساخته می شوند که سودی بیش از 2 میلیارد دلار را برای سازندگان در برخواهند داشت.</a:t>
            </a:r>
          </a:p>
          <a:p>
            <a:pPr algn="r" rtl="1"/>
            <a:endParaRPr lang="fa-IR" dirty="0"/>
          </a:p>
          <a:p>
            <a:pPr algn="r" rtl="1"/>
            <a:r>
              <a:rPr lang="fa-IR" dirty="0"/>
              <a:t>در سال های اخیر نیز کمپانی های مختلفی به عرضه و تولید کفش های هوشمند روی آورده اند اما هر یک از آنها به دنبال آن هستند که گزینه جدیدی را به کفش های هوشمندشان اضافه کنند تا بتوانند در دنیای رقابت به حیات خود ادامه دهند. کفش جدیدی که توسط محققان ساخته شده علاوه بر قابلیت اتصال به اینترنت می تواند گام های اشخاصی که این کفش ها را می پوشند تقویت و گام های آنها را استوارتر کرده تا کمتر احساس خستگی کنند.</a:t>
            </a:r>
          </a:p>
          <a:p>
            <a:pPr algn="r" rtl="1"/>
            <a:r>
              <a:rPr lang="fa-IR" dirty="0"/>
              <a:t> </a:t>
            </a:r>
          </a:p>
          <a:p>
            <a:pPr algn="r" rtl="1"/>
            <a:r>
              <a:rPr lang="fa-IR" dirty="0"/>
              <a:t>از دیگر قابلیت های این کفش می توان به تنظیم دمای داخلی کفش اشاره کرد. در فصل تابستان و با پیاده روی در خیابان هایی که تابش آفتاب آنها را گداخته کرده است، به سادگی و با برقراری ارتباط بین سنسورهای داخل کفش و اسمارت فون می توان دمای داخل کفش را تنظیم کرد. یا برعکس در فصل زمستان و بارش مداوم باران و برف، زمین ها خیس و نمناک شده در نتیجه عابران از نقطه پا و کفش هایشان احساس سرما می کنند اما با پوشیدن این کفش و تنظیم دمای آن می توان فضای داخلی کفش را گرم کرد.</a:t>
            </a:r>
          </a:p>
          <a:p>
            <a:pPr algn="r" rtl="1"/>
            <a:r>
              <a:rPr lang="fa-IR" dirty="0"/>
              <a:t> </a:t>
            </a:r>
          </a:p>
          <a:p>
            <a:pPr algn="r" rtl="1"/>
            <a:r>
              <a:rPr lang="fa-IR" dirty="0"/>
              <a:t>تقویت گام ها</a:t>
            </a:r>
          </a:p>
          <a:p>
            <a:pPr algn="r" rtl="1"/>
            <a:r>
              <a:rPr lang="fa-IR" dirty="0"/>
              <a:t>از دیگر فواید این کفش ها می توان از تبدیل انرژی مکانیکی در هنگام راه رفتن به انرژی الکتریکی خبر داد که باعث تقویت گام های شخص می شود.در نتیجه با وجود اینکه مسافت های طولانی پیموده می شود اما شخص احساس خستگی نمی کند و تمام این فعالیت ها به کمک باتری و سنسورهای کوچکی میسر می شود که در زیر کفه کفش نهفته شده اند.</a:t>
            </a:r>
            <a:endParaRPr lang="en-US" dirty="0"/>
          </a:p>
        </p:txBody>
      </p:sp>
    </p:spTree>
    <p:extLst>
      <p:ext uri="{BB962C8B-B14F-4D97-AF65-F5344CB8AC3E}">
        <p14:creationId xmlns:p14="http://schemas.microsoft.com/office/powerpoint/2010/main" val="1947134502"/>
      </p:ext>
    </p:extLst>
  </p:cSld>
  <p:clrMapOvr>
    <a:masterClrMapping/>
  </p:clrMapOvr>
  <p:transition spd="slow">
    <p:wipe/>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1"/>
            <a:ext cx="6096000" cy="6858000"/>
          </a:xfrm>
          <a:prstGeom prst="rect">
            <a:avLst/>
          </a:prstGeom>
        </p:spPr>
      </p:pic>
      <p:sp>
        <p:nvSpPr>
          <p:cNvPr id="3" name="Rectangle 2"/>
          <p:cNvSpPr/>
          <p:nvPr/>
        </p:nvSpPr>
        <p:spPr>
          <a:xfrm>
            <a:off x="6096000" y="1"/>
            <a:ext cx="6096000" cy="5016758"/>
          </a:xfrm>
          <a:prstGeom prst="rect">
            <a:avLst/>
          </a:prstGeom>
        </p:spPr>
        <p:txBody>
          <a:bodyPr>
            <a:spAutoFit/>
          </a:bodyPr>
          <a:lstStyle/>
          <a:p>
            <a:pPr algn="r" rtl="1"/>
            <a:r>
              <a:rPr lang="fa-IR" sz="3200" dirty="0"/>
              <a:t>شرکت </a:t>
            </a:r>
            <a:r>
              <a:rPr lang="en-US" sz="3200" dirty="0" err="1"/>
              <a:t>cicret</a:t>
            </a:r>
            <a:r>
              <a:rPr lang="en-US" sz="3200" dirty="0"/>
              <a:t> </a:t>
            </a:r>
            <a:r>
              <a:rPr lang="fa-IR" sz="3200" dirty="0"/>
              <a:t>به تازگی اقدام به ساخت دستبندی کرده که شما می‌توانید به کمک آن پوست خود را به تاچ اسکرین موبایل خود تبدیل کنید.دستبند </a:t>
            </a:r>
            <a:r>
              <a:rPr lang="en-US" sz="3200" dirty="0" err="1"/>
              <a:t>cicret</a:t>
            </a:r>
            <a:r>
              <a:rPr lang="en-US" sz="3200" dirty="0"/>
              <a:t> </a:t>
            </a:r>
            <a:r>
              <a:rPr lang="fa-IR" sz="3200" dirty="0"/>
              <a:t>دارای یک بروژکتور نوری بوده که به کمک بلوتوث، صفحه نمایش موبایل شما را روی پوست مچ دست می‌اندازد. در بالای این پروژکتور هشت سنسور مادون قرمز قرار گرفته که می تواند حرکت دست را به راحتی تشخیص داده و عمل درخواستی شما را انجام دهد.</a:t>
            </a:r>
            <a:endParaRPr lang="en-US" sz="3200" dirty="0"/>
          </a:p>
        </p:txBody>
      </p:sp>
    </p:spTree>
    <p:extLst>
      <p:ext uri="{BB962C8B-B14F-4D97-AF65-F5344CB8AC3E}">
        <p14:creationId xmlns:p14="http://schemas.microsoft.com/office/powerpoint/2010/main" val="245206415"/>
      </p:ext>
    </p:extLst>
  </p:cSld>
  <p:clrMapOvr>
    <a:masterClrMapping/>
  </p:clrMapOvr>
  <p:transition spd="slow">
    <p:wipe/>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6147582" cy="3995677"/>
          </a:xfrm>
          <a:prstGeom prst="rect">
            <a:avLst/>
          </a:prstGeom>
        </p:spPr>
      </p:pic>
      <p:pic>
        <p:nvPicPr>
          <p:cNvPr id="3" name="Picture 2"/>
          <p:cNvPicPr>
            <a:picLocks noChangeAspect="1"/>
          </p:cNvPicPr>
          <p:nvPr/>
        </p:nvPicPr>
        <p:blipFill>
          <a:blip r:embed="rId4"/>
          <a:stretch>
            <a:fillRect/>
          </a:stretch>
        </p:blipFill>
        <p:spPr>
          <a:xfrm>
            <a:off x="6147582" y="848"/>
            <a:ext cx="6044418" cy="3994829"/>
          </a:xfrm>
          <a:prstGeom prst="rect">
            <a:avLst/>
          </a:prstGeom>
        </p:spPr>
      </p:pic>
      <p:sp>
        <p:nvSpPr>
          <p:cNvPr id="4" name="Rectangle 3"/>
          <p:cNvSpPr/>
          <p:nvPr/>
        </p:nvSpPr>
        <p:spPr>
          <a:xfrm>
            <a:off x="0" y="3995678"/>
            <a:ext cx="12192000" cy="2862322"/>
          </a:xfrm>
          <a:prstGeom prst="rect">
            <a:avLst/>
          </a:prstGeom>
        </p:spPr>
        <p:txBody>
          <a:bodyPr wrap="square">
            <a:spAutoFit/>
          </a:bodyPr>
          <a:lstStyle/>
          <a:p>
            <a:pPr algn="r" rtl="1"/>
            <a:r>
              <a:rPr lang="fa-IR" sz="3600" dirty="0"/>
              <a:t>وقتی زخمی روی پوست ایجاد می گردد تا پیش از آنکه چرک نکند و مایعات سفید رنگ روی آن صله نبندند، نمی توان عفونی شدنش را تشخیص داد. پس از این مرحله هم فقط باید آنتی بیوتیک مصرف کرد تا عفونت حاصله برطرف گردد. اما به لطف اختراع بانداژهای هوشمند، می شود رشد باکتری ها را در همان ابتدا متوقف نمود.</a:t>
            </a:r>
            <a:endParaRPr lang="en-US" sz="3600" dirty="0"/>
          </a:p>
        </p:txBody>
      </p:sp>
    </p:spTree>
    <p:extLst>
      <p:ext uri="{BB962C8B-B14F-4D97-AF65-F5344CB8AC3E}">
        <p14:creationId xmlns:p14="http://schemas.microsoft.com/office/powerpoint/2010/main" val="2474965485"/>
      </p:ext>
    </p:extLst>
  </p:cSld>
  <p:clrMapOvr>
    <a:masterClrMapping/>
  </p:clrMapOvr>
  <p:transition spd="slow">
    <p:wip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3229289" y="332914"/>
            <a:ext cx="5745901" cy="4309425"/>
          </a:xfrm>
          <a:prstGeom prst="rect">
            <a:avLst/>
          </a:prstGeom>
        </p:spPr>
      </p:pic>
    </p:spTree>
    <p:extLst>
      <p:ext uri="{BB962C8B-B14F-4D97-AF65-F5344CB8AC3E}">
        <p14:creationId xmlns:p14="http://schemas.microsoft.com/office/powerpoint/2010/main" val="2274190526"/>
      </p:ext>
    </p:extLst>
  </p:cSld>
  <p:clrMapOvr>
    <a:masterClrMapping/>
  </p:clrMapOvr>
  <p:transition spd="slow">
    <p:wipe/>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126609" y="253218"/>
            <a:ext cx="12065391" cy="5632311"/>
          </a:xfrm>
          <a:prstGeom prst="rect">
            <a:avLst/>
          </a:prstGeom>
        </p:spPr>
        <p:txBody>
          <a:bodyPr wrap="square">
            <a:spAutoFit/>
          </a:bodyPr>
          <a:lstStyle/>
          <a:p>
            <a:pPr algn="r" rtl="1"/>
            <a:r>
              <a:rPr lang="en-US" dirty="0" err="1"/>
              <a:t>محققان</a:t>
            </a:r>
            <a:r>
              <a:rPr lang="en-US" dirty="0"/>
              <a:t> </a:t>
            </a:r>
            <a:r>
              <a:rPr lang="en-US" dirty="0" err="1"/>
              <a:t>استرالیایی</a:t>
            </a:r>
            <a:r>
              <a:rPr lang="en-US" dirty="0"/>
              <a:t> </a:t>
            </a:r>
            <a:r>
              <a:rPr lang="en-US" dirty="0" err="1"/>
              <a:t>الیاف</a:t>
            </a:r>
            <a:r>
              <a:rPr lang="en-US" dirty="0"/>
              <a:t> </a:t>
            </a:r>
            <a:r>
              <a:rPr lang="en-US" dirty="0" err="1"/>
              <a:t>کششی</a:t>
            </a:r>
            <a:r>
              <a:rPr lang="en-US" dirty="0"/>
              <a:t> و </a:t>
            </a:r>
            <a:r>
              <a:rPr lang="en-US" dirty="0" err="1"/>
              <a:t>رسانای</a:t>
            </a:r>
            <a:r>
              <a:rPr lang="en-US" dirty="0"/>
              <a:t> </a:t>
            </a:r>
            <a:r>
              <a:rPr lang="en-US" dirty="0" err="1"/>
              <a:t>الکتریکی</a:t>
            </a:r>
            <a:r>
              <a:rPr lang="en-US" dirty="0"/>
              <a:t> </a:t>
            </a:r>
            <a:r>
              <a:rPr lang="en-US" dirty="0" err="1"/>
              <a:t>تولید</a:t>
            </a:r>
            <a:r>
              <a:rPr lang="en-US" dirty="0"/>
              <a:t> </a:t>
            </a:r>
            <a:r>
              <a:rPr lang="en-US" dirty="0" err="1"/>
              <a:t>کرده‌اند</a:t>
            </a:r>
            <a:r>
              <a:rPr lang="en-US" dirty="0"/>
              <a:t> </a:t>
            </a:r>
            <a:r>
              <a:rPr lang="en-US" dirty="0" err="1"/>
              <a:t>که</a:t>
            </a:r>
            <a:r>
              <a:rPr lang="en-US" dirty="0"/>
              <a:t> </a:t>
            </a:r>
            <a:r>
              <a:rPr lang="en-US" dirty="0" err="1"/>
              <a:t>با</a:t>
            </a:r>
            <a:r>
              <a:rPr lang="en-US" dirty="0"/>
              <a:t> </a:t>
            </a:r>
            <a:r>
              <a:rPr lang="en-US" dirty="0" err="1"/>
              <a:t>استفاده</a:t>
            </a:r>
            <a:r>
              <a:rPr lang="en-US" dirty="0"/>
              <a:t> </a:t>
            </a:r>
            <a:r>
              <a:rPr lang="en-US" dirty="0" err="1"/>
              <a:t>از</a:t>
            </a:r>
            <a:r>
              <a:rPr lang="en-US" dirty="0"/>
              <a:t> </a:t>
            </a:r>
            <a:r>
              <a:rPr lang="en-US" dirty="0" err="1"/>
              <a:t>تکنیک‌های</a:t>
            </a:r>
            <a:r>
              <a:rPr lang="en-US" dirty="0"/>
              <a:t> </a:t>
            </a:r>
            <a:r>
              <a:rPr lang="en-US" dirty="0" err="1"/>
              <a:t>سنتی</a:t>
            </a:r>
            <a:r>
              <a:rPr lang="en-US" dirty="0"/>
              <a:t> </a:t>
            </a:r>
            <a:r>
              <a:rPr lang="en-US" dirty="0" err="1"/>
              <a:t>برای</a:t>
            </a:r>
            <a:r>
              <a:rPr lang="en-US" dirty="0"/>
              <a:t> </a:t>
            </a:r>
            <a:r>
              <a:rPr lang="en-US" dirty="0" err="1"/>
              <a:t>تولید</a:t>
            </a:r>
            <a:r>
              <a:rPr lang="en-US" dirty="0"/>
              <a:t> </a:t>
            </a:r>
            <a:r>
              <a:rPr lang="en-US" dirty="0" err="1"/>
              <a:t>پوشاک</a:t>
            </a:r>
            <a:r>
              <a:rPr lang="en-US" dirty="0"/>
              <a:t> </a:t>
            </a:r>
            <a:r>
              <a:rPr lang="en-US" dirty="0" err="1"/>
              <a:t>به</a:t>
            </a:r>
            <a:r>
              <a:rPr lang="en-US" dirty="0"/>
              <a:t> </a:t>
            </a:r>
            <a:r>
              <a:rPr lang="en-US" dirty="0" err="1"/>
              <a:t>منظور</a:t>
            </a:r>
            <a:r>
              <a:rPr lang="en-US" dirty="0"/>
              <a:t> </a:t>
            </a:r>
            <a:r>
              <a:rPr lang="en-US" dirty="0" err="1"/>
              <a:t>نظارت</a:t>
            </a:r>
            <a:r>
              <a:rPr lang="en-US" dirty="0"/>
              <a:t> </a:t>
            </a:r>
            <a:r>
              <a:rPr lang="en-US" dirty="0" err="1"/>
              <a:t>بر</a:t>
            </a:r>
            <a:r>
              <a:rPr lang="en-US" dirty="0"/>
              <a:t> </a:t>
            </a:r>
            <a:r>
              <a:rPr lang="en-US" dirty="0" err="1"/>
              <a:t>حرکات</a:t>
            </a:r>
            <a:r>
              <a:rPr lang="en-US" dirty="0"/>
              <a:t> </a:t>
            </a:r>
            <a:r>
              <a:rPr lang="en-US" dirty="0" err="1"/>
              <a:t>انسان</a:t>
            </a:r>
            <a:r>
              <a:rPr lang="en-US" dirty="0"/>
              <a:t> </a:t>
            </a:r>
            <a:r>
              <a:rPr lang="en-US" dirty="0" err="1"/>
              <a:t>بافته</a:t>
            </a:r>
            <a:r>
              <a:rPr lang="en-US" dirty="0"/>
              <a:t> </a:t>
            </a:r>
            <a:r>
              <a:rPr lang="en-US" dirty="0" err="1"/>
              <a:t>می‌شوند</a:t>
            </a:r>
            <a:r>
              <a:rPr lang="en-US" dirty="0"/>
              <a:t>.</a:t>
            </a:r>
          </a:p>
          <a:p>
            <a:pPr algn="r" rtl="1"/>
            <a:endParaRPr lang="en-US" dirty="0"/>
          </a:p>
          <a:p>
            <a:pPr algn="r" rtl="1"/>
            <a:r>
              <a:rPr lang="en-US" dirty="0" err="1"/>
              <a:t>به</a:t>
            </a:r>
            <a:r>
              <a:rPr lang="en-US" dirty="0"/>
              <a:t> </a:t>
            </a:r>
            <a:r>
              <a:rPr lang="en-US" dirty="0" err="1"/>
              <a:t>گزارش</a:t>
            </a:r>
            <a:r>
              <a:rPr lang="en-US" dirty="0"/>
              <a:t> </a:t>
            </a:r>
            <a:r>
              <a:rPr lang="en-US" dirty="0" err="1"/>
              <a:t>کانال</a:t>
            </a:r>
            <a:r>
              <a:rPr lang="en-US" dirty="0"/>
              <a:t> </a:t>
            </a:r>
            <a:r>
              <a:rPr lang="en-US" dirty="0" err="1"/>
              <a:t>تکنولوژی</a:t>
            </a:r>
            <a:r>
              <a:rPr lang="en-US" dirty="0"/>
              <a:t>، </a:t>
            </a:r>
            <a:r>
              <a:rPr lang="en-US" dirty="0" err="1"/>
              <a:t>محققان</a:t>
            </a:r>
            <a:r>
              <a:rPr lang="en-US" dirty="0"/>
              <a:t> </a:t>
            </a:r>
            <a:r>
              <a:rPr lang="en-US" dirty="0" err="1"/>
              <a:t>با</a:t>
            </a:r>
            <a:r>
              <a:rPr lang="en-US" dirty="0"/>
              <a:t> </a:t>
            </a:r>
            <a:r>
              <a:rPr lang="en-US" dirty="0" err="1"/>
              <a:t>جایگزین</a:t>
            </a:r>
            <a:r>
              <a:rPr lang="en-US" dirty="0"/>
              <a:t> </a:t>
            </a:r>
            <a:r>
              <a:rPr lang="en-US" dirty="0" err="1"/>
              <a:t>کردن</a:t>
            </a:r>
            <a:r>
              <a:rPr lang="en-US" dirty="0"/>
              <a:t> </a:t>
            </a:r>
            <a:r>
              <a:rPr lang="en-US" dirty="0" err="1"/>
              <a:t>الیاف</a:t>
            </a:r>
            <a:r>
              <a:rPr lang="en-US" dirty="0"/>
              <a:t> </a:t>
            </a:r>
            <a:r>
              <a:rPr lang="en-US" dirty="0" err="1"/>
              <a:t>معمولی</a:t>
            </a:r>
            <a:r>
              <a:rPr lang="en-US" dirty="0"/>
              <a:t> </a:t>
            </a:r>
            <a:r>
              <a:rPr lang="en-US" dirty="0" err="1"/>
              <a:t>با</a:t>
            </a:r>
            <a:r>
              <a:rPr lang="en-US" dirty="0"/>
              <a:t> </a:t>
            </a:r>
            <a:r>
              <a:rPr lang="en-US" dirty="0" err="1"/>
              <a:t>الیاف</a:t>
            </a:r>
            <a:r>
              <a:rPr lang="en-US" dirty="0"/>
              <a:t> </a:t>
            </a:r>
            <a:r>
              <a:rPr lang="en-US" dirty="0" err="1"/>
              <a:t>هادی</a:t>
            </a:r>
            <a:r>
              <a:rPr lang="en-US" dirty="0"/>
              <a:t> </a:t>
            </a:r>
            <a:r>
              <a:rPr lang="en-US" dirty="0" err="1"/>
              <a:t>الکتریسیته</a:t>
            </a:r>
            <a:r>
              <a:rPr lang="en-US" dirty="0"/>
              <a:t>، </a:t>
            </a:r>
            <a:r>
              <a:rPr lang="en-US" dirty="0" err="1"/>
              <a:t>توانسته‌اند</a:t>
            </a:r>
            <a:r>
              <a:rPr lang="en-US" dirty="0"/>
              <a:t> </a:t>
            </a:r>
            <a:r>
              <a:rPr lang="en-US" dirty="0" err="1"/>
              <a:t>امکان</a:t>
            </a:r>
            <a:r>
              <a:rPr lang="en-US" dirty="0"/>
              <a:t> </a:t>
            </a:r>
            <a:r>
              <a:rPr lang="en-US" dirty="0" err="1"/>
              <a:t>نظارت</a:t>
            </a:r>
            <a:r>
              <a:rPr lang="en-US" dirty="0"/>
              <a:t> </a:t>
            </a:r>
            <a:r>
              <a:rPr lang="en-US" dirty="0" err="1"/>
              <a:t>بر</a:t>
            </a:r>
            <a:r>
              <a:rPr lang="en-US" dirty="0"/>
              <a:t> </a:t>
            </a:r>
            <a:r>
              <a:rPr lang="en-US" dirty="0" err="1"/>
              <a:t>حرکات</a:t>
            </a:r>
            <a:r>
              <a:rPr lang="en-US" dirty="0"/>
              <a:t> </a:t>
            </a:r>
            <a:r>
              <a:rPr lang="en-US" dirty="0" err="1"/>
              <a:t>انسان</a:t>
            </a:r>
            <a:r>
              <a:rPr lang="en-US" dirty="0"/>
              <a:t> و </a:t>
            </a:r>
            <a:r>
              <a:rPr lang="en-US" dirty="0" err="1"/>
              <a:t>حتی</a:t>
            </a:r>
            <a:r>
              <a:rPr lang="en-US" dirty="0"/>
              <a:t> </a:t>
            </a:r>
            <a:r>
              <a:rPr lang="en-US" dirty="0" err="1"/>
              <a:t>ذخیره</a:t>
            </a:r>
            <a:r>
              <a:rPr lang="en-US" dirty="0"/>
              <a:t> </a:t>
            </a:r>
            <a:r>
              <a:rPr lang="en-US" dirty="0" err="1"/>
              <a:t>انرژی</a:t>
            </a:r>
            <a:r>
              <a:rPr lang="en-US" dirty="0"/>
              <a:t> </a:t>
            </a:r>
            <a:r>
              <a:rPr lang="en-US" dirty="0" err="1"/>
              <a:t>مورد</a:t>
            </a:r>
            <a:r>
              <a:rPr lang="en-US" dirty="0"/>
              <a:t> </a:t>
            </a:r>
            <a:r>
              <a:rPr lang="en-US" dirty="0" err="1"/>
              <a:t>نیاز</a:t>
            </a:r>
            <a:r>
              <a:rPr lang="en-US" dirty="0"/>
              <a:t> </a:t>
            </a:r>
            <a:r>
              <a:rPr lang="en-US" dirty="0" err="1"/>
              <a:t>برای</a:t>
            </a:r>
            <a:r>
              <a:rPr lang="en-US" dirty="0"/>
              <a:t> </a:t>
            </a:r>
            <a:r>
              <a:rPr lang="en-US" dirty="0" err="1"/>
              <a:t>تقویت</a:t>
            </a:r>
            <a:r>
              <a:rPr lang="en-US" dirty="0"/>
              <a:t> </a:t>
            </a:r>
            <a:r>
              <a:rPr lang="en-US" dirty="0" err="1"/>
              <a:t>این</a:t>
            </a:r>
            <a:r>
              <a:rPr lang="en-US" dirty="0"/>
              <a:t> </a:t>
            </a:r>
            <a:r>
              <a:rPr lang="en-US" dirty="0" err="1"/>
              <a:t>عملکرد</a:t>
            </a:r>
            <a:r>
              <a:rPr lang="en-US" dirty="0"/>
              <a:t> </a:t>
            </a:r>
            <a:r>
              <a:rPr lang="en-US" dirty="0" err="1"/>
              <a:t>را</a:t>
            </a:r>
            <a:r>
              <a:rPr lang="en-US" dirty="0"/>
              <a:t> </a:t>
            </a:r>
            <a:r>
              <a:rPr lang="en-US" dirty="0" err="1"/>
              <a:t>با</a:t>
            </a:r>
            <a:r>
              <a:rPr lang="en-US" dirty="0"/>
              <a:t> </a:t>
            </a:r>
            <a:r>
              <a:rPr lang="en-US" dirty="0" err="1"/>
              <a:t>استفاده</a:t>
            </a:r>
            <a:r>
              <a:rPr lang="en-US" dirty="0"/>
              <a:t> </a:t>
            </a:r>
            <a:r>
              <a:rPr lang="en-US" dirty="0" err="1"/>
              <a:t>از</a:t>
            </a:r>
            <a:r>
              <a:rPr lang="en-US" dirty="0"/>
              <a:t> </a:t>
            </a:r>
            <a:r>
              <a:rPr lang="en-US" dirty="0" err="1"/>
              <a:t>لباس</a:t>
            </a:r>
            <a:r>
              <a:rPr lang="en-US" dirty="0"/>
              <a:t> </a:t>
            </a:r>
            <a:r>
              <a:rPr lang="en-US" dirty="0" err="1"/>
              <a:t>فراهم</a:t>
            </a:r>
            <a:r>
              <a:rPr lang="en-US" dirty="0"/>
              <a:t> </a:t>
            </a:r>
            <a:r>
              <a:rPr lang="en-US" dirty="0" err="1"/>
              <a:t>کنند</a:t>
            </a:r>
            <a:r>
              <a:rPr lang="en-US" dirty="0"/>
              <a:t>.</a:t>
            </a:r>
          </a:p>
          <a:p>
            <a:pPr algn="r" rtl="1"/>
            <a:endParaRPr lang="en-US" dirty="0"/>
          </a:p>
          <a:p>
            <a:pPr algn="r" rtl="1"/>
            <a:r>
              <a:rPr lang="en-US" dirty="0" err="1"/>
              <a:t>محققان</a:t>
            </a:r>
            <a:r>
              <a:rPr lang="en-US" dirty="0"/>
              <a:t> </a:t>
            </a:r>
            <a:r>
              <a:rPr lang="en-US" dirty="0" err="1"/>
              <a:t>مرکز</a:t>
            </a:r>
            <a:r>
              <a:rPr lang="en-US" dirty="0"/>
              <a:t> </a:t>
            </a:r>
            <a:r>
              <a:rPr lang="en-US" dirty="0" err="1"/>
              <a:t>عالی</a:t>
            </a:r>
            <a:r>
              <a:rPr lang="en-US" dirty="0"/>
              <a:t> </a:t>
            </a:r>
            <a:r>
              <a:rPr lang="en-US" dirty="0" err="1"/>
              <a:t>الکترومواد</a:t>
            </a:r>
            <a:r>
              <a:rPr lang="en-US" dirty="0"/>
              <a:t> </a:t>
            </a:r>
            <a:r>
              <a:rPr lang="en-US" dirty="0" err="1"/>
              <a:t>شورای</a:t>
            </a:r>
            <a:r>
              <a:rPr lang="en-US" dirty="0"/>
              <a:t> </a:t>
            </a:r>
            <a:r>
              <a:rPr lang="en-US" dirty="0" err="1"/>
              <a:t>تحقیقات</a:t>
            </a:r>
            <a:r>
              <a:rPr lang="en-US" dirty="0"/>
              <a:t> </a:t>
            </a:r>
            <a:r>
              <a:rPr lang="en-US" dirty="0" err="1"/>
              <a:t>استرالیا</a:t>
            </a:r>
            <a:r>
              <a:rPr lang="en-US" dirty="0"/>
              <a:t> (ARC) </a:t>
            </a:r>
            <a:r>
              <a:rPr lang="en-US" dirty="0" err="1"/>
              <a:t>ساختارهای</a:t>
            </a:r>
            <a:r>
              <a:rPr lang="en-US" dirty="0"/>
              <a:t> </a:t>
            </a:r>
            <a:r>
              <a:rPr lang="en-US" dirty="0" err="1"/>
              <a:t>الیاف</a:t>
            </a:r>
            <a:r>
              <a:rPr lang="en-US" dirty="0"/>
              <a:t> </a:t>
            </a:r>
            <a:r>
              <a:rPr lang="en-US" dirty="0" err="1"/>
              <a:t>جدیدی</a:t>
            </a:r>
            <a:r>
              <a:rPr lang="en-US" dirty="0"/>
              <a:t> </a:t>
            </a:r>
            <a:r>
              <a:rPr lang="en-US" dirty="0" err="1"/>
              <a:t>را</a:t>
            </a:r>
            <a:r>
              <a:rPr lang="en-US" dirty="0"/>
              <a:t> </a:t>
            </a:r>
            <a:r>
              <a:rPr lang="en-US" dirty="0" err="1"/>
              <a:t>ایجاد</a:t>
            </a:r>
            <a:r>
              <a:rPr lang="en-US" dirty="0"/>
              <a:t> </a:t>
            </a:r>
            <a:r>
              <a:rPr lang="en-US" dirty="0" err="1"/>
              <a:t>کرده</a:t>
            </a:r>
            <a:r>
              <a:rPr lang="en-US" dirty="0"/>
              <a:t> و </a:t>
            </a:r>
            <a:r>
              <a:rPr lang="en-US" dirty="0" err="1"/>
              <a:t>از</a:t>
            </a:r>
            <a:r>
              <a:rPr lang="en-US" dirty="0"/>
              <a:t> </a:t>
            </a:r>
            <a:r>
              <a:rPr lang="en-US" dirty="0" err="1"/>
              <a:t>روش‌های</a:t>
            </a:r>
            <a:r>
              <a:rPr lang="en-US" dirty="0"/>
              <a:t> </a:t>
            </a:r>
            <a:r>
              <a:rPr lang="en-US" dirty="0" err="1"/>
              <a:t>بافندگی</a:t>
            </a:r>
            <a:r>
              <a:rPr lang="en-US" dirty="0"/>
              <a:t> </a:t>
            </a:r>
            <a:r>
              <a:rPr lang="en-US" dirty="0" err="1"/>
              <a:t>سنتی</a:t>
            </a:r>
            <a:r>
              <a:rPr lang="en-US" dirty="0"/>
              <a:t> </a:t>
            </a:r>
            <a:r>
              <a:rPr lang="en-US" dirty="0" err="1"/>
              <a:t>برای</a:t>
            </a:r>
            <a:r>
              <a:rPr lang="en-US" dirty="0"/>
              <a:t> </a:t>
            </a:r>
            <a:r>
              <a:rPr lang="en-US" dirty="0" err="1"/>
              <a:t>ارائه</a:t>
            </a:r>
            <a:r>
              <a:rPr lang="en-US" dirty="0"/>
              <a:t> </a:t>
            </a:r>
            <a:r>
              <a:rPr lang="en-US" dirty="0" err="1"/>
              <a:t>هر</a:t>
            </a:r>
            <a:r>
              <a:rPr lang="en-US" dirty="0"/>
              <a:t> </a:t>
            </a:r>
            <a:r>
              <a:rPr lang="en-US" dirty="0" err="1"/>
              <a:t>دو</a:t>
            </a:r>
            <a:r>
              <a:rPr lang="en-US" dirty="0"/>
              <a:t> </a:t>
            </a:r>
            <a:r>
              <a:rPr lang="en-US" dirty="0" err="1"/>
              <a:t>قابلیت</a:t>
            </a:r>
            <a:r>
              <a:rPr lang="en-US" dirty="0"/>
              <a:t>‌ </a:t>
            </a:r>
            <a:r>
              <a:rPr lang="en-US" dirty="0" err="1"/>
              <a:t>در</a:t>
            </a:r>
            <a:r>
              <a:rPr lang="en-US" dirty="0"/>
              <a:t> </a:t>
            </a:r>
            <a:r>
              <a:rPr lang="en-US" dirty="0" err="1"/>
              <a:t>پوشاک</a:t>
            </a:r>
            <a:r>
              <a:rPr lang="en-US" dirty="0"/>
              <a:t> </a:t>
            </a:r>
            <a:r>
              <a:rPr lang="en-US" dirty="0" err="1"/>
              <a:t>استفاده</a:t>
            </a:r>
            <a:r>
              <a:rPr lang="en-US" dirty="0"/>
              <a:t> </a:t>
            </a:r>
            <a:r>
              <a:rPr lang="en-US" dirty="0" err="1"/>
              <a:t>کرده‌اند</a:t>
            </a:r>
            <a:r>
              <a:rPr lang="en-US" dirty="0"/>
              <a:t>.</a:t>
            </a:r>
          </a:p>
          <a:p>
            <a:pPr algn="r" rtl="1"/>
            <a:endParaRPr lang="en-US" dirty="0"/>
          </a:p>
          <a:p>
            <a:pPr algn="r" rtl="1"/>
            <a:r>
              <a:rPr lang="en-US" dirty="0" err="1"/>
              <a:t>منسوجات</a:t>
            </a:r>
            <a:r>
              <a:rPr lang="en-US" dirty="0"/>
              <a:t> </a:t>
            </a:r>
            <a:r>
              <a:rPr lang="en-US" dirty="0" err="1"/>
              <a:t>بافتنی</a:t>
            </a:r>
            <a:r>
              <a:rPr lang="en-US" dirty="0"/>
              <a:t> </a:t>
            </a:r>
            <a:r>
              <a:rPr lang="en-US" dirty="0" err="1"/>
              <a:t>مبتنی</a:t>
            </a:r>
            <a:r>
              <a:rPr lang="en-US" dirty="0"/>
              <a:t> </a:t>
            </a:r>
            <a:r>
              <a:rPr lang="en-US" dirty="0" err="1"/>
              <a:t>بر</a:t>
            </a:r>
            <a:r>
              <a:rPr lang="en-US" dirty="0"/>
              <a:t> </a:t>
            </a:r>
            <a:r>
              <a:rPr lang="en-US" dirty="0" err="1"/>
              <a:t>الیاف</a:t>
            </a:r>
            <a:r>
              <a:rPr lang="en-US" dirty="0"/>
              <a:t> </a:t>
            </a:r>
            <a:r>
              <a:rPr lang="en-US" dirty="0" err="1"/>
              <a:t>کامپوزیت</a:t>
            </a:r>
            <a:r>
              <a:rPr lang="en-US" dirty="0"/>
              <a:t> </a:t>
            </a:r>
            <a:r>
              <a:rPr lang="en-US" dirty="0" err="1"/>
              <a:t>پلیمری</a:t>
            </a:r>
            <a:r>
              <a:rPr lang="en-US" dirty="0"/>
              <a:t> </a:t>
            </a:r>
            <a:r>
              <a:rPr lang="en-US" dirty="0" err="1"/>
              <a:t>که</a:t>
            </a:r>
            <a:r>
              <a:rPr lang="en-US" dirty="0"/>
              <a:t> </a:t>
            </a:r>
            <a:r>
              <a:rPr lang="en-US" dirty="0" err="1"/>
              <a:t>در</a:t>
            </a:r>
            <a:r>
              <a:rPr lang="en-US" dirty="0"/>
              <a:t> </a:t>
            </a:r>
            <a:r>
              <a:rPr lang="en-US" dirty="0" err="1"/>
              <a:t>تاسیسات</a:t>
            </a:r>
            <a:r>
              <a:rPr lang="en-US" dirty="0"/>
              <a:t> </a:t>
            </a:r>
            <a:r>
              <a:rPr lang="en-US" dirty="0" err="1"/>
              <a:t>ساخت</a:t>
            </a:r>
            <a:r>
              <a:rPr lang="en-US" dirty="0"/>
              <a:t> </a:t>
            </a:r>
            <a:r>
              <a:rPr lang="en-US" dirty="0" err="1"/>
              <a:t>ملی</a:t>
            </a:r>
            <a:r>
              <a:rPr lang="en-US" dirty="0"/>
              <a:t> </a:t>
            </a:r>
            <a:r>
              <a:rPr lang="en-US" dirty="0" err="1"/>
              <a:t>استرالیا</a:t>
            </a:r>
            <a:r>
              <a:rPr lang="en-US" dirty="0"/>
              <a:t> </a:t>
            </a:r>
            <a:r>
              <a:rPr lang="en-US" dirty="0" err="1"/>
              <a:t>تولید</a:t>
            </a:r>
            <a:r>
              <a:rPr lang="en-US" dirty="0"/>
              <a:t> </a:t>
            </a:r>
            <a:r>
              <a:rPr lang="en-US" dirty="0" err="1"/>
              <a:t>شده‌اند</a:t>
            </a:r>
            <a:r>
              <a:rPr lang="en-US" dirty="0"/>
              <a:t>، </a:t>
            </a:r>
            <a:r>
              <a:rPr lang="en-US" dirty="0" err="1"/>
              <a:t>بسیار</a:t>
            </a:r>
            <a:r>
              <a:rPr lang="en-US" dirty="0"/>
              <a:t> </a:t>
            </a:r>
            <a:r>
              <a:rPr lang="en-US" dirty="0" err="1"/>
              <a:t>حساس</a:t>
            </a:r>
            <a:r>
              <a:rPr lang="en-US" dirty="0"/>
              <a:t> ، </a:t>
            </a:r>
            <a:r>
              <a:rPr lang="en-US" dirty="0" err="1"/>
              <a:t>با</a:t>
            </a:r>
            <a:r>
              <a:rPr lang="en-US" dirty="0"/>
              <a:t> </a:t>
            </a:r>
            <a:r>
              <a:rPr lang="en-US" dirty="0" err="1"/>
              <a:t>ثبات</a:t>
            </a:r>
            <a:r>
              <a:rPr lang="en-US" dirty="0"/>
              <a:t> و </a:t>
            </a:r>
            <a:r>
              <a:rPr lang="en-US" dirty="0" err="1"/>
              <a:t>قادر</a:t>
            </a:r>
            <a:r>
              <a:rPr lang="en-US" dirty="0"/>
              <a:t> </a:t>
            </a:r>
            <a:r>
              <a:rPr lang="en-US" dirty="0" err="1"/>
              <a:t>به</a:t>
            </a:r>
            <a:r>
              <a:rPr lang="en-US" dirty="0"/>
              <a:t> </a:t>
            </a:r>
            <a:r>
              <a:rPr lang="en-US" dirty="0" err="1"/>
              <a:t>تشخیص</a:t>
            </a:r>
            <a:r>
              <a:rPr lang="en-US" dirty="0"/>
              <a:t> </a:t>
            </a:r>
            <a:r>
              <a:rPr lang="en-US" dirty="0" err="1"/>
              <a:t>طیف</a:t>
            </a:r>
            <a:r>
              <a:rPr lang="en-US" dirty="0"/>
              <a:t> </a:t>
            </a:r>
            <a:r>
              <a:rPr lang="en-US" dirty="0" err="1"/>
              <a:t>گسترده‌ای</a:t>
            </a:r>
            <a:r>
              <a:rPr lang="en-US" dirty="0"/>
              <a:t> </a:t>
            </a:r>
            <a:r>
              <a:rPr lang="en-US" dirty="0" err="1"/>
              <a:t>از</a:t>
            </a:r>
            <a:r>
              <a:rPr lang="en-US" dirty="0"/>
              <a:t> </a:t>
            </a:r>
            <a:r>
              <a:rPr lang="en-US" dirty="0" err="1"/>
              <a:t>حرکات</a:t>
            </a:r>
            <a:r>
              <a:rPr lang="en-US" dirty="0"/>
              <a:t> </a:t>
            </a:r>
            <a:r>
              <a:rPr lang="en-US" dirty="0" err="1"/>
              <a:t>انسان</a:t>
            </a:r>
            <a:r>
              <a:rPr lang="en-US" dirty="0"/>
              <a:t> </a:t>
            </a:r>
            <a:r>
              <a:rPr lang="en-US" dirty="0" err="1"/>
              <a:t>هستند</a:t>
            </a:r>
            <a:r>
              <a:rPr lang="en-US" dirty="0"/>
              <a:t>.</a:t>
            </a:r>
          </a:p>
          <a:p>
            <a:pPr algn="r" rtl="1"/>
            <a:endParaRPr lang="en-US" dirty="0"/>
          </a:p>
          <a:p>
            <a:pPr algn="r" rtl="1"/>
            <a:r>
              <a:rPr lang="en-US" dirty="0" err="1"/>
              <a:t>محققان</a:t>
            </a:r>
            <a:r>
              <a:rPr lang="en-US" dirty="0"/>
              <a:t> </a:t>
            </a:r>
            <a:r>
              <a:rPr lang="en-US" dirty="0" err="1"/>
              <a:t>به</a:t>
            </a:r>
            <a:r>
              <a:rPr lang="en-US" dirty="0"/>
              <a:t> </a:t>
            </a:r>
            <a:r>
              <a:rPr lang="en-US" dirty="0" err="1"/>
              <a:t>نمایش</a:t>
            </a:r>
            <a:r>
              <a:rPr lang="en-US" dirty="0"/>
              <a:t> </a:t>
            </a:r>
            <a:r>
              <a:rPr lang="en-US" dirty="0" err="1"/>
              <a:t>یک</a:t>
            </a:r>
            <a:r>
              <a:rPr lang="en-US" dirty="0"/>
              <a:t> </a:t>
            </a:r>
            <a:r>
              <a:rPr lang="en-US" dirty="0" err="1"/>
              <a:t>دستگاه</a:t>
            </a:r>
            <a:r>
              <a:rPr lang="en-US" dirty="0"/>
              <a:t> </a:t>
            </a:r>
            <a:r>
              <a:rPr lang="en-US" dirty="0" err="1"/>
              <a:t>کاربردی</a:t>
            </a:r>
            <a:r>
              <a:rPr lang="en-US" dirty="0"/>
              <a:t> </a:t>
            </a:r>
            <a:r>
              <a:rPr lang="en-US" dirty="0" err="1"/>
              <a:t>با</a:t>
            </a:r>
            <a:r>
              <a:rPr lang="en-US" dirty="0"/>
              <a:t> </a:t>
            </a:r>
            <a:r>
              <a:rPr lang="en-US" dirty="0" err="1"/>
              <a:t>قابلیت‌های</a:t>
            </a:r>
            <a:r>
              <a:rPr lang="en-US" dirty="0"/>
              <a:t> </a:t>
            </a:r>
            <a:r>
              <a:rPr lang="en-US" dirty="0" err="1"/>
              <a:t>سنجش</a:t>
            </a:r>
            <a:r>
              <a:rPr lang="en-US" dirty="0"/>
              <a:t> </a:t>
            </a:r>
            <a:r>
              <a:rPr lang="en-US" dirty="0" err="1"/>
              <a:t>از</a:t>
            </a:r>
            <a:r>
              <a:rPr lang="en-US" dirty="0"/>
              <a:t> </a:t>
            </a:r>
            <a:r>
              <a:rPr lang="en-US" dirty="0" err="1"/>
              <a:t>راه</a:t>
            </a:r>
            <a:r>
              <a:rPr lang="en-US" dirty="0"/>
              <a:t> </a:t>
            </a:r>
            <a:r>
              <a:rPr lang="en-US" dirty="0" err="1"/>
              <a:t>دور</a:t>
            </a:r>
            <a:r>
              <a:rPr lang="en-US" dirty="0"/>
              <a:t> </a:t>
            </a:r>
            <a:r>
              <a:rPr lang="en-US" dirty="0" err="1"/>
              <a:t>پرداختند</a:t>
            </a:r>
            <a:r>
              <a:rPr lang="en-US" dirty="0"/>
              <a:t> </a:t>
            </a:r>
            <a:r>
              <a:rPr lang="en-US" dirty="0" err="1"/>
              <a:t>که</a:t>
            </a:r>
            <a:r>
              <a:rPr lang="en-US" dirty="0"/>
              <a:t> </a:t>
            </a:r>
            <a:r>
              <a:rPr lang="en-US" dirty="0" err="1"/>
              <a:t>طی</a:t>
            </a:r>
            <a:r>
              <a:rPr lang="en-US" dirty="0"/>
              <a:t> </a:t>
            </a:r>
            <a:r>
              <a:rPr lang="en-US" dirty="0" err="1"/>
              <a:t>آن</a:t>
            </a:r>
            <a:r>
              <a:rPr lang="en-US" dirty="0"/>
              <a:t>، </a:t>
            </a:r>
            <a:r>
              <a:rPr lang="en-US" dirty="0" err="1"/>
              <a:t>یک</a:t>
            </a:r>
            <a:r>
              <a:rPr lang="en-US" dirty="0"/>
              <a:t> </a:t>
            </a:r>
            <a:r>
              <a:rPr lang="en-US" dirty="0" err="1"/>
              <a:t>نمونه</a:t>
            </a:r>
            <a:r>
              <a:rPr lang="en-US" dirty="0"/>
              <a:t> </a:t>
            </a:r>
            <a:r>
              <a:rPr lang="en-US" dirty="0" err="1"/>
              <a:t>اولیه</a:t>
            </a:r>
            <a:r>
              <a:rPr lang="en-US" dirty="0"/>
              <a:t> </a:t>
            </a:r>
            <a:r>
              <a:rPr lang="en-US" dirty="0" err="1"/>
              <a:t>پوشاک</a:t>
            </a:r>
            <a:r>
              <a:rPr lang="en-US" dirty="0"/>
              <a:t> </a:t>
            </a:r>
            <a:r>
              <a:rPr lang="en-US" dirty="0" err="1"/>
              <a:t>زانوبند</a:t>
            </a:r>
            <a:r>
              <a:rPr lang="en-US" dirty="0"/>
              <a:t> </a:t>
            </a:r>
            <a:r>
              <a:rPr lang="en-US" dirty="0" err="1"/>
              <a:t>با</a:t>
            </a:r>
            <a:r>
              <a:rPr lang="en-US" dirty="0"/>
              <a:t> </a:t>
            </a:r>
            <a:r>
              <a:rPr lang="en-US" dirty="0" err="1"/>
              <a:t>گیرنده</a:t>
            </a:r>
            <a:r>
              <a:rPr lang="en-US" dirty="0"/>
              <a:t> </a:t>
            </a:r>
            <a:r>
              <a:rPr lang="en-US" dirty="0" err="1"/>
              <a:t>بی‌سیم</a:t>
            </a:r>
            <a:r>
              <a:rPr lang="en-US" dirty="0"/>
              <a:t> </a:t>
            </a:r>
            <a:r>
              <a:rPr lang="en-US" dirty="0" err="1"/>
              <a:t>ارتباط</a:t>
            </a:r>
            <a:r>
              <a:rPr lang="en-US" dirty="0"/>
              <a:t> </a:t>
            </a:r>
            <a:r>
              <a:rPr lang="en-US" dirty="0" err="1"/>
              <a:t>برقرار</a:t>
            </a:r>
            <a:r>
              <a:rPr lang="en-US" dirty="0"/>
              <a:t> </a:t>
            </a:r>
            <a:r>
              <a:rPr lang="en-US" dirty="0" err="1"/>
              <a:t>می‌کرد</a:t>
            </a:r>
            <a:r>
              <a:rPr lang="en-US" dirty="0"/>
              <a:t>.</a:t>
            </a:r>
          </a:p>
          <a:p>
            <a:pPr algn="r" rtl="1"/>
            <a:endParaRPr lang="en-US" dirty="0"/>
          </a:p>
          <a:p>
            <a:pPr algn="r" rtl="1"/>
            <a:r>
              <a:rPr lang="en-US" dirty="0" err="1"/>
              <a:t>این</a:t>
            </a:r>
            <a:r>
              <a:rPr lang="en-US" dirty="0"/>
              <a:t> </a:t>
            </a:r>
            <a:r>
              <a:rPr lang="en-US" dirty="0" err="1"/>
              <a:t>الیاف</a:t>
            </a:r>
            <a:r>
              <a:rPr lang="en-US" dirty="0"/>
              <a:t> </a:t>
            </a:r>
            <a:r>
              <a:rPr lang="en-US" dirty="0" err="1"/>
              <a:t>نه</a:t>
            </a:r>
            <a:r>
              <a:rPr lang="en-US" dirty="0"/>
              <a:t> </a:t>
            </a:r>
            <a:r>
              <a:rPr lang="en-US" dirty="0" err="1"/>
              <a:t>تنها</a:t>
            </a:r>
            <a:r>
              <a:rPr lang="en-US" dirty="0"/>
              <a:t> </a:t>
            </a:r>
            <a:r>
              <a:rPr lang="en-US" dirty="0" err="1"/>
              <a:t>کششی</a:t>
            </a:r>
            <a:r>
              <a:rPr lang="en-US" dirty="0"/>
              <a:t> </a:t>
            </a:r>
            <a:r>
              <a:rPr lang="en-US" dirty="0" err="1"/>
              <a:t>هستند</a:t>
            </a:r>
            <a:r>
              <a:rPr lang="en-US" dirty="0"/>
              <a:t> </a:t>
            </a:r>
            <a:r>
              <a:rPr lang="en-US" dirty="0" err="1"/>
              <a:t>بلکه</a:t>
            </a:r>
            <a:r>
              <a:rPr lang="en-US" dirty="0"/>
              <a:t> </a:t>
            </a:r>
            <a:r>
              <a:rPr lang="en-US" dirty="0" err="1"/>
              <a:t>همچنین</a:t>
            </a:r>
            <a:r>
              <a:rPr lang="en-US" dirty="0"/>
              <a:t> </a:t>
            </a:r>
            <a:r>
              <a:rPr lang="en-US" dirty="0" err="1"/>
              <a:t>رسانای</a:t>
            </a:r>
            <a:r>
              <a:rPr lang="en-US" dirty="0"/>
              <a:t> </a:t>
            </a:r>
            <a:r>
              <a:rPr lang="en-US" dirty="0" err="1"/>
              <a:t>برق</a:t>
            </a:r>
            <a:r>
              <a:rPr lang="en-US" dirty="0"/>
              <a:t> </a:t>
            </a:r>
            <a:r>
              <a:rPr lang="en-US" dirty="0" err="1"/>
              <a:t>هم</a:t>
            </a:r>
            <a:r>
              <a:rPr lang="en-US" dirty="0"/>
              <a:t> </a:t>
            </a:r>
            <a:r>
              <a:rPr lang="en-US" dirty="0" err="1"/>
              <a:t>به</a:t>
            </a:r>
            <a:r>
              <a:rPr lang="en-US" dirty="0"/>
              <a:t> </a:t>
            </a:r>
            <a:r>
              <a:rPr lang="en-US" dirty="0" err="1"/>
              <a:t>شمار</a:t>
            </a:r>
            <a:r>
              <a:rPr lang="en-US" dirty="0"/>
              <a:t> </a:t>
            </a:r>
            <a:r>
              <a:rPr lang="en-US" dirty="0" err="1"/>
              <a:t>می‌روند</a:t>
            </a:r>
            <a:r>
              <a:rPr lang="en-US" dirty="0"/>
              <a:t>. </a:t>
            </a:r>
            <a:r>
              <a:rPr lang="en-US" dirty="0" err="1"/>
              <a:t>ترکیب</a:t>
            </a:r>
            <a:r>
              <a:rPr lang="en-US" dirty="0"/>
              <a:t> </a:t>
            </a:r>
            <a:r>
              <a:rPr lang="en-US" dirty="0" err="1"/>
              <a:t>این</a:t>
            </a:r>
            <a:r>
              <a:rPr lang="en-US" dirty="0"/>
              <a:t> </a:t>
            </a:r>
            <a:r>
              <a:rPr lang="en-US" dirty="0" err="1"/>
              <a:t>قابلیت‌ها</a:t>
            </a:r>
            <a:r>
              <a:rPr lang="en-US" dirty="0"/>
              <a:t> </a:t>
            </a:r>
            <a:r>
              <a:rPr lang="en-US" dirty="0" err="1"/>
              <a:t>به</a:t>
            </a:r>
            <a:r>
              <a:rPr lang="en-US" dirty="0"/>
              <a:t> </a:t>
            </a:r>
            <a:r>
              <a:rPr lang="en-US" dirty="0" err="1"/>
              <a:t>الیاف</a:t>
            </a:r>
            <a:r>
              <a:rPr lang="en-US" dirty="0"/>
              <a:t> </a:t>
            </a:r>
            <a:r>
              <a:rPr lang="en-US" dirty="0" err="1"/>
              <a:t>اجازه</a:t>
            </a:r>
            <a:r>
              <a:rPr lang="en-US" dirty="0"/>
              <a:t> </a:t>
            </a:r>
            <a:r>
              <a:rPr lang="en-US" dirty="0" err="1"/>
              <a:t>می‌دهد</a:t>
            </a:r>
            <a:r>
              <a:rPr lang="en-US" dirty="0"/>
              <a:t> </a:t>
            </a:r>
            <a:r>
              <a:rPr lang="en-US" dirty="0" err="1"/>
              <a:t>تا</a:t>
            </a:r>
            <a:r>
              <a:rPr lang="en-US" dirty="0"/>
              <a:t> </a:t>
            </a:r>
            <a:r>
              <a:rPr lang="en-US" dirty="0" err="1"/>
              <a:t>به</a:t>
            </a:r>
            <a:r>
              <a:rPr lang="en-US" dirty="0"/>
              <a:t> </a:t>
            </a:r>
            <a:r>
              <a:rPr lang="en-US" dirty="0" err="1"/>
              <a:t>حرکات</a:t>
            </a:r>
            <a:r>
              <a:rPr lang="en-US" dirty="0"/>
              <a:t> </a:t>
            </a:r>
            <a:r>
              <a:rPr lang="en-US" dirty="0" err="1"/>
              <a:t>بدن</a:t>
            </a:r>
            <a:r>
              <a:rPr lang="en-US" dirty="0"/>
              <a:t> </a:t>
            </a:r>
            <a:r>
              <a:rPr lang="en-US" dirty="0" err="1"/>
              <a:t>پاسخ</a:t>
            </a:r>
            <a:r>
              <a:rPr lang="en-US" dirty="0"/>
              <a:t> </a:t>
            </a:r>
            <a:r>
              <a:rPr lang="en-US" dirty="0" err="1"/>
              <a:t>دهند</a:t>
            </a:r>
            <a:r>
              <a:rPr lang="en-US" dirty="0"/>
              <a:t>.</a:t>
            </a:r>
          </a:p>
          <a:p>
            <a:pPr algn="r" rtl="1"/>
            <a:endParaRPr lang="en-US" dirty="0"/>
          </a:p>
          <a:p>
            <a:pPr algn="r" rtl="1"/>
            <a:r>
              <a:rPr lang="en-US" dirty="0" err="1"/>
              <a:t>به</a:t>
            </a:r>
            <a:r>
              <a:rPr lang="en-US" dirty="0"/>
              <a:t> </a:t>
            </a:r>
            <a:r>
              <a:rPr lang="en-US" dirty="0" err="1"/>
              <a:t>گفته</a:t>
            </a:r>
            <a:r>
              <a:rPr lang="en-US" dirty="0"/>
              <a:t> </a:t>
            </a:r>
            <a:r>
              <a:rPr lang="en-US" dirty="0" err="1"/>
              <a:t>محققان</a:t>
            </a:r>
            <a:r>
              <a:rPr lang="en-US" dirty="0"/>
              <a:t>، </a:t>
            </a:r>
            <a:r>
              <a:rPr lang="en-US" dirty="0" err="1"/>
              <a:t>برای</a:t>
            </a:r>
            <a:r>
              <a:rPr lang="en-US" dirty="0"/>
              <a:t> </a:t>
            </a:r>
            <a:r>
              <a:rPr lang="en-US" dirty="0" err="1"/>
              <a:t>ذخیره</a:t>
            </a:r>
            <a:r>
              <a:rPr lang="en-US" dirty="0"/>
              <a:t> </a:t>
            </a:r>
            <a:r>
              <a:rPr lang="en-US" dirty="0" err="1"/>
              <a:t>انرژی</a:t>
            </a:r>
            <a:r>
              <a:rPr lang="en-US" dirty="0"/>
              <a:t>، </a:t>
            </a:r>
            <a:r>
              <a:rPr lang="en-US" dirty="0" err="1"/>
              <a:t>موادی</a:t>
            </a:r>
            <a:r>
              <a:rPr lang="en-US" dirty="0"/>
              <a:t> </a:t>
            </a:r>
            <a:r>
              <a:rPr lang="en-US" dirty="0" err="1"/>
              <a:t>که</a:t>
            </a:r>
            <a:r>
              <a:rPr lang="en-US" dirty="0"/>
              <a:t> </a:t>
            </a:r>
            <a:r>
              <a:rPr lang="en-US" dirty="0" err="1"/>
              <a:t>باتری</a:t>
            </a:r>
            <a:r>
              <a:rPr lang="en-US" dirty="0"/>
              <a:t> </a:t>
            </a:r>
            <a:r>
              <a:rPr lang="en-US" dirty="0" err="1"/>
              <a:t>را</a:t>
            </a:r>
            <a:r>
              <a:rPr lang="en-US" dirty="0"/>
              <a:t> </a:t>
            </a:r>
            <a:r>
              <a:rPr lang="en-US" dirty="0" err="1"/>
              <a:t>تشکیل</a:t>
            </a:r>
            <a:r>
              <a:rPr lang="en-US" dirty="0"/>
              <a:t> </a:t>
            </a:r>
            <a:r>
              <a:rPr lang="en-US" dirty="0" err="1"/>
              <a:t>می‌دهند</a:t>
            </a:r>
            <a:r>
              <a:rPr lang="en-US" dirty="0"/>
              <a:t> </a:t>
            </a:r>
            <a:r>
              <a:rPr lang="en-US" dirty="0" err="1"/>
              <a:t>باید</a:t>
            </a:r>
            <a:r>
              <a:rPr lang="en-US" dirty="0"/>
              <a:t> </a:t>
            </a:r>
            <a:r>
              <a:rPr lang="en-US" dirty="0" err="1"/>
              <a:t>با</a:t>
            </a:r>
            <a:r>
              <a:rPr lang="en-US" dirty="0"/>
              <a:t> </a:t>
            </a:r>
            <a:r>
              <a:rPr lang="en-US" dirty="0" err="1"/>
              <a:t>چیدمان</a:t>
            </a:r>
            <a:r>
              <a:rPr lang="en-US" dirty="0"/>
              <a:t> </a:t>
            </a:r>
            <a:r>
              <a:rPr lang="en-US" dirty="0" err="1"/>
              <a:t>مناسب</a:t>
            </a:r>
            <a:r>
              <a:rPr lang="en-US" dirty="0"/>
              <a:t> </a:t>
            </a:r>
            <a:r>
              <a:rPr lang="en-US" dirty="0" err="1"/>
              <a:t>بافته</a:t>
            </a:r>
            <a:r>
              <a:rPr lang="en-US" dirty="0"/>
              <a:t> </a:t>
            </a:r>
            <a:r>
              <a:rPr lang="en-US" dirty="0" err="1"/>
              <a:t>شده</a:t>
            </a:r>
            <a:r>
              <a:rPr lang="en-US" dirty="0"/>
              <a:t> </a:t>
            </a:r>
            <a:r>
              <a:rPr lang="en-US" dirty="0" err="1"/>
              <a:t>باشند</a:t>
            </a:r>
            <a:r>
              <a:rPr lang="en-US" dirty="0"/>
              <a:t> </a:t>
            </a:r>
            <a:r>
              <a:rPr lang="en-US" dirty="0" err="1"/>
              <a:t>تا</a:t>
            </a:r>
            <a:r>
              <a:rPr lang="en-US" dirty="0"/>
              <a:t> </a:t>
            </a:r>
            <a:r>
              <a:rPr lang="en-US" dirty="0" err="1"/>
              <a:t>قابلیت</a:t>
            </a:r>
            <a:r>
              <a:rPr lang="en-US" dirty="0"/>
              <a:t> </a:t>
            </a:r>
            <a:r>
              <a:rPr lang="en-US" dirty="0" err="1"/>
              <a:t>ذخیره‌سازی</a:t>
            </a:r>
            <a:r>
              <a:rPr lang="en-US" dirty="0"/>
              <a:t> </a:t>
            </a:r>
            <a:r>
              <a:rPr lang="en-US" dirty="0" err="1"/>
              <a:t>انرژی</a:t>
            </a:r>
            <a:r>
              <a:rPr lang="en-US" dirty="0"/>
              <a:t> </a:t>
            </a:r>
            <a:r>
              <a:rPr lang="en-US" dirty="0" err="1"/>
              <a:t>را</a:t>
            </a:r>
            <a:r>
              <a:rPr lang="en-US" dirty="0"/>
              <a:t> </a:t>
            </a:r>
            <a:r>
              <a:rPr lang="en-US" dirty="0" err="1"/>
              <a:t>ارائه</a:t>
            </a:r>
            <a:r>
              <a:rPr lang="en-US" dirty="0"/>
              <a:t> </a:t>
            </a:r>
            <a:r>
              <a:rPr lang="en-US" dirty="0" err="1"/>
              <a:t>کنند</a:t>
            </a:r>
            <a:r>
              <a:rPr lang="en-US" dirty="0"/>
              <a:t>.</a:t>
            </a:r>
          </a:p>
          <a:p>
            <a:pPr algn="r" rtl="1"/>
            <a:endParaRPr lang="en-US" dirty="0"/>
          </a:p>
          <a:p>
            <a:pPr algn="r" rtl="1"/>
            <a:r>
              <a:rPr lang="en-US" dirty="0" err="1"/>
              <a:t>گوردون</a:t>
            </a:r>
            <a:r>
              <a:rPr lang="en-US" dirty="0"/>
              <a:t> </a:t>
            </a:r>
            <a:r>
              <a:rPr lang="en-US" dirty="0" err="1"/>
              <a:t>والاس</a:t>
            </a:r>
            <a:r>
              <a:rPr lang="en-US" dirty="0"/>
              <a:t>، </a:t>
            </a:r>
            <a:r>
              <a:rPr lang="en-US" dirty="0" err="1"/>
              <a:t>رئیس</a:t>
            </a:r>
            <a:r>
              <a:rPr lang="en-US" dirty="0"/>
              <a:t> </a:t>
            </a:r>
            <a:r>
              <a:rPr lang="en-US" dirty="0" err="1"/>
              <a:t>مرکز</a:t>
            </a:r>
            <a:r>
              <a:rPr lang="en-US" dirty="0"/>
              <a:t> </a:t>
            </a:r>
            <a:r>
              <a:rPr lang="en-US" dirty="0" err="1"/>
              <a:t>عالی</a:t>
            </a:r>
            <a:r>
              <a:rPr lang="en-US" dirty="0"/>
              <a:t> </a:t>
            </a:r>
            <a:r>
              <a:rPr lang="en-US" dirty="0" err="1"/>
              <a:t>علوم</a:t>
            </a:r>
            <a:r>
              <a:rPr lang="en-US" dirty="0"/>
              <a:t> </a:t>
            </a:r>
            <a:r>
              <a:rPr lang="en-US" dirty="0" err="1"/>
              <a:t>الکترومواد</a:t>
            </a:r>
            <a:r>
              <a:rPr lang="en-US" dirty="0"/>
              <a:t> </a:t>
            </a:r>
            <a:r>
              <a:rPr lang="en-US" dirty="0" err="1"/>
              <a:t>شورای</a:t>
            </a:r>
            <a:r>
              <a:rPr lang="en-US" dirty="0"/>
              <a:t> </a:t>
            </a:r>
            <a:r>
              <a:rPr lang="en-US" dirty="0" err="1"/>
              <a:t>تحقیقات</a:t>
            </a:r>
            <a:r>
              <a:rPr lang="en-US" dirty="0"/>
              <a:t> </a:t>
            </a:r>
            <a:r>
              <a:rPr lang="en-US" dirty="0" err="1"/>
              <a:t>استرالیا</a:t>
            </a:r>
            <a:r>
              <a:rPr lang="en-US" dirty="0"/>
              <a:t> </a:t>
            </a:r>
            <a:r>
              <a:rPr lang="en-US" dirty="0" err="1"/>
              <a:t>گفت</a:t>
            </a:r>
            <a:r>
              <a:rPr lang="en-US" dirty="0"/>
              <a:t>: </a:t>
            </a:r>
            <a:r>
              <a:rPr lang="en-US" dirty="0" err="1"/>
              <a:t>ما</a:t>
            </a:r>
            <a:r>
              <a:rPr lang="en-US" dirty="0"/>
              <a:t> </a:t>
            </a:r>
            <a:r>
              <a:rPr lang="en-US" dirty="0" err="1"/>
              <a:t>می‌توانیم</a:t>
            </a:r>
            <a:r>
              <a:rPr lang="en-US" dirty="0"/>
              <a:t> </a:t>
            </a:r>
            <a:r>
              <a:rPr lang="en-US" dirty="0" err="1"/>
              <a:t>به</a:t>
            </a:r>
            <a:r>
              <a:rPr lang="en-US" dirty="0"/>
              <a:t> </a:t>
            </a:r>
            <a:r>
              <a:rPr lang="en-US" dirty="0" err="1"/>
              <a:t>پیشرفت‌های</a:t>
            </a:r>
            <a:r>
              <a:rPr lang="en-US" dirty="0"/>
              <a:t> </a:t>
            </a:r>
            <a:r>
              <a:rPr lang="en-US" dirty="0" err="1"/>
              <a:t>بنیادی</a:t>
            </a:r>
            <a:r>
              <a:rPr lang="en-US" dirty="0"/>
              <a:t> </a:t>
            </a:r>
            <a:r>
              <a:rPr lang="en-US" dirty="0" err="1"/>
              <a:t>در</a:t>
            </a:r>
            <a:r>
              <a:rPr lang="en-US" dirty="0"/>
              <a:t> </a:t>
            </a:r>
            <a:r>
              <a:rPr lang="en-US" dirty="0" err="1"/>
              <a:t>علوم</a:t>
            </a:r>
            <a:r>
              <a:rPr lang="en-US" dirty="0"/>
              <a:t> </a:t>
            </a:r>
            <a:r>
              <a:rPr lang="en-US" dirty="0" err="1"/>
              <a:t>مواد</a:t>
            </a:r>
            <a:r>
              <a:rPr lang="en-US" dirty="0"/>
              <a:t> و </a:t>
            </a:r>
            <a:r>
              <a:rPr lang="en-US" dirty="0" err="1"/>
              <a:t>مهندسی</a:t>
            </a:r>
            <a:r>
              <a:rPr lang="en-US" dirty="0"/>
              <a:t> و </a:t>
            </a:r>
            <a:r>
              <a:rPr lang="en-US" dirty="0" err="1"/>
              <a:t>درک</a:t>
            </a:r>
            <a:r>
              <a:rPr lang="en-US" dirty="0"/>
              <a:t> </a:t>
            </a:r>
            <a:r>
              <a:rPr lang="en-US" dirty="0" err="1"/>
              <a:t>ساختارهای</a:t>
            </a:r>
            <a:r>
              <a:rPr lang="en-US" dirty="0"/>
              <a:t> </a:t>
            </a:r>
            <a:r>
              <a:rPr lang="en-US" dirty="0" err="1"/>
              <a:t>پوشیدنی</a:t>
            </a:r>
            <a:r>
              <a:rPr lang="en-US" dirty="0"/>
              <a:t> </a:t>
            </a:r>
            <a:r>
              <a:rPr lang="en-US" dirty="0" err="1"/>
              <a:t>برای</a:t>
            </a:r>
            <a:r>
              <a:rPr lang="en-US" dirty="0"/>
              <a:t> </a:t>
            </a:r>
            <a:r>
              <a:rPr lang="en-US" dirty="0" err="1"/>
              <a:t>استفاده</a:t>
            </a:r>
            <a:r>
              <a:rPr lang="en-US" dirty="0"/>
              <a:t> </a:t>
            </a:r>
            <a:r>
              <a:rPr lang="en-US" dirty="0" err="1"/>
              <a:t>در</a:t>
            </a:r>
            <a:r>
              <a:rPr lang="en-US" dirty="0"/>
              <a:t> </a:t>
            </a:r>
            <a:r>
              <a:rPr lang="en-US" dirty="0" err="1"/>
              <a:t>تمرینات</a:t>
            </a:r>
            <a:r>
              <a:rPr lang="en-US" dirty="0"/>
              <a:t> </a:t>
            </a:r>
            <a:r>
              <a:rPr lang="en-US" dirty="0" err="1"/>
              <a:t>ورزشی</a:t>
            </a:r>
            <a:r>
              <a:rPr lang="en-US" dirty="0"/>
              <a:t> و </a:t>
            </a:r>
            <a:r>
              <a:rPr lang="en-US" dirty="0" err="1"/>
              <a:t>برنامه‌های</a:t>
            </a:r>
            <a:r>
              <a:rPr lang="en-US" dirty="0"/>
              <a:t> </a:t>
            </a:r>
            <a:r>
              <a:rPr lang="en-US" dirty="0" err="1"/>
              <a:t>توانبخشی</a:t>
            </a:r>
            <a:r>
              <a:rPr lang="en-US" dirty="0"/>
              <a:t> </a:t>
            </a:r>
            <a:r>
              <a:rPr lang="en-US" dirty="0" err="1"/>
              <a:t>دست</a:t>
            </a:r>
            <a:r>
              <a:rPr lang="en-US" dirty="0"/>
              <a:t> </a:t>
            </a:r>
            <a:r>
              <a:rPr lang="en-US" dirty="0" err="1"/>
              <a:t>یابیم</a:t>
            </a:r>
            <a:endParaRPr lang="en-US" dirty="0"/>
          </a:p>
        </p:txBody>
      </p:sp>
    </p:spTree>
    <p:extLst>
      <p:ext uri="{BB962C8B-B14F-4D97-AF65-F5344CB8AC3E}">
        <p14:creationId xmlns:p14="http://schemas.microsoft.com/office/powerpoint/2010/main" val="1997235839"/>
      </p:ext>
    </p:extLst>
  </p:cSld>
  <p:clrMapOvr>
    <a:masterClrMapping/>
  </p:clrMapOvr>
  <p:transition spd="slow">
    <p:wipe/>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212118" y="197223"/>
            <a:ext cx="11782657" cy="3533333"/>
          </a:xfrm>
          <a:prstGeom prst="rect">
            <a:avLst/>
          </a:prstGeom>
        </p:spPr>
      </p:pic>
      <p:sp>
        <p:nvSpPr>
          <p:cNvPr id="4" name="Rectangle 3"/>
          <p:cNvSpPr/>
          <p:nvPr/>
        </p:nvSpPr>
        <p:spPr>
          <a:xfrm>
            <a:off x="212119" y="3730556"/>
            <a:ext cx="11782656" cy="3108543"/>
          </a:xfrm>
          <a:prstGeom prst="rect">
            <a:avLst/>
          </a:prstGeom>
        </p:spPr>
        <p:txBody>
          <a:bodyPr wrap="square">
            <a:spAutoFit/>
          </a:bodyPr>
          <a:lstStyle/>
          <a:p>
            <a:pPr algn="r"/>
            <a:r>
              <a:rPr lang="fa-IR" sz="2800" dirty="0"/>
              <a:t>اندکی پیش گوگل روتری با استفاده ی آسان معرفی کرد که انهیوب نام داشت. حالا یک استارتاپ تصمیم گرفته ایده گوگل [روترهایی با استفاده فوق آسان] را تکمیل کرده و کیفیت آنتن دهی را به سطحی بالاتر وارد کند. استارتاپ لوما روتری را توسعه داده و نامش را «وای-فای فراگیر » گذاشته است. این دستگاه در کنار استفاده آسان، امنیت بالایی نیز به همراه دارد و قابلیت مانیتور کردن دستگاه هایی که به آن متصل شده اند را نیز داراست. اما نکته متمایز کننده این محصول با آنچه پیشتر دیده شده، این است که دستگاه توسعه یافته از سوی لوما از چندین بخش مجزا تشکیل شده و کمک می کند تا نقاط کور، در خانه یا محل کار شما از میان برداشته شوند.</a:t>
            </a:r>
            <a:endParaRPr lang="en-US" sz="2800" dirty="0"/>
          </a:p>
        </p:txBody>
      </p:sp>
    </p:spTree>
    <p:extLst>
      <p:ext uri="{BB962C8B-B14F-4D97-AF65-F5344CB8AC3E}">
        <p14:creationId xmlns:p14="http://schemas.microsoft.com/office/powerpoint/2010/main" val="4079510586"/>
      </p:ext>
    </p:extLst>
  </p:cSld>
  <p:clrMapOvr>
    <a:masterClrMapping/>
  </p:clrMapOvr>
  <p:transition spd="slow">
    <p:wip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Rectangle 1"/>
          <p:cNvSpPr/>
          <p:nvPr/>
        </p:nvSpPr>
        <p:spPr>
          <a:xfrm>
            <a:off x="5494555" y="159882"/>
            <a:ext cx="1277914" cy="923330"/>
          </a:xfrm>
          <a:prstGeom prst="rect">
            <a:avLst/>
          </a:prstGeom>
          <a:noFill/>
        </p:spPr>
        <p:txBody>
          <a:bodyPr wrap="none" lIns="91440" tIns="45720" rIns="91440" bIns="45720">
            <a:spAutoFit/>
          </a:bodyPr>
          <a:lstStyle/>
          <a:p>
            <a:pPr algn="ctr"/>
            <a:r>
              <a:rPr lang="fa-IR" sz="5400" dirty="0" smtClean="0">
                <a:ln w="0"/>
                <a:effectLst>
                  <a:outerShdw blurRad="38100" dist="19050" dir="2700000" algn="tl" rotWithShape="0">
                    <a:schemeClr val="dk1">
                      <a:alpha val="40000"/>
                    </a:schemeClr>
                  </a:outerShdw>
                </a:effectLst>
              </a:rPr>
              <a:t>منابع</a:t>
            </a:r>
            <a:endParaRPr lang="en-US" sz="5400" b="0" cap="none" spc="0" dirty="0">
              <a:ln w="0"/>
              <a:solidFill>
                <a:schemeClr val="tx1"/>
              </a:solidFill>
              <a:effectLst>
                <a:outerShdw blurRad="38100" dist="19050" dir="2700000" algn="tl" rotWithShape="0">
                  <a:schemeClr val="dk1">
                    <a:alpha val="40000"/>
                  </a:schemeClr>
                </a:outerShdw>
              </a:effectLst>
            </a:endParaRPr>
          </a:p>
        </p:txBody>
      </p:sp>
      <p:sp>
        <p:nvSpPr>
          <p:cNvPr id="4" name="Rectangle 3"/>
          <p:cNvSpPr/>
          <p:nvPr/>
        </p:nvSpPr>
        <p:spPr>
          <a:xfrm>
            <a:off x="307348" y="1083212"/>
            <a:ext cx="5552354" cy="830997"/>
          </a:xfrm>
          <a:prstGeom prst="rect">
            <a:avLst/>
          </a:prstGeom>
          <a:noFill/>
        </p:spPr>
        <p:txBody>
          <a:bodyPr wrap="none" lIns="91440" tIns="45720" rIns="91440" bIns="45720">
            <a:spAutoFit/>
          </a:bodyPr>
          <a:lstStyle/>
          <a:p>
            <a:pPr rtl="1"/>
            <a:r>
              <a:rPr lang="en-US" sz="4800" dirty="0" smtClean="0">
                <a:ln w="0"/>
                <a:effectLst>
                  <a:outerShdw blurRad="38100" dist="19050" dir="2700000" algn="tl" rotWithShape="0">
                    <a:schemeClr val="dk1">
                      <a:alpha val="40000"/>
                    </a:schemeClr>
                  </a:outerShdw>
                </a:effectLst>
              </a:rPr>
              <a:t>www.livescience.com</a:t>
            </a:r>
            <a:endParaRPr lang="en-US" sz="4800" b="0" cap="none" spc="0" dirty="0">
              <a:ln w="0"/>
              <a:solidFill>
                <a:schemeClr val="tx1"/>
              </a:solidFill>
              <a:effectLst>
                <a:outerShdw blurRad="38100" dist="19050" dir="2700000" algn="tl" rotWithShape="0">
                  <a:schemeClr val="dk1">
                    <a:alpha val="40000"/>
                  </a:schemeClr>
                </a:outerShdw>
              </a:effectLst>
            </a:endParaRPr>
          </a:p>
        </p:txBody>
      </p:sp>
      <p:sp>
        <p:nvSpPr>
          <p:cNvPr id="5" name="Rectangle 4"/>
          <p:cNvSpPr/>
          <p:nvPr/>
        </p:nvSpPr>
        <p:spPr>
          <a:xfrm>
            <a:off x="307348" y="1960376"/>
            <a:ext cx="6705810" cy="830997"/>
          </a:xfrm>
          <a:prstGeom prst="rect">
            <a:avLst/>
          </a:prstGeom>
          <a:noFill/>
        </p:spPr>
        <p:txBody>
          <a:bodyPr wrap="none" lIns="91440" tIns="45720" rIns="91440" bIns="45720">
            <a:spAutoFit/>
          </a:bodyPr>
          <a:lstStyle/>
          <a:p>
            <a:r>
              <a:rPr lang="en-US" sz="4800" dirty="0" smtClean="0">
                <a:ln w="0"/>
                <a:effectLst>
                  <a:outerShdw blurRad="38100" dist="19050" dir="2700000" algn="tl" rotWithShape="0">
                    <a:schemeClr val="dk1">
                      <a:alpha val="40000"/>
                    </a:schemeClr>
                  </a:outerShdw>
                </a:effectLst>
              </a:rPr>
              <a:t>www.itbuisinessedge.com</a:t>
            </a:r>
            <a:endParaRPr lang="en-US" sz="4800" b="0" cap="none" spc="0" dirty="0">
              <a:ln w="0"/>
              <a:solidFill>
                <a:schemeClr val="tx1"/>
              </a:solidFill>
              <a:effectLst>
                <a:outerShdw blurRad="38100" dist="19050" dir="2700000" algn="tl" rotWithShape="0">
                  <a:schemeClr val="dk1">
                    <a:alpha val="40000"/>
                  </a:schemeClr>
                </a:outerShdw>
              </a:effectLst>
            </a:endParaRPr>
          </a:p>
        </p:txBody>
      </p:sp>
      <p:sp>
        <p:nvSpPr>
          <p:cNvPr id="6" name="Rectangle 5"/>
          <p:cNvSpPr/>
          <p:nvPr/>
        </p:nvSpPr>
        <p:spPr>
          <a:xfrm>
            <a:off x="307348" y="2837539"/>
            <a:ext cx="7390036" cy="830997"/>
          </a:xfrm>
          <a:prstGeom prst="rect">
            <a:avLst/>
          </a:prstGeom>
          <a:noFill/>
        </p:spPr>
        <p:txBody>
          <a:bodyPr wrap="none" lIns="91440" tIns="45720" rIns="91440" bIns="45720">
            <a:spAutoFit/>
          </a:bodyPr>
          <a:lstStyle/>
          <a:p>
            <a:r>
              <a:rPr lang="en-US" sz="4800" dirty="0" smtClean="0">
                <a:ln w="0"/>
                <a:effectLst>
                  <a:outerShdw blurRad="38100" dist="19050" dir="2700000" algn="tl" rotWithShape="0">
                    <a:schemeClr val="dk1">
                      <a:alpha val="40000"/>
                    </a:schemeClr>
                  </a:outerShdw>
                </a:effectLst>
              </a:rPr>
              <a:t>www.newtechmagazine.com</a:t>
            </a:r>
            <a:endParaRPr lang="en-US" sz="4800" b="0" cap="none" spc="0" dirty="0">
              <a:ln w="0"/>
              <a:solidFill>
                <a:schemeClr val="tx1"/>
              </a:solidFill>
              <a:effectLst>
                <a:outerShdw blurRad="38100" dist="19050" dir="2700000" algn="tl" rotWithShape="0">
                  <a:schemeClr val="dk1">
                    <a:alpha val="40000"/>
                  </a:schemeClr>
                </a:outerShdw>
              </a:effectLst>
            </a:endParaRPr>
          </a:p>
        </p:txBody>
      </p:sp>
      <p:sp>
        <p:nvSpPr>
          <p:cNvPr id="7" name="Rectangle 6"/>
          <p:cNvSpPr/>
          <p:nvPr/>
        </p:nvSpPr>
        <p:spPr>
          <a:xfrm>
            <a:off x="307348" y="3576203"/>
            <a:ext cx="7445115" cy="830997"/>
          </a:xfrm>
          <a:prstGeom prst="rect">
            <a:avLst/>
          </a:prstGeom>
          <a:noFill/>
        </p:spPr>
        <p:txBody>
          <a:bodyPr wrap="none" lIns="91440" tIns="45720" rIns="91440" bIns="45720">
            <a:spAutoFit/>
          </a:bodyPr>
          <a:lstStyle/>
          <a:p>
            <a:r>
              <a:rPr lang="en-US" sz="4800" dirty="0" smtClean="0">
                <a:ln w="0"/>
                <a:effectLst>
                  <a:outerShdw blurRad="38100" dist="19050" dir="2700000" algn="tl" rotWithShape="0">
                    <a:schemeClr val="dk1">
                      <a:alpha val="40000"/>
                    </a:schemeClr>
                  </a:outerShdw>
                </a:effectLst>
              </a:rPr>
              <a:t>www.popularmechanics.com</a:t>
            </a:r>
            <a:endParaRPr lang="en-US" sz="4800" b="0" cap="none" spc="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118916521"/>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0" y="0"/>
            <a:ext cx="7610096" cy="4628271"/>
          </a:xfrm>
          <a:prstGeom prst="rect">
            <a:avLst/>
          </a:prstGeom>
        </p:spPr>
      </p:pic>
      <p:sp>
        <p:nvSpPr>
          <p:cNvPr id="4" name="Rectangle 3"/>
          <p:cNvSpPr/>
          <p:nvPr/>
        </p:nvSpPr>
        <p:spPr>
          <a:xfrm>
            <a:off x="889000" y="4911636"/>
            <a:ext cx="10972800" cy="1077218"/>
          </a:xfrm>
          <a:prstGeom prst="rect">
            <a:avLst/>
          </a:prstGeom>
        </p:spPr>
        <p:txBody>
          <a:bodyPr wrap="square">
            <a:spAutoFit/>
          </a:bodyPr>
          <a:lstStyle/>
          <a:p>
            <a:pPr algn="r" rtl="1"/>
            <a:r>
              <a:rPr lang="fa-IR" sz="3200" dirty="0" smtClean="0"/>
              <a:t>محققان </a:t>
            </a:r>
            <a:r>
              <a:rPr lang="fa-IR" sz="3200" dirty="0"/>
              <a:t>موفق به توسعه نمونه اولیه یک فناوری اتصال به اینترنت مبتنی بر نور </a:t>
            </a:r>
            <a:r>
              <a:rPr lang="fa-IR" sz="3200" dirty="0" smtClean="0"/>
              <a:t>به اسم </a:t>
            </a:r>
            <a:r>
              <a:rPr lang="en-US" sz="3200" dirty="0" smtClean="0"/>
              <a:t>Li-Fi</a:t>
            </a:r>
            <a:r>
              <a:rPr lang="fa-IR" sz="3200" dirty="0" smtClean="0"/>
              <a:t>شده </a:t>
            </a:r>
            <a:r>
              <a:rPr lang="fa-IR" sz="3200" dirty="0"/>
              <a:t>اند که پیش بینی می شود نحوه اتصال به اینترنت را متحول کند</a:t>
            </a:r>
            <a:r>
              <a:rPr lang="fa-IR" sz="3200" dirty="0" smtClean="0"/>
              <a:t>.</a:t>
            </a:r>
            <a:endParaRPr lang="en-US" sz="3200" dirty="0"/>
          </a:p>
        </p:txBody>
      </p:sp>
    </p:spTree>
    <p:extLst>
      <p:ext uri="{BB962C8B-B14F-4D97-AF65-F5344CB8AC3E}">
        <p14:creationId xmlns:p14="http://schemas.microsoft.com/office/powerpoint/2010/main" val="2619805229"/>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0"/>
            <a:ext cx="12192000" cy="6861807"/>
          </a:xfrm>
          <a:prstGeom prst="rect">
            <a:avLst/>
          </a:prstGeom>
        </p:spPr>
      </p:pic>
    </p:spTree>
    <p:extLst>
      <p:ext uri="{BB962C8B-B14F-4D97-AF65-F5344CB8AC3E}">
        <p14:creationId xmlns:p14="http://schemas.microsoft.com/office/powerpoint/2010/main" val="419103069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5714286" cy="3504762"/>
          </a:xfrm>
          <a:prstGeom prst="rect">
            <a:avLst/>
          </a:prstGeom>
        </p:spPr>
      </p:pic>
      <p:sp>
        <p:nvSpPr>
          <p:cNvPr id="3" name="Rectangle 2"/>
          <p:cNvSpPr/>
          <p:nvPr/>
        </p:nvSpPr>
        <p:spPr>
          <a:xfrm>
            <a:off x="717453" y="3687901"/>
            <a:ext cx="11141611" cy="3170099"/>
          </a:xfrm>
          <a:prstGeom prst="rect">
            <a:avLst/>
          </a:prstGeom>
        </p:spPr>
        <p:txBody>
          <a:bodyPr wrap="square">
            <a:spAutoFit/>
          </a:bodyPr>
          <a:lstStyle/>
          <a:p>
            <a:pPr algn="r" rtl="1"/>
            <a:r>
              <a:rPr lang="fa-IR" sz="2000" dirty="0" smtClean="0"/>
              <a:t>فرودگاه </a:t>
            </a:r>
            <a:r>
              <a:rPr lang="fa-IR" sz="2000" dirty="0"/>
              <a:t>توکیو در حال آزمایش وسیله ای جدید و جالب است که به کاربر اجازه می دهد بدون هیچ کلاس و آموزشی، به سه زبان مختلف با دیگران ارتباط برقرار کند. این وسیله در واقع بلندگویی است که کمپانی پاناسونیک آن را ساخته و نام </a:t>
            </a:r>
            <a:r>
              <a:rPr lang="en-US" sz="2000" dirty="0" smtClean="0"/>
              <a:t> </a:t>
            </a:r>
            <a:r>
              <a:rPr lang="en-US" sz="2000" dirty="0" err="1" smtClean="0"/>
              <a:t>megaphoneyaku</a:t>
            </a:r>
            <a:r>
              <a:rPr lang="fa-IR" sz="2000" dirty="0" smtClean="0"/>
              <a:t>را </a:t>
            </a:r>
            <a:r>
              <a:rPr lang="fa-IR" sz="2000" dirty="0"/>
              <a:t>برایش انتخاب نموده است. کلمه </a:t>
            </a:r>
            <a:r>
              <a:rPr lang="en-US" sz="2000" dirty="0" err="1"/>
              <a:t>yaku</a:t>
            </a:r>
            <a:r>
              <a:rPr lang="en-US" sz="2000" dirty="0"/>
              <a:t> </a:t>
            </a:r>
            <a:r>
              <a:rPr lang="fa-IR" sz="2000" dirty="0"/>
              <a:t>که در انتهای نام این دستگاه وجود دارد به زبان ژاپنی یعنی «ترجمه». این دیوایس شبیه بلندگوهای سنتی به نظر می رسد که فبلتی هم به قسمت بالای آن وصل شده. توانایی ترجمه زبان این دستگاه همانند ترجمه با اسمارت فون از طریق اپلیکیشن های موبایلی است. کاربر، با یکی از سه زبان انگلیسی، چینی یا کره ای درون بلندگو صحبت می کند. با هر زبانی که حرف بزند، صحبت هایش به دو زبان دیگر ترجمه خواهند شد.</a:t>
            </a:r>
          </a:p>
          <a:p>
            <a:pPr algn="r"/>
            <a:r>
              <a:rPr lang="fa-IR" sz="2000" dirty="0"/>
              <a:t>ایده ساخت این دستگاه در سال 2014 میلادی و پس از سیلی که فرودگاه توکیو را تخریب کرده بود شکل گرفت. کارمندان فرودگاه در آن زمان متوجه شدند نمی توانند با مسافران خارجی زبان که در سیل گرفتار شده اند، ارتباط برقرار کنند. عدم توانایی در صحبت کردن با مسافران خارجی در فرودگاه هنگام ارائه آب و غذا به آسیب دیده ها بیشتر نمایان گشت و لزوم وجود دستگاه مترجم گویا را همه کارمندان به وضوح حس می کردند و همین باعث شد تا مسئولان فرودگاه توکیو به فکر نصب این مترجم های گویا بیفتند</a:t>
            </a:r>
            <a:r>
              <a:rPr lang="fa-IR" sz="2000" dirty="0" smtClean="0"/>
              <a:t>. </a:t>
            </a:r>
            <a:endParaRPr lang="en-US" sz="2000" dirty="0"/>
          </a:p>
        </p:txBody>
      </p:sp>
    </p:spTree>
    <p:extLst>
      <p:ext uri="{BB962C8B-B14F-4D97-AF65-F5344CB8AC3E}">
        <p14:creationId xmlns:p14="http://schemas.microsoft.com/office/powerpoint/2010/main" val="2987551707"/>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1" y="-1"/>
            <a:ext cx="6721231" cy="3629465"/>
          </a:xfrm>
          <a:prstGeom prst="rect">
            <a:avLst/>
          </a:prstGeom>
        </p:spPr>
      </p:pic>
      <p:sp>
        <p:nvSpPr>
          <p:cNvPr id="3" name="Rectangle 2"/>
          <p:cNvSpPr/>
          <p:nvPr/>
        </p:nvSpPr>
        <p:spPr>
          <a:xfrm>
            <a:off x="1899139" y="4126416"/>
            <a:ext cx="10002129" cy="2554545"/>
          </a:xfrm>
          <a:prstGeom prst="rect">
            <a:avLst/>
          </a:prstGeom>
        </p:spPr>
        <p:txBody>
          <a:bodyPr wrap="square">
            <a:spAutoFit/>
          </a:bodyPr>
          <a:lstStyle/>
          <a:p>
            <a:pPr algn="r"/>
            <a:r>
              <a:rPr lang="fa-IR" sz="2000" dirty="0" smtClean="0"/>
              <a:t>استادیار </a:t>
            </a:r>
            <a:r>
              <a:rPr lang="fa-IR" sz="2000" dirty="0"/>
              <a:t>دانشگاه برآون به نام «استفانی تلکس»، تکنیک تازه ای کشف کرده که به ربات ها می آموزد چگونه اجسام را بلند و جا به جا کنند و در نهایت اطلاعات خود را با دیگر ربات ها به اشتراک بگذارند.</a:t>
            </a:r>
          </a:p>
          <a:p>
            <a:pPr algn="r"/>
            <a:r>
              <a:rPr lang="fa-IR" sz="2000" dirty="0"/>
              <a:t>تلکس این آزمایشات را با کمک ربات صنعتی به نام «باکستر» انجام داده که دو بازوی مکانیکی و یک صورت در قالب صفحه نمایش لمسی دارد و ظاهرا شبیه انسان ساخته شده. این ربات با استفاده از دوربین ها و حسگرهای اینفرارد موجود در بدنش، وسایل مختلف را بررسی و آنها را از زاویه های مختلف بلند می کند تا مطمئن ترین و بی خطرترین حالت برای جا به جا کردن شان را بیابد.</a:t>
            </a:r>
          </a:p>
          <a:p>
            <a:pPr algn="r"/>
            <a:r>
              <a:rPr lang="fa-IR" sz="2000" dirty="0"/>
              <a:t>پس از تکمیل تست ها، ربات مذکور اطلاعات کسب شده را در فرمتی کدگذاری می کند که بتوان آن را به صورت آنلاین به اشتراک گذاشت یا در مغز دیگر ربات ها بارگذاری نمود.</a:t>
            </a:r>
            <a:endParaRPr lang="en-US" sz="2000" dirty="0"/>
          </a:p>
        </p:txBody>
      </p:sp>
    </p:spTree>
    <p:extLst>
      <p:ext uri="{BB962C8B-B14F-4D97-AF65-F5344CB8AC3E}">
        <p14:creationId xmlns:p14="http://schemas.microsoft.com/office/powerpoint/2010/main" val="3784993775"/>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2" y="0"/>
            <a:ext cx="4107764" cy="6858000"/>
          </a:xfrm>
          <a:prstGeom prst="rect">
            <a:avLst/>
          </a:prstGeom>
        </p:spPr>
      </p:pic>
      <p:sp>
        <p:nvSpPr>
          <p:cNvPr id="3" name="Rectangle 2"/>
          <p:cNvSpPr/>
          <p:nvPr/>
        </p:nvSpPr>
        <p:spPr>
          <a:xfrm>
            <a:off x="4107766" y="0"/>
            <a:ext cx="8084234" cy="7294305"/>
          </a:xfrm>
          <a:prstGeom prst="rect">
            <a:avLst/>
          </a:prstGeom>
        </p:spPr>
        <p:txBody>
          <a:bodyPr wrap="square">
            <a:spAutoFit/>
          </a:bodyPr>
          <a:lstStyle/>
          <a:p>
            <a:pPr algn="r"/>
            <a:endParaRPr lang="en-US" dirty="0"/>
          </a:p>
          <a:p>
            <a:pPr algn="r"/>
            <a:r>
              <a:rPr lang="en-US" dirty="0" err="1"/>
              <a:t>شرکت</a:t>
            </a:r>
            <a:r>
              <a:rPr lang="en-US" dirty="0"/>
              <a:t> </a:t>
            </a:r>
            <a:r>
              <a:rPr lang="en-US" dirty="0" err="1"/>
              <a:t>کاروانا</a:t>
            </a:r>
            <a:r>
              <a:rPr lang="en-US" dirty="0"/>
              <a:t> </a:t>
            </a:r>
            <a:r>
              <a:rPr lang="en-US" dirty="0" err="1"/>
              <a:t>از</a:t>
            </a:r>
            <a:r>
              <a:rPr lang="en-US" dirty="0"/>
              <a:t> </a:t>
            </a:r>
            <a:r>
              <a:rPr lang="en-US" dirty="0" err="1"/>
              <a:t>ماشین</a:t>
            </a:r>
            <a:r>
              <a:rPr lang="en-US" dirty="0"/>
              <a:t> </a:t>
            </a:r>
            <a:r>
              <a:rPr lang="en-US" dirty="0" err="1"/>
              <a:t>تمام</a:t>
            </a:r>
            <a:r>
              <a:rPr lang="en-US" dirty="0"/>
              <a:t> </a:t>
            </a:r>
            <a:r>
              <a:rPr lang="en-US" dirty="0" err="1"/>
              <a:t>اتوماتیک</a:t>
            </a:r>
            <a:r>
              <a:rPr lang="en-US" dirty="0"/>
              <a:t> </a:t>
            </a:r>
            <a:r>
              <a:rPr lang="en-US" dirty="0" err="1"/>
              <a:t>تحویل</a:t>
            </a:r>
            <a:r>
              <a:rPr lang="en-US" dirty="0"/>
              <a:t> </a:t>
            </a:r>
            <a:r>
              <a:rPr lang="en-US" dirty="0" err="1"/>
              <a:t>خودرو</a:t>
            </a:r>
            <a:r>
              <a:rPr lang="en-US" dirty="0"/>
              <a:t> </a:t>
            </a:r>
            <a:r>
              <a:rPr lang="en-US" dirty="0" err="1"/>
              <a:t>رونمایی</a:t>
            </a:r>
            <a:r>
              <a:rPr lang="en-US" dirty="0"/>
              <a:t> </a:t>
            </a:r>
            <a:r>
              <a:rPr lang="en-US" dirty="0" smtClean="0"/>
              <a:t>ک</a:t>
            </a:r>
            <a:r>
              <a:rPr lang="fa-IR" dirty="0" smtClean="0"/>
              <a:t>رد</a:t>
            </a:r>
            <a:endParaRPr lang="fa-IR" dirty="0"/>
          </a:p>
          <a:p>
            <a:pPr algn="r"/>
            <a:r>
              <a:rPr lang="en-US" dirty="0" smtClean="0"/>
              <a:t>. </a:t>
            </a:r>
            <a:r>
              <a:rPr lang="en-US" dirty="0" err="1"/>
              <a:t>به</a:t>
            </a:r>
            <a:r>
              <a:rPr lang="en-US" dirty="0"/>
              <a:t> </a:t>
            </a:r>
            <a:r>
              <a:rPr lang="en-US" dirty="0" err="1"/>
              <a:t>این</a:t>
            </a:r>
            <a:r>
              <a:rPr lang="en-US" dirty="0"/>
              <a:t> </a:t>
            </a:r>
            <a:r>
              <a:rPr lang="en-US" dirty="0" err="1"/>
              <a:t>ترتیب</a:t>
            </a:r>
            <a:r>
              <a:rPr lang="en-US" dirty="0"/>
              <a:t> </a:t>
            </a:r>
            <a:r>
              <a:rPr lang="en-US" dirty="0" err="1"/>
              <a:t>خریداران</a:t>
            </a:r>
            <a:r>
              <a:rPr lang="en-US" dirty="0"/>
              <a:t> </a:t>
            </a:r>
            <a:r>
              <a:rPr lang="en-US" dirty="0" err="1"/>
              <a:t>می‌توانند</a:t>
            </a:r>
            <a:r>
              <a:rPr lang="en-US" dirty="0"/>
              <a:t> </a:t>
            </a:r>
            <a:r>
              <a:rPr lang="en-US" dirty="0" err="1"/>
              <a:t>در</a:t>
            </a:r>
            <a:r>
              <a:rPr lang="en-US" dirty="0"/>
              <a:t> </a:t>
            </a:r>
            <a:r>
              <a:rPr lang="en-US" dirty="0" err="1"/>
              <a:t>هر</a:t>
            </a:r>
            <a:r>
              <a:rPr lang="en-US" dirty="0"/>
              <a:t> </a:t>
            </a:r>
            <a:r>
              <a:rPr lang="en-US" dirty="0" err="1"/>
              <a:t>زمان</a:t>
            </a:r>
            <a:r>
              <a:rPr lang="en-US" dirty="0"/>
              <a:t> </a:t>
            </a:r>
            <a:r>
              <a:rPr lang="en-US" dirty="0" err="1"/>
              <a:t>از</a:t>
            </a:r>
            <a:r>
              <a:rPr lang="en-US" dirty="0"/>
              <a:t> </a:t>
            </a:r>
            <a:r>
              <a:rPr lang="en-US" dirty="0" err="1"/>
              <a:t>شبانه</a:t>
            </a:r>
            <a:r>
              <a:rPr lang="en-US" dirty="0"/>
              <a:t> </a:t>
            </a:r>
            <a:r>
              <a:rPr lang="en-US" dirty="0" err="1"/>
              <a:t>روز</a:t>
            </a:r>
            <a:r>
              <a:rPr lang="en-US" dirty="0"/>
              <a:t> </a:t>
            </a:r>
            <a:r>
              <a:rPr lang="en-US" dirty="0" err="1"/>
              <a:t>با</a:t>
            </a:r>
            <a:r>
              <a:rPr lang="en-US" dirty="0"/>
              <a:t> </a:t>
            </a:r>
            <a:r>
              <a:rPr lang="en-US" dirty="0" err="1"/>
              <a:t>خرید</a:t>
            </a:r>
            <a:r>
              <a:rPr lang="en-US" dirty="0"/>
              <a:t> </a:t>
            </a:r>
            <a:r>
              <a:rPr lang="en-US" dirty="0" err="1"/>
              <a:t>آنلاین</a:t>
            </a:r>
            <a:r>
              <a:rPr lang="en-US" dirty="0"/>
              <a:t> </a:t>
            </a:r>
            <a:r>
              <a:rPr lang="en-US" dirty="0" err="1"/>
              <a:t>خودروی</a:t>
            </a:r>
            <a:r>
              <a:rPr lang="en-US" dirty="0"/>
              <a:t> </a:t>
            </a:r>
            <a:r>
              <a:rPr lang="en-US" dirty="0" err="1"/>
              <a:t>مورد</a:t>
            </a:r>
            <a:r>
              <a:rPr lang="en-US" dirty="0"/>
              <a:t> </a:t>
            </a:r>
            <a:r>
              <a:rPr lang="en-US" dirty="0" err="1"/>
              <a:t>نظر</a:t>
            </a:r>
            <a:r>
              <a:rPr lang="en-US" dirty="0"/>
              <a:t> و </a:t>
            </a:r>
            <a:r>
              <a:rPr lang="en-US" dirty="0" err="1"/>
              <a:t>سپس</a:t>
            </a:r>
            <a:r>
              <a:rPr lang="en-US" dirty="0"/>
              <a:t> </a:t>
            </a:r>
            <a:r>
              <a:rPr lang="en-US" dirty="0" err="1"/>
              <a:t>مراجعه</a:t>
            </a:r>
            <a:r>
              <a:rPr lang="en-US" dirty="0"/>
              <a:t> </a:t>
            </a:r>
            <a:r>
              <a:rPr lang="en-US" dirty="0" err="1"/>
              <a:t>به</a:t>
            </a:r>
            <a:r>
              <a:rPr lang="en-US" dirty="0"/>
              <a:t> </a:t>
            </a:r>
            <a:r>
              <a:rPr lang="en-US" dirty="0" err="1"/>
              <a:t>این</a:t>
            </a:r>
            <a:r>
              <a:rPr lang="en-US" dirty="0"/>
              <a:t> </a:t>
            </a:r>
            <a:r>
              <a:rPr lang="en-US" dirty="0" err="1"/>
              <a:t>دستگاه</a:t>
            </a:r>
            <a:r>
              <a:rPr lang="en-US" dirty="0"/>
              <a:t> </a:t>
            </a:r>
            <a:r>
              <a:rPr lang="en-US" dirty="0" err="1"/>
              <a:t>با</a:t>
            </a:r>
            <a:r>
              <a:rPr lang="en-US" dirty="0"/>
              <a:t> </a:t>
            </a:r>
            <a:r>
              <a:rPr lang="en-US" dirty="0" err="1"/>
              <a:t>وارد</a:t>
            </a:r>
            <a:r>
              <a:rPr lang="en-US" dirty="0"/>
              <a:t> </a:t>
            </a:r>
            <a:r>
              <a:rPr lang="en-US" dirty="0" err="1"/>
              <a:t>کردن</a:t>
            </a:r>
            <a:r>
              <a:rPr lang="en-US" dirty="0"/>
              <a:t> </a:t>
            </a:r>
            <a:r>
              <a:rPr lang="en-US" dirty="0" err="1"/>
              <a:t>سکه</a:t>
            </a:r>
            <a:r>
              <a:rPr lang="en-US" dirty="0"/>
              <a:t> </a:t>
            </a:r>
            <a:r>
              <a:rPr lang="en-US" dirty="0" err="1"/>
              <a:t>مخصوص</a:t>
            </a:r>
            <a:r>
              <a:rPr lang="en-US" dirty="0"/>
              <a:t>، </a:t>
            </a:r>
            <a:r>
              <a:rPr lang="en-US" dirty="0" err="1"/>
              <a:t>خودرو</a:t>
            </a:r>
            <a:r>
              <a:rPr lang="en-US" dirty="0"/>
              <a:t> </a:t>
            </a:r>
            <a:r>
              <a:rPr lang="en-US" dirty="0" err="1"/>
              <a:t>مورد</a:t>
            </a:r>
            <a:r>
              <a:rPr lang="en-US" dirty="0"/>
              <a:t> </a:t>
            </a:r>
            <a:r>
              <a:rPr lang="en-US" dirty="0" err="1"/>
              <a:t>نظر</a:t>
            </a:r>
            <a:r>
              <a:rPr lang="en-US" dirty="0"/>
              <a:t> </a:t>
            </a:r>
            <a:r>
              <a:rPr lang="en-US" dirty="0" err="1"/>
              <a:t>خود</a:t>
            </a:r>
            <a:r>
              <a:rPr lang="en-US" dirty="0"/>
              <a:t> </a:t>
            </a:r>
            <a:r>
              <a:rPr lang="en-US" dirty="0" err="1"/>
              <a:t>را</a:t>
            </a:r>
            <a:r>
              <a:rPr lang="en-US" dirty="0"/>
              <a:t> </a:t>
            </a:r>
            <a:r>
              <a:rPr lang="en-US" dirty="0" err="1"/>
              <a:t>تحویل</a:t>
            </a:r>
            <a:r>
              <a:rPr lang="en-US" dirty="0"/>
              <a:t> </a:t>
            </a:r>
            <a:r>
              <a:rPr lang="en-US" dirty="0" err="1" smtClean="0"/>
              <a:t>بگیرن</a:t>
            </a:r>
            <a:r>
              <a:rPr lang="fa-IR" dirty="0" smtClean="0"/>
              <a:t>د.</a:t>
            </a:r>
            <a:r>
              <a:rPr lang="en-US" dirty="0" smtClean="0"/>
              <a:t>.</a:t>
            </a:r>
            <a:endParaRPr lang="en-US" dirty="0"/>
          </a:p>
          <a:p>
            <a:pPr algn="r"/>
            <a:endParaRPr lang="en-US" dirty="0"/>
          </a:p>
          <a:p>
            <a:pPr algn="r"/>
            <a:r>
              <a:rPr lang="en-US" dirty="0" err="1"/>
              <a:t>کاروانا</a:t>
            </a:r>
            <a:r>
              <a:rPr lang="en-US" dirty="0"/>
              <a:t> </a:t>
            </a:r>
            <a:r>
              <a:rPr lang="en-US" dirty="0" err="1"/>
              <a:t>یکی</a:t>
            </a:r>
            <a:r>
              <a:rPr lang="en-US" dirty="0"/>
              <a:t> </a:t>
            </a:r>
            <a:r>
              <a:rPr lang="en-US" dirty="0" err="1"/>
              <a:t>از</a:t>
            </a:r>
            <a:r>
              <a:rPr lang="en-US" dirty="0"/>
              <a:t> </a:t>
            </a:r>
            <a:r>
              <a:rPr lang="en-US" dirty="0" err="1"/>
              <a:t>بنگاه‌های</a:t>
            </a:r>
            <a:r>
              <a:rPr lang="en-US" dirty="0"/>
              <a:t> </a:t>
            </a:r>
            <a:r>
              <a:rPr lang="en-US" dirty="0" err="1"/>
              <a:t>فروش</a:t>
            </a:r>
            <a:r>
              <a:rPr lang="en-US" dirty="0"/>
              <a:t> </a:t>
            </a:r>
            <a:r>
              <a:rPr lang="en-US" dirty="0" err="1"/>
              <a:t>خودروهای</a:t>
            </a:r>
            <a:r>
              <a:rPr lang="en-US" dirty="0"/>
              <a:t> </a:t>
            </a:r>
            <a:r>
              <a:rPr lang="en-US" dirty="0" err="1"/>
              <a:t>دست</a:t>
            </a:r>
            <a:r>
              <a:rPr lang="en-US" dirty="0"/>
              <a:t> </a:t>
            </a:r>
            <a:r>
              <a:rPr lang="en-US" dirty="0" err="1"/>
              <a:t>دوم</a:t>
            </a:r>
            <a:r>
              <a:rPr lang="en-US" dirty="0"/>
              <a:t> </a:t>
            </a:r>
            <a:r>
              <a:rPr lang="en-US" dirty="0" err="1"/>
              <a:t>است</a:t>
            </a:r>
            <a:r>
              <a:rPr lang="en-US" dirty="0"/>
              <a:t> </a:t>
            </a:r>
            <a:r>
              <a:rPr lang="en-US" dirty="0" err="1"/>
              <a:t>که</a:t>
            </a:r>
            <a:r>
              <a:rPr lang="en-US" dirty="0"/>
              <a:t> </a:t>
            </a:r>
            <a:r>
              <a:rPr lang="en-US" dirty="0" err="1"/>
              <a:t>نحوه</a:t>
            </a:r>
            <a:r>
              <a:rPr lang="en-US" dirty="0"/>
              <a:t> </a:t>
            </a:r>
            <a:r>
              <a:rPr lang="en-US" dirty="0" err="1"/>
              <a:t>فروش</a:t>
            </a:r>
            <a:r>
              <a:rPr lang="en-US" dirty="0"/>
              <a:t> </a:t>
            </a:r>
            <a:r>
              <a:rPr lang="en-US" dirty="0" err="1"/>
              <a:t>خودروهای</a:t>
            </a:r>
            <a:r>
              <a:rPr lang="en-US" dirty="0"/>
              <a:t> </a:t>
            </a:r>
            <a:r>
              <a:rPr lang="en-US" dirty="0" err="1"/>
              <a:t>خود</a:t>
            </a:r>
            <a:r>
              <a:rPr lang="en-US" dirty="0"/>
              <a:t> </a:t>
            </a:r>
            <a:r>
              <a:rPr lang="en-US" dirty="0" err="1"/>
              <a:t>را</a:t>
            </a:r>
            <a:r>
              <a:rPr lang="en-US" dirty="0"/>
              <a:t> </a:t>
            </a:r>
            <a:r>
              <a:rPr lang="en-US" dirty="0" err="1"/>
              <a:t>تغییر</a:t>
            </a:r>
            <a:r>
              <a:rPr lang="en-US" dirty="0"/>
              <a:t> </a:t>
            </a:r>
            <a:r>
              <a:rPr lang="en-US" dirty="0" err="1"/>
              <a:t>زیادی</a:t>
            </a:r>
            <a:r>
              <a:rPr lang="en-US" dirty="0"/>
              <a:t> </a:t>
            </a:r>
            <a:r>
              <a:rPr lang="en-US" dirty="0" err="1"/>
              <a:t>داده</a:t>
            </a:r>
            <a:r>
              <a:rPr lang="en-US" dirty="0"/>
              <a:t> </a:t>
            </a:r>
            <a:r>
              <a:rPr lang="en-US" dirty="0" err="1"/>
              <a:t>است</a:t>
            </a:r>
            <a:r>
              <a:rPr lang="en-US" dirty="0"/>
              <a:t>. </a:t>
            </a:r>
            <a:endParaRPr lang="fa-IR" dirty="0" smtClean="0"/>
          </a:p>
          <a:p>
            <a:pPr algn="r"/>
            <a:r>
              <a:rPr lang="en-US" dirty="0" err="1" smtClean="0"/>
              <a:t>این</a:t>
            </a:r>
            <a:r>
              <a:rPr lang="en-US" dirty="0" smtClean="0"/>
              <a:t> </a:t>
            </a:r>
            <a:r>
              <a:rPr lang="en-US" dirty="0" err="1"/>
              <a:t>شرکت</a:t>
            </a:r>
            <a:r>
              <a:rPr lang="en-US" dirty="0"/>
              <a:t> </a:t>
            </a:r>
            <a:r>
              <a:rPr lang="en-US" dirty="0" err="1"/>
              <a:t>از</a:t>
            </a:r>
            <a:r>
              <a:rPr lang="en-US" dirty="0"/>
              <a:t> </a:t>
            </a:r>
            <a:r>
              <a:rPr lang="en-US" dirty="0" err="1"/>
              <a:t>دستگاه</a:t>
            </a:r>
            <a:r>
              <a:rPr lang="en-US" dirty="0"/>
              <a:t> </a:t>
            </a:r>
            <a:r>
              <a:rPr lang="en-US" dirty="0" err="1"/>
              <a:t>تمام</a:t>
            </a:r>
            <a:r>
              <a:rPr lang="en-US" dirty="0"/>
              <a:t> </a:t>
            </a:r>
            <a:r>
              <a:rPr lang="en-US" dirty="0" err="1"/>
              <a:t>خودکار</a:t>
            </a:r>
            <a:r>
              <a:rPr lang="en-US" dirty="0"/>
              <a:t> </a:t>
            </a:r>
            <a:r>
              <a:rPr lang="en-US" dirty="0" err="1"/>
              <a:t>تحویل</a:t>
            </a:r>
            <a:r>
              <a:rPr lang="en-US" dirty="0"/>
              <a:t> </a:t>
            </a:r>
            <a:r>
              <a:rPr lang="en-US" dirty="0" err="1"/>
              <a:t>خودرو</a:t>
            </a:r>
            <a:r>
              <a:rPr lang="en-US" dirty="0"/>
              <a:t> </a:t>
            </a:r>
            <a:r>
              <a:rPr lang="en-US" dirty="0" err="1"/>
              <a:t>رونمایی</a:t>
            </a:r>
            <a:r>
              <a:rPr lang="en-US" dirty="0"/>
              <a:t> </a:t>
            </a:r>
            <a:r>
              <a:rPr lang="en-US" dirty="0" err="1"/>
              <a:t>کرده</a:t>
            </a:r>
            <a:r>
              <a:rPr lang="en-US" dirty="0"/>
              <a:t> </a:t>
            </a:r>
            <a:r>
              <a:rPr lang="en-US" dirty="0" err="1"/>
              <a:t>که</a:t>
            </a:r>
            <a:r>
              <a:rPr lang="en-US" dirty="0"/>
              <a:t> </a:t>
            </a:r>
            <a:r>
              <a:rPr lang="en-US" dirty="0" err="1"/>
              <a:t>عملیات</a:t>
            </a:r>
            <a:r>
              <a:rPr lang="en-US" dirty="0"/>
              <a:t> </a:t>
            </a:r>
            <a:r>
              <a:rPr lang="en-US" dirty="0" err="1"/>
              <a:t>تحویل</a:t>
            </a:r>
            <a:r>
              <a:rPr lang="en-US" dirty="0"/>
              <a:t> </a:t>
            </a:r>
            <a:r>
              <a:rPr lang="en-US" dirty="0" err="1"/>
              <a:t>به</a:t>
            </a:r>
            <a:r>
              <a:rPr lang="en-US" dirty="0"/>
              <a:t> </a:t>
            </a:r>
            <a:r>
              <a:rPr lang="en-US" dirty="0" err="1"/>
              <a:t>کاربر</a:t>
            </a:r>
            <a:r>
              <a:rPr lang="en-US" dirty="0"/>
              <a:t> </a:t>
            </a:r>
            <a:r>
              <a:rPr lang="en-US" dirty="0" err="1"/>
              <a:t>توسط</a:t>
            </a:r>
            <a:r>
              <a:rPr lang="en-US" dirty="0"/>
              <a:t> </a:t>
            </a:r>
            <a:r>
              <a:rPr lang="en-US" dirty="0" err="1"/>
              <a:t>سکه</a:t>
            </a:r>
            <a:r>
              <a:rPr lang="en-US" dirty="0"/>
              <a:t> </a:t>
            </a:r>
            <a:r>
              <a:rPr lang="en-US" dirty="0" err="1"/>
              <a:t>مخصوصی</a:t>
            </a:r>
            <a:r>
              <a:rPr lang="en-US" dirty="0"/>
              <a:t> </a:t>
            </a:r>
            <a:r>
              <a:rPr lang="en-US" dirty="0" err="1"/>
              <a:t>که</a:t>
            </a:r>
            <a:r>
              <a:rPr lang="en-US" dirty="0"/>
              <a:t> </a:t>
            </a:r>
            <a:r>
              <a:rPr lang="en-US" dirty="0" err="1"/>
              <a:t>پیش‌تر</a:t>
            </a:r>
            <a:r>
              <a:rPr lang="en-US" dirty="0"/>
              <a:t> </a:t>
            </a:r>
            <a:r>
              <a:rPr lang="en-US" dirty="0" err="1"/>
              <a:t>در</a:t>
            </a:r>
            <a:r>
              <a:rPr lang="en-US" dirty="0"/>
              <a:t> </a:t>
            </a:r>
            <a:r>
              <a:rPr lang="en-US" dirty="0" err="1"/>
              <a:t>اختیار</a:t>
            </a:r>
            <a:r>
              <a:rPr lang="en-US" dirty="0"/>
              <a:t> </a:t>
            </a:r>
            <a:r>
              <a:rPr lang="en-US" dirty="0" err="1"/>
              <a:t>وی</a:t>
            </a:r>
            <a:r>
              <a:rPr lang="en-US" dirty="0"/>
              <a:t> </a:t>
            </a:r>
            <a:r>
              <a:rPr lang="en-US" dirty="0" err="1"/>
              <a:t>قرار</a:t>
            </a:r>
            <a:r>
              <a:rPr lang="en-US" dirty="0"/>
              <a:t> </a:t>
            </a:r>
            <a:r>
              <a:rPr lang="en-US" dirty="0" err="1"/>
              <a:t>داده</a:t>
            </a:r>
            <a:r>
              <a:rPr lang="en-US" dirty="0"/>
              <a:t> </a:t>
            </a:r>
            <a:r>
              <a:rPr lang="en-US" dirty="0" err="1"/>
              <a:t>شده</a:t>
            </a:r>
            <a:r>
              <a:rPr lang="en-US" dirty="0"/>
              <a:t>، </a:t>
            </a:r>
            <a:r>
              <a:rPr lang="en-US" dirty="0" err="1"/>
              <a:t>انجام</a:t>
            </a:r>
            <a:r>
              <a:rPr lang="en-US" dirty="0"/>
              <a:t> </a:t>
            </a:r>
            <a:r>
              <a:rPr lang="en-US" dirty="0" err="1"/>
              <a:t>می‌گیرد</a:t>
            </a:r>
            <a:r>
              <a:rPr lang="en-US" dirty="0"/>
              <a:t>. </a:t>
            </a:r>
            <a:endParaRPr lang="fa-IR" dirty="0" smtClean="0"/>
          </a:p>
          <a:p>
            <a:pPr algn="r"/>
            <a:r>
              <a:rPr lang="en-US" dirty="0" err="1" smtClean="0"/>
              <a:t>ماشین</a:t>
            </a:r>
            <a:r>
              <a:rPr lang="en-US" dirty="0" smtClean="0"/>
              <a:t> </a:t>
            </a:r>
            <a:r>
              <a:rPr lang="en-US" dirty="0" err="1"/>
              <a:t>معرفی</a:t>
            </a:r>
            <a:r>
              <a:rPr lang="en-US" dirty="0"/>
              <a:t> </a:t>
            </a:r>
            <a:r>
              <a:rPr lang="en-US" dirty="0" err="1"/>
              <a:t>شده</a:t>
            </a:r>
            <a:r>
              <a:rPr lang="en-US" dirty="0"/>
              <a:t> </a:t>
            </a:r>
            <a:r>
              <a:rPr lang="en-US" dirty="0" err="1"/>
              <a:t>توسط</a:t>
            </a:r>
            <a:r>
              <a:rPr lang="en-US" dirty="0"/>
              <a:t> </a:t>
            </a:r>
            <a:r>
              <a:rPr lang="en-US" dirty="0" err="1"/>
              <a:t>شرکت</a:t>
            </a:r>
            <a:r>
              <a:rPr lang="en-US" dirty="0"/>
              <a:t> </a:t>
            </a:r>
            <a:r>
              <a:rPr lang="en-US" dirty="0" err="1"/>
              <a:t>کاروانا</a:t>
            </a:r>
            <a:r>
              <a:rPr lang="en-US" dirty="0"/>
              <a:t> </a:t>
            </a:r>
            <a:r>
              <a:rPr lang="en-US" dirty="0" err="1"/>
              <a:t>مشابه</a:t>
            </a:r>
            <a:r>
              <a:rPr lang="en-US" dirty="0"/>
              <a:t> </a:t>
            </a:r>
            <a:r>
              <a:rPr lang="en-US" dirty="0" err="1"/>
              <a:t>نمونه</a:t>
            </a:r>
            <a:r>
              <a:rPr lang="en-US" dirty="0"/>
              <a:t> </a:t>
            </a:r>
            <a:r>
              <a:rPr lang="en-US" dirty="0" err="1"/>
              <a:t>فولکس</a:t>
            </a:r>
            <a:r>
              <a:rPr lang="en-US" dirty="0"/>
              <a:t> </a:t>
            </a:r>
            <a:r>
              <a:rPr lang="en-US" dirty="0" err="1"/>
              <a:t>واگن</a:t>
            </a:r>
            <a:r>
              <a:rPr lang="en-US" dirty="0"/>
              <a:t> </a:t>
            </a:r>
            <a:r>
              <a:rPr lang="en-US" dirty="0" err="1"/>
              <a:t>در</a:t>
            </a:r>
            <a:r>
              <a:rPr lang="en-US" dirty="0"/>
              <a:t> </a:t>
            </a:r>
            <a:r>
              <a:rPr lang="en-US" dirty="0" err="1"/>
              <a:t>آلمان</a:t>
            </a:r>
            <a:r>
              <a:rPr lang="en-US" dirty="0"/>
              <a:t> </a:t>
            </a:r>
            <a:r>
              <a:rPr lang="en-US" dirty="0" err="1"/>
              <a:t>اما</a:t>
            </a:r>
            <a:r>
              <a:rPr lang="en-US" dirty="0"/>
              <a:t> </a:t>
            </a:r>
            <a:r>
              <a:rPr lang="en-US" dirty="0" err="1"/>
              <a:t>بسیار</a:t>
            </a:r>
            <a:r>
              <a:rPr lang="en-US" dirty="0"/>
              <a:t> </a:t>
            </a:r>
            <a:r>
              <a:rPr lang="en-US" dirty="0" err="1"/>
              <a:t>کوچک‌تر</a:t>
            </a:r>
            <a:r>
              <a:rPr lang="en-US" dirty="0"/>
              <a:t> </a:t>
            </a:r>
            <a:r>
              <a:rPr lang="en-US" dirty="0" err="1"/>
              <a:t>از</a:t>
            </a:r>
            <a:r>
              <a:rPr lang="en-US" dirty="0"/>
              <a:t> </a:t>
            </a:r>
            <a:r>
              <a:rPr lang="en-US" dirty="0" err="1"/>
              <a:t>آن</a:t>
            </a:r>
            <a:r>
              <a:rPr lang="en-US" dirty="0"/>
              <a:t> </a:t>
            </a:r>
            <a:r>
              <a:rPr lang="en-US" dirty="0" err="1"/>
              <a:t>است</a:t>
            </a:r>
            <a:r>
              <a:rPr lang="en-US" dirty="0"/>
              <a:t>. </a:t>
            </a:r>
            <a:endParaRPr lang="fa-IR" dirty="0" smtClean="0"/>
          </a:p>
          <a:p>
            <a:pPr algn="r"/>
            <a:r>
              <a:rPr lang="en-US" dirty="0" err="1" smtClean="0"/>
              <a:t>این</a:t>
            </a:r>
            <a:r>
              <a:rPr lang="en-US" dirty="0" smtClean="0"/>
              <a:t> </a:t>
            </a:r>
            <a:r>
              <a:rPr lang="en-US" dirty="0" err="1"/>
              <a:t>دستگاه</a:t>
            </a:r>
            <a:r>
              <a:rPr lang="en-US" dirty="0"/>
              <a:t> </a:t>
            </a:r>
            <a:r>
              <a:rPr lang="en-US" dirty="0" err="1"/>
              <a:t>غول</a:t>
            </a:r>
            <a:r>
              <a:rPr lang="en-US" dirty="0"/>
              <a:t> </a:t>
            </a:r>
            <a:r>
              <a:rPr lang="en-US" dirty="0" err="1"/>
              <a:t>پیکر</a:t>
            </a:r>
            <a:r>
              <a:rPr lang="en-US" dirty="0"/>
              <a:t> ۵ </a:t>
            </a:r>
            <a:r>
              <a:rPr lang="en-US" dirty="0" err="1"/>
              <a:t>طبقه</a:t>
            </a:r>
            <a:r>
              <a:rPr lang="en-US" dirty="0"/>
              <a:t> </a:t>
            </a:r>
            <a:r>
              <a:rPr lang="en-US" dirty="0" err="1"/>
              <a:t>دارد</a:t>
            </a:r>
            <a:r>
              <a:rPr lang="en-US" dirty="0"/>
              <a:t> </a:t>
            </a:r>
            <a:r>
              <a:rPr lang="en-US" dirty="0" err="1"/>
              <a:t>که</a:t>
            </a:r>
            <a:r>
              <a:rPr lang="en-US" dirty="0"/>
              <a:t> </a:t>
            </a:r>
            <a:r>
              <a:rPr lang="en-US" dirty="0" err="1"/>
              <a:t>می‌تواند</a:t>
            </a:r>
            <a:r>
              <a:rPr lang="en-US" dirty="0"/>
              <a:t> </a:t>
            </a:r>
            <a:r>
              <a:rPr lang="en-US" dirty="0" err="1"/>
              <a:t>تا</a:t>
            </a:r>
            <a:r>
              <a:rPr lang="en-US" dirty="0"/>
              <a:t> ۲۰ </a:t>
            </a:r>
            <a:r>
              <a:rPr lang="en-US" dirty="0" err="1"/>
              <a:t>دستگاه</a:t>
            </a:r>
            <a:r>
              <a:rPr lang="en-US" dirty="0"/>
              <a:t> </a:t>
            </a:r>
            <a:r>
              <a:rPr lang="en-US" dirty="0" err="1"/>
              <a:t>خودرو</a:t>
            </a:r>
            <a:r>
              <a:rPr lang="en-US" dirty="0"/>
              <a:t> </a:t>
            </a:r>
            <a:r>
              <a:rPr lang="en-US" dirty="0" err="1"/>
              <a:t>را</a:t>
            </a:r>
            <a:r>
              <a:rPr lang="en-US" dirty="0"/>
              <a:t> </a:t>
            </a:r>
            <a:r>
              <a:rPr lang="en-US" dirty="0" err="1"/>
              <a:t>در</a:t>
            </a:r>
            <a:r>
              <a:rPr lang="en-US" dirty="0"/>
              <a:t> </a:t>
            </a:r>
            <a:r>
              <a:rPr lang="en-US" dirty="0" err="1"/>
              <a:t>خود</a:t>
            </a:r>
            <a:r>
              <a:rPr lang="en-US" dirty="0"/>
              <a:t> </a:t>
            </a:r>
            <a:r>
              <a:rPr lang="en-US" dirty="0" err="1"/>
              <a:t>جای</a:t>
            </a:r>
            <a:r>
              <a:rPr lang="en-US" dirty="0"/>
              <a:t> </a:t>
            </a:r>
            <a:r>
              <a:rPr lang="en-US" dirty="0" err="1"/>
              <a:t>دهد</a:t>
            </a:r>
            <a:r>
              <a:rPr lang="en-US" dirty="0"/>
              <a:t> و </a:t>
            </a:r>
            <a:r>
              <a:rPr lang="en-US" dirty="0" err="1"/>
              <a:t>در</a:t>
            </a:r>
            <a:r>
              <a:rPr lang="en-US" dirty="0"/>
              <a:t> </a:t>
            </a:r>
            <a:r>
              <a:rPr lang="en-US" dirty="0" err="1"/>
              <a:t>شهر</a:t>
            </a:r>
            <a:r>
              <a:rPr lang="en-US" dirty="0"/>
              <a:t> </a:t>
            </a:r>
            <a:r>
              <a:rPr lang="en-US" dirty="0" err="1"/>
              <a:t>نشویل</a:t>
            </a:r>
            <a:r>
              <a:rPr lang="en-US" dirty="0"/>
              <a:t> </a:t>
            </a:r>
            <a:r>
              <a:rPr lang="en-US" dirty="0" err="1"/>
              <a:t>ایالت</a:t>
            </a:r>
            <a:r>
              <a:rPr lang="en-US" dirty="0"/>
              <a:t> </a:t>
            </a:r>
            <a:r>
              <a:rPr lang="en-US" dirty="0" err="1"/>
              <a:t>تنسی</a:t>
            </a:r>
            <a:r>
              <a:rPr lang="en-US" dirty="0"/>
              <a:t> </a:t>
            </a:r>
            <a:r>
              <a:rPr lang="en-US" dirty="0" err="1"/>
              <a:t>قرار</a:t>
            </a:r>
            <a:r>
              <a:rPr lang="en-US" dirty="0"/>
              <a:t> </a:t>
            </a:r>
            <a:r>
              <a:rPr lang="en-US" dirty="0" err="1"/>
              <a:t>دارد</a:t>
            </a:r>
            <a:r>
              <a:rPr lang="en-US" dirty="0"/>
              <a:t>.</a:t>
            </a:r>
          </a:p>
          <a:p>
            <a:pPr algn="r"/>
            <a:r>
              <a:rPr lang="en-US" dirty="0" err="1"/>
              <a:t>کاروانا</a:t>
            </a:r>
            <a:r>
              <a:rPr lang="en-US" dirty="0"/>
              <a:t> </a:t>
            </a:r>
            <a:r>
              <a:rPr lang="en-US" dirty="0" err="1"/>
              <a:t>به</a:t>
            </a:r>
            <a:r>
              <a:rPr lang="en-US" dirty="0"/>
              <a:t> </a:t>
            </a:r>
            <a:r>
              <a:rPr lang="en-US" dirty="0" err="1"/>
              <a:t>خریداران</a:t>
            </a:r>
            <a:r>
              <a:rPr lang="en-US" dirty="0"/>
              <a:t> </a:t>
            </a:r>
            <a:r>
              <a:rPr lang="en-US" dirty="0" err="1"/>
              <a:t>امکان</a:t>
            </a:r>
            <a:r>
              <a:rPr lang="en-US" dirty="0"/>
              <a:t> </a:t>
            </a:r>
            <a:r>
              <a:rPr lang="en-US" dirty="0" err="1"/>
              <a:t>می‌دهد</a:t>
            </a:r>
            <a:r>
              <a:rPr lang="en-US" dirty="0"/>
              <a:t> </a:t>
            </a:r>
            <a:r>
              <a:rPr lang="en-US" dirty="0" err="1"/>
              <a:t>تا</a:t>
            </a:r>
            <a:r>
              <a:rPr lang="en-US" dirty="0"/>
              <a:t> </a:t>
            </a:r>
            <a:r>
              <a:rPr lang="en-US" dirty="0" err="1"/>
              <a:t>از</a:t>
            </a:r>
            <a:r>
              <a:rPr lang="en-US" dirty="0"/>
              <a:t> </a:t>
            </a:r>
            <a:r>
              <a:rPr lang="en-US" dirty="0" err="1"/>
              <a:t>طریق</a:t>
            </a:r>
            <a:r>
              <a:rPr lang="en-US" dirty="0"/>
              <a:t> </a:t>
            </a:r>
            <a:r>
              <a:rPr lang="en-US" dirty="0" err="1"/>
              <a:t>وب‌سایت</a:t>
            </a:r>
            <a:r>
              <a:rPr lang="en-US" dirty="0"/>
              <a:t> </a:t>
            </a:r>
            <a:r>
              <a:rPr lang="en-US" dirty="0" err="1"/>
              <a:t>آن</a:t>
            </a:r>
            <a:r>
              <a:rPr lang="en-US" dirty="0"/>
              <a:t> </a:t>
            </a:r>
            <a:r>
              <a:rPr lang="en-US" dirty="0" err="1"/>
              <a:t>به</a:t>
            </a:r>
            <a:r>
              <a:rPr lang="en-US" dirty="0"/>
              <a:t> </a:t>
            </a:r>
            <a:r>
              <a:rPr lang="en-US" dirty="0" err="1"/>
              <a:t>بررسی</a:t>
            </a:r>
            <a:r>
              <a:rPr lang="en-US" dirty="0"/>
              <a:t> </a:t>
            </a:r>
            <a:r>
              <a:rPr lang="en-US" dirty="0" err="1"/>
              <a:t>تمامی</a:t>
            </a:r>
            <a:r>
              <a:rPr lang="en-US" dirty="0"/>
              <a:t>‌ </a:t>
            </a:r>
            <a:r>
              <a:rPr lang="en-US" dirty="0" err="1"/>
              <a:t>خودرو‌های</a:t>
            </a:r>
            <a:r>
              <a:rPr lang="en-US" dirty="0"/>
              <a:t> </a:t>
            </a:r>
            <a:r>
              <a:rPr lang="en-US" dirty="0" err="1"/>
              <a:t>موجود</a:t>
            </a:r>
            <a:r>
              <a:rPr lang="en-US" dirty="0"/>
              <a:t> </a:t>
            </a:r>
            <a:r>
              <a:rPr lang="en-US" dirty="0" err="1"/>
              <a:t>با</a:t>
            </a:r>
            <a:r>
              <a:rPr lang="en-US" dirty="0"/>
              <a:t> </a:t>
            </a:r>
            <a:r>
              <a:rPr lang="en-US" dirty="0" err="1"/>
              <a:t>استفاده</a:t>
            </a:r>
            <a:r>
              <a:rPr lang="en-US" dirty="0"/>
              <a:t> </a:t>
            </a:r>
            <a:r>
              <a:rPr lang="en-US" dirty="0" err="1"/>
              <a:t>از</a:t>
            </a:r>
            <a:r>
              <a:rPr lang="en-US" dirty="0"/>
              <a:t> </a:t>
            </a:r>
            <a:r>
              <a:rPr lang="en-US" dirty="0" err="1"/>
              <a:t>تصاویر</a:t>
            </a:r>
            <a:r>
              <a:rPr lang="en-US" dirty="0"/>
              <a:t> ۳۶۰ </a:t>
            </a:r>
            <a:r>
              <a:rPr lang="en-US" dirty="0" err="1"/>
              <a:t>درجه‌ی</a:t>
            </a:r>
            <a:r>
              <a:rPr lang="en-US" dirty="0"/>
              <a:t> </a:t>
            </a:r>
            <a:r>
              <a:rPr lang="en-US" dirty="0" err="1"/>
              <a:t>آن‌ها</a:t>
            </a:r>
            <a:r>
              <a:rPr lang="en-US" dirty="0"/>
              <a:t> </a:t>
            </a:r>
            <a:r>
              <a:rPr lang="en-US" dirty="0" err="1"/>
              <a:t>بپردازند</a:t>
            </a:r>
            <a:r>
              <a:rPr lang="en-US" dirty="0"/>
              <a:t>. </a:t>
            </a:r>
            <a:endParaRPr lang="fa-IR" dirty="0" smtClean="0"/>
          </a:p>
          <a:p>
            <a:pPr algn="r"/>
            <a:r>
              <a:rPr lang="en-US" dirty="0" err="1" smtClean="0"/>
              <a:t>افراد</a:t>
            </a:r>
            <a:r>
              <a:rPr lang="en-US" dirty="0" smtClean="0"/>
              <a:t> </a:t>
            </a:r>
            <a:r>
              <a:rPr lang="en-US" dirty="0" err="1"/>
              <a:t>می‌توانند</a:t>
            </a:r>
            <a:r>
              <a:rPr lang="en-US" dirty="0"/>
              <a:t> </a:t>
            </a:r>
            <a:r>
              <a:rPr lang="en-US" dirty="0" err="1"/>
              <a:t>پس</a:t>
            </a:r>
            <a:r>
              <a:rPr lang="en-US" dirty="0"/>
              <a:t> </a:t>
            </a:r>
            <a:r>
              <a:rPr lang="en-US" dirty="0" err="1"/>
              <a:t>از</a:t>
            </a:r>
            <a:r>
              <a:rPr lang="en-US" dirty="0"/>
              <a:t> </a:t>
            </a:r>
            <a:r>
              <a:rPr lang="en-US" dirty="0" err="1"/>
              <a:t>سفارش</a:t>
            </a:r>
            <a:r>
              <a:rPr lang="en-US" dirty="0"/>
              <a:t> و </a:t>
            </a:r>
            <a:r>
              <a:rPr lang="en-US" dirty="0" err="1"/>
              <a:t>کامل</a:t>
            </a:r>
            <a:r>
              <a:rPr lang="en-US" dirty="0"/>
              <a:t> </a:t>
            </a:r>
            <a:r>
              <a:rPr lang="en-US" dirty="0" err="1"/>
              <a:t>کردن</a:t>
            </a:r>
            <a:r>
              <a:rPr lang="en-US" dirty="0"/>
              <a:t> </a:t>
            </a:r>
            <a:r>
              <a:rPr lang="en-US" dirty="0" err="1"/>
              <a:t>فرم‌های</a:t>
            </a:r>
            <a:r>
              <a:rPr lang="en-US" dirty="0"/>
              <a:t> </a:t>
            </a:r>
            <a:r>
              <a:rPr lang="en-US" dirty="0" err="1"/>
              <a:t>مربوطه</a:t>
            </a:r>
            <a:r>
              <a:rPr lang="en-US" dirty="0"/>
              <a:t>، </a:t>
            </a:r>
            <a:r>
              <a:rPr lang="en-US" dirty="0" err="1"/>
              <a:t>خودروی</a:t>
            </a:r>
            <a:r>
              <a:rPr lang="en-US" dirty="0"/>
              <a:t> </a:t>
            </a:r>
            <a:r>
              <a:rPr lang="en-US" dirty="0" err="1"/>
              <a:t>خود</a:t>
            </a:r>
            <a:r>
              <a:rPr lang="en-US" dirty="0"/>
              <a:t> </a:t>
            </a:r>
            <a:r>
              <a:rPr lang="en-US" dirty="0" err="1"/>
              <a:t>را</a:t>
            </a:r>
            <a:r>
              <a:rPr lang="en-US" dirty="0"/>
              <a:t> </a:t>
            </a:r>
            <a:r>
              <a:rPr lang="en-US" dirty="0" err="1"/>
              <a:t>در</a:t>
            </a:r>
            <a:r>
              <a:rPr lang="en-US" dirty="0"/>
              <a:t> </a:t>
            </a:r>
            <a:r>
              <a:rPr lang="en-US" dirty="0" err="1"/>
              <a:t>منزل</a:t>
            </a:r>
            <a:r>
              <a:rPr lang="en-US" dirty="0"/>
              <a:t> </a:t>
            </a:r>
            <a:r>
              <a:rPr lang="en-US" dirty="0" err="1"/>
              <a:t>تحویل</a:t>
            </a:r>
            <a:r>
              <a:rPr lang="en-US" dirty="0"/>
              <a:t> </a:t>
            </a:r>
            <a:r>
              <a:rPr lang="en-US" dirty="0" err="1"/>
              <a:t>بگیرند</a:t>
            </a:r>
            <a:r>
              <a:rPr lang="en-US" dirty="0"/>
              <a:t>؛ </a:t>
            </a:r>
            <a:r>
              <a:rPr lang="en-US" dirty="0" err="1"/>
              <a:t>یا</a:t>
            </a:r>
            <a:r>
              <a:rPr lang="en-US" dirty="0"/>
              <a:t> </a:t>
            </a:r>
            <a:r>
              <a:rPr lang="en-US" dirty="0" err="1"/>
              <a:t>جهت</a:t>
            </a:r>
            <a:r>
              <a:rPr lang="en-US" dirty="0"/>
              <a:t> </a:t>
            </a:r>
            <a:r>
              <a:rPr lang="en-US" dirty="0" err="1"/>
              <a:t>کاهش</a:t>
            </a:r>
            <a:r>
              <a:rPr lang="en-US" dirty="0"/>
              <a:t> </a:t>
            </a:r>
            <a:r>
              <a:rPr lang="en-US" dirty="0" err="1"/>
              <a:t>هزینه‌ها</a:t>
            </a:r>
            <a:r>
              <a:rPr lang="en-US" dirty="0"/>
              <a:t>، </a:t>
            </a:r>
            <a:r>
              <a:rPr lang="en-US" dirty="0" err="1"/>
              <a:t>درخواست</a:t>
            </a:r>
            <a:r>
              <a:rPr lang="en-US" dirty="0"/>
              <a:t> </a:t>
            </a:r>
            <a:r>
              <a:rPr lang="en-US" dirty="0" err="1"/>
              <a:t>کنند</a:t>
            </a:r>
            <a:r>
              <a:rPr lang="en-US" dirty="0"/>
              <a:t> </a:t>
            </a:r>
            <a:r>
              <a:rPr lang="en-US" dirty="0" err="1"/>
              <a:t>تا</a:t>
            </a:r>
            <a:r>
              <a:rPr lang="en-US" dirty="0"/>
              <a:t> </a:t>
            </a:r>
            <a:r>
              <a:rPr lang="en-US" dirty="0" err="1"/>
              <a:t>سکه</a:t>
            </a:r>
            <a:r>
              <a:rPr lang="en-US" dirty="0"/>
              <a:t> </a:t>
            </a:r>
            <a:r>
              <a:rPr lang="en-US" dirty="0" err="1"/>
              <a:t>مخصوص</a:t>
            </a:r>
            <a:r>
              <a:rPr lang="en-US" dirty="0"/>
              <a:t> </a:t>
            </a:r>
            <a:r>
              <a:rPr lang="en-US" dirty="0" err="1"/>
              <a:t>خود</a:t>
            </a:r>
            <a:r>
              <a:rPr lang="en-US" dirty="0"/>
              <a:t> </a:t>
            </a:r>
            <a:r>
              <a:rPr lang="en-US" dirty="0" err="1"/>
              <a:t>را</a:t>
            </a:r>
            <a:r>
              <a:rPr lang="en-US" dirty="0"/>
              <a:t> </a:t>
            </a:r>
            <a:r>
              <a:rPr lang="en-US" dirty="0" err="1"/>
              <a:t>دریافت</a:t>
            </a:r>
            <a:r>
              <a:rPr lang="en-US" dirty="0"/>
              <a:t> </a:t>
            </a:r>
            <a:r>
              <a:rPr lang="en-US" dirty="0" err="1"/>
              <a:t>کرده</a:t>
            </a:r>
            <a:r>
              <a:rPr lang="en-US" dirty="0"/>
              <a:t> و </a:t>
            </a:r>
            <a:r>
              <a:rPr lang="en-US" dirty="0" err="1"/>
              <a:t>با</a:t>
            </a:r>
            <a:r>
              <a:rPr lang="en-US" dirty="0"/>
              <a:t> </a:t>
            </a:r>
            <a:r>
              <a:rPr lang="en-US" dirty="0" err="1"/>
              <a:t>استفاده</a:t>
            </a:r>
            <a:r>
              <a:rPr lang="en-US" dirty="0"/>
              <a:t> </a:t>
            </a:r>
            <a:r>
              <a:rPr lang="en-US" dirty="0" err="1"/>
              <a:t>از</a:t>
            </a:r>
            <a:r>
              <a:rPr lang="en-US" dirty="0"/>
              <a:t> </a:t>
            </a:r>
            <a:r>
              <a:rPr lang="en-US" dirty="0" err="1"/>
              <a:t>آن</a:t>
            </a:r>
            <a:r>
              <a:rPr lang="en-US" dirty="0"/>
              <a:t> و </a:t>
            </a:r>
            <a:r>
              <a:rPr lang="en-US" dirty="0" err="1"/>
              <a:t>مراجعه</a:t>
            </a:r>
            <a:r>
              <a:rPr lang="en-US" dirty="0"/>
              <a:t> </a:t>
            </a:r>
            <a:r>
              <a:rPr lang="en-US" dirty="0" err="1"/>
              <a:t>به</a:t>
            </a:r>
            <a:r>
              <a:rPr lang="en-US" dirty="0"/>
              <a:t> </a:t>
            </a:r>
            <a:r>
              <a:rPr lang="en-US" dirty="0" err="1"/>
              <a:t>محل</a:t>
            </a:r>
            <a:r>
              <a:rPr lang="en-US" dirty="0"/>
              <a:t> </a:t>
            </a:r>
            <a:r>
              <a:rPr lang="en-US" dirty="0" err="1"/>
              <a:t>دستگاه</a:t>
            </a:r>
            <a:r>
              <a:rPr lang="en-US" dirty="0"/>
              <a:t> </a:t>
            </a:r>
            <a:r>
              <a:rPr lang="en-US" dirty="0" err="1"/>
              <a:t>مخصوص</a:t>
            </a:r>
            <a:r>
              <a:rPr lang="en-US" dirty="0"/>
              <a:t>، </a:t>
            </a:r>
            <a:r>
              <a:rPr lang="en-US" dirty="0" err="1"/>
              <a:t>خودرو</a:t>
            </a:r>
            <a:r>
              <a:rPr lang="en-US" dirty="0"/>
              <a:t> </a:t>
            </a:r>
            <a:r>
              <a:rPr lang="en-US" dirty="0" err="1"/>
              <a:t>خود</a:t>
            </a:r>
            <a:r>
              <a:rPr lang="en-US" dirty="0"/>
              <a:t> </a:t>
            </a:r>
            <a:r>
              <a:rPr lang="en-US" dirty="0" err="1"/>
              <a:t>را</a:t>
            </a:r>
            <a:r>
              <a:rPr lang="en-US" dirty="0"/>
              <a:t> </a:t>
            </a:r>
            <a:r>
              <a:rPr lang="en-US" dirty="0" err="1"/>
              <a:t>تحویل</a:t>
            </a:r>
            <a:r>
              <a:rPr lang="en-US" dirty="0"/>
              <a:t> </a:t>
            </a:r>
            <a:r>
              <a:rPr lang="en-US" dirty="0" err="1"/>
              <a:t>بگیرند</a:t>
            </a:r>
            <a:r>
              <a:rPr lang="en-US" dirty="0"/>
              <a:t>. </a:t>
            </a:r>
            <a:endParaRPr lang="fa-IR" dirty="0" smtClean="0"/>
          </a:p>
          <a:p>
            <a:pPr algn="r"/>
            <a:r>
              <a:rPr lang="en-US" dirty="0" err="1" smtClean="0"/>
              <a:t>خریداران</a:t>
            </a:r>
            <a:r>
              <a:rPr lang="en-US" dirty="0" smtClean="0"/>
              <a:t> </a:t>
            </a:r>
            <a:r>
              <a:rPr lang="en-US" dirty="0" err="1"/>
              <a:t>همچنین</a:t>
            </a:r>
            <a:r>
              <a:rPr lang="en-US" dirty="0"/>
              <a:t> </a:t>
            </a:r>
            <a:r>
              <a:rPr lang="en-US" dirty="0" err="1"/>
              <a:t>می‌توانند</a:t>
            </a:r>
            <a:r>
              <a:rPr lang="en-US" dirty="0"/>
              <a:t> </a:t>
            </a:r>
            <a:r>
              <a:rPr lang="en-US" dirty="0" err="1"/>
              <a:t>تمامی</a:t>
            </a:r>
            <a:r>
              <a:rPr lang="en-US" dirty="0"/>
              <a:t> </a:t>
            </a:r>
            <a:r>
              <a:rPr lang="en-US" dirty="0" err="1"/>
              <a:t>مراحل</a:t>
            </a:r>
            <a:r>
              <a:rPr lang="en-US" dirty="0"/>
              <a:t> </a:t>
            </a:r>
            <a:r>
              <a:rPr lang="en-US" dirty="0" err="1"/>
              <a:t>اداری</a:t>
            </a:r>
            <a:r>
              <a:rPr lang="en-US" dirty="0"/>
              <a:t> </a:t>
            </a:r>
            <a:r>
              <a:rPr lang="en-US" dirty="0" err="1"/>
              <a:t>را</a:t>
            </a:r>
            <a:r>
              <a:rPr lang="en-US" dirty="0"/>
              <a:t> </a:t>
            </a:r>
            <a:r>
              <a:rPr lang="en-US" dirty="0" err="1"/>
              <a:t>در</a:t>
            </a:r>
            <a:r>
              <a:rPr lang="en-US" dirty="0"/>
              <a:t> </a:t>
            </a:r>
            <a:r>
              <a:rPr lang="en-US" dirty="0" err="1"/>
              <a:t>وب‌سایت</a:t>
            </a:r>
            <a:r>
              <a:rPr lang="en-US" dirty="0"/>
              <a:t> </a:t>
            </a:r>
            <a:r>
              <a:rPr lang="en-US" dirty="0" err="1"/>
              <a:t>شرکت</a:t>
            </a:r>
            <a:r>
              <a:rPr lang="en-US" dirty="0"/>
              <a:t> </a:t>
            </a:r>
            <a:r>
              <a:rPr lang="en-US" dirty="0" err="1"/>
              <a:t>کاروانا</a:t>
            </a:r>
            <a:r>
              <a:rPr lang="en-US" dirty="0"/>
              <a:t> </a:t>
            </a:r>
            <a:r>
              <a:rPr lang="en-US" dirty="0" err="1"/>
              <a:t>به</a:t>
            </a:r>
            <a:r>
              <a:rPr lang="en-US" dirty="0"/>
              <a:t> </a:t>
            </a:r>
            <a:r>
              <a:rPr lang="en-US" dirty="0" err="1"/>
              <a:t>صورت</a:t>
            </a:r>
            <a:r>
              <a:rPr lang="en-US" dirty="0"/>
              <a:t> </a:t>
            </a:r>
            <a:r>
              <a:rPr lang="en-US" dirty="0" err="1"/>
              <a:t>آنلاین</a:t>
            </a:r>
            <a:r>
              <a:rPr lang="en-US" dirty="0"/>
              <a:t> و </a:t>
            </a:r>
            <a:r>
              <a:rPr lang="en-US" dirty="0" err="1"/>
              <a:t>در</a:t>
            </a:r>
            <a:r>
              <a:rPr lang="en-US" dirty="0"/>
              <a:t> </a:t>
            </a:r>
            <a:r>
              <a:rPr lang="en-US" dirty="0" err="1"/>
              <a:t>مدت</a:t>
            </a:r>
            <a:r>
              <a:rPr lang="en-US" dirty="0"/>
              <a:t> </a:t>
            </a:r>
            <a:r>
              <a:rPr lang="en-US" dirty="0" err="1"/>
              <a:t>زمان</a:t>
            </a:r>
            <a:r>
              <a:rPr lang="en-US" dirty="0"/>
              <a:t> </a:t>
            </a:r>
            <a:r>
              <a:rPr lang="en-US" dirty="0" err="1"/>
              <a:t>کمتر</a:t>
            </a:r>
            <a:r>
              <a:rPr lang="en-US" dirty="0"/>
              <a:t> </a:t>
            </a:r>
            <a:r>
              <a:rPr lang="en-US" dirty="0" err="1"/>
              <a:t>از</a:t>
            </a:r>
            <a:r>
              <a:rPr lang="en-US" dirty="0"/>
              <a:t> ۲۰ </a:t>
            </a:r>
            <a:r>
              <a:rPr lang="en-US" dirty="0" err="1"/>
              <a:t>دقیقه</a:t>
            </a:r>
            <a:r>
              <a:rPr lang="en-US" dirty="0"/>
              <a:t> </a:t>
            </a:r>
            <a:r>
              <a:rPr lang="en-US" dirty="0" err="1"/>
              <a:t>انجام</a:t>
            </a:r>
            <a:r>
              <a:rPr lang="en-US" dirty="0"/>
              <a:t> </a:t>
            </a:r>
            <a:r>
              <a:rPr lang="en-US" dirty="0" err="1"/>
              <a:t>دهند</a:t>
            </a:r>
            <a:r>
              <a:rPr lang="en-US" dirty="0"/>
              <a:t>.</a:t>
            </a:r>
          </a:p>
          <a:p>
            <a:pPr algn="r"/>
            <a:r>
              <a:rPr lang="en-US" dirty="0" err="1"/>
              <a:t>کاروانا</a:t>
            </a:r>
            <a:r>
              <a:rPr lang="en-US" dirty="0"/>
              <a:t> </a:t>
            </a:r>
            <a:r>
              <a:rPr lang="en-US" dirty="0" err="1"/>
              <a:t>بدین</a:t>
            </a:r>
            <a:r>
              <a:rPr lang="en-US" dirty="0"/>
              <a:t> </a:t>
            </a:r>
            <a:r>
              <a:rPr lang="en-US" dirty="0" err="1"/>
              <a:t>وسیله</a:t>
            </a:r>
            <a:r>
              <a:rPr lang="en-US" dirty="0"/>
              <a:t> </a:t>
            </a:r>
            <a:r>
              <a:rPr lang="en-US" dirty="0" err="1"/>
              <a:t>هزینه‌های</a:t>
            </a:r>
            <a:r>
              <a:rPr lang="en-US" dirty="0"/>
              <a:t> </a:t>
            </a:r>
            <a:r>
              <a:rPr lang="en-US" dirty="0" err="1"/>
              <a:t>خود</a:t>
            </a:r>
            <a:r>
              <a:rPr lang="en-US" dirty="0"/>
              <a:t> </a:t>
            </a:r>
            <a:r>
              <a:rPr lang="en-US" dirty="0" err="1"/>
              <a:t>اعم</a:t>
            </a:r>
            <a:r>
              <a:rPr lang="en-US" dirty="0"/>
              <a:t> </a:t>
            </a:r>
            <a:r>
              <a:rPr lang="en-US" dirty="0" err="1"/>
              <a:t>از</a:t>
            </a:r>
            <a:r>
              <a:rPr lang="en-US" dirty="0"/>
              <a:t> </a:t>
            </a:r>
            <a:r>
              <a:rPr lang="en-US" dirty="0" err="1"/>
              <a:t>استخدام</a:t>
            </a:r>
            <a:r>
              <a:rPr lang="en-US" dirty="0"/>
              <a:t> </a:t>
            </a:r>
            <a:r>
              <a:rPr lang="en-US" dirty="0" err="1"/>
              <a:t>پرسنل</a:t>
            </a:r>
            <a:r>
              <a:rPr lang="en-US" dirty="0"/>
              <a:t> </a:t>
            </a:r>
            <a:r>
              <a:rPr lang="en-US" dirty="0" err="1"/>
              <a:t>اداری</a:t>
            </a:r>
            <a:r>
              <a:rPr lang="en-US" dirty="0"/>
              <a:t> </a:t>
            </a:r>
            <a:r>
              <a:rPr lang="en-US" dirty="0" err="1"/>
              <a:t>را</a:t>
            </a:r>
            <a:r>
              <a:rPr lang="en-US" dirty="0"/>
              <a:t> </a:t>
            </a:r>
            <a:r>
              <a:rPr lang="en-US" dirty="0" err="1"/>
              <a:t>کاهش</a:t>
            </a:r>
            <a:r>
              <a:rPr lang="en-US" dirty="0"/>
              <a:t> </a:t>
            </a:r>
            <a:r>
              <a:rPr lang="en-US" dirty="0" err="1"/>
              <a:t>داده</a:t>
            </a:r>
            <a:r>
              <a:rPr lang="en-US" dirty="0"/>
              <a:t> </a:t>
            </a:r>
            <a:r>
              <a:rPr lang="en-US" dirty="0" err="1"/>
              <a:t>که</a:t>
            </a:r>
            <a:r>
              <a:rPr lang="en-US" dirty="0"/>
              <a:t> </a:t>
            </a:r>
            <a:r>
              <a:rPr lang="en-US" dirty="0" err="1"/>
              <a:t>این</a:t>
            </a:r>
            <a:r>
              <a:rPr lang="en-US" dirty="0"/>
              <a:t> </a:t>
            </a:r>
            <a:r>
              <a:rPr lang="en-US" dirty="0" err="1"/>
              <a:t>امر</a:t>
            </a:r>
            <a:r>
              <a:rPr lang="en-US" dirty="0"/>
              <a:t> </a:t>
            </a:r>
            <a:r>
              <a:rPr lang="en-US" dirty="0" err="1"/>
              <a:t>منجر</a:t>
            </a:r>
            <a:r>
              <a:rPr lang="en-US" dirty="0"/>
              <a:t> </a:t>
            </a:r>
            <a:r>
              <a:rPr lang="en-US" dirty="0" err="1"/>
              <a:t>به</a:t>
            </a:r>
            <a:r>
              <a:rPr lang="en-US" dirty="0"/>
              <a:t> </a:t>
            </a:r>
            <a:r>
              <a:rPr lang="en-US" dirty="0" err="1"/>
              <a:t>کاهش</a:t>
            </a:r>
            <a:r>
              <a:rPr lang="en-US" dirty="0"/>
              <a:t> </a:t>
            </a:r>
            <a:r>
              <a:rPr lang="en-US" dirty="0" err="1"/>
              <a:t>قیمت</a:t>
            </a:r>
            <a:r>
              <a:rPr lang="en-US" dirty="0"/>
              <a:t> </a:t>
            </a:r>
            <a:r>
              <a:rPr lang="en-US" dirty="0" err="1"/>
              <a:t>نهایی</a:t>
            </a:r>
            <a:r>
              <a:rPr lang="en-US" dirty="0"/>
              <a:t> </a:t>
            </a:r>
            <a:r>
              <a:rPr lang="en-US" dirty="0" err="1"/>
              <a:t>خودروها</a:t>
            </a:r>
            <a:r>
              <a:rPr lang="en-US" dirty="0"/>
              <a:t> </a:t>
            </a:r>
            <a:r>
              <a:rPr lang="en-US" dirty="0" err="1"/>
              <a:t>تا</a:t>
            </a:r>
            <a:r>
              <a:rPr lang="en-US" dirty="0"/>
              <a:t> ۲۰۰۰ </a:t>
            </a:r>
            <a:r>
              <a:rPr lang="en-US" dirty="0" err="1"/>
              <a:t>دلار</a:t>
            </a:r>
            <a:r>
              <a:rPr lang="en-US" dirty="0"/>
              <a:t> </a:t>
            </a:r>
            <a:r>
              <a:rPr lang="en-US" dirty="0" err="1"/>
              <a:t>شده</a:t>
            </a:r>
            <a:r>
              <a:rPr lang="en-US" dirty="0"/>
              <a:t> </a:t>
            </a:r>
            <a:r>
              <a:rPr lang="en-US" dirty="0" err="1"/>
              <a:t>است</a:t>
            </a:r>
            <a:r>
              <a:rPr lang="en-US" dirty="0"/>
              <a:t>. </a:t>
            </a:r>
            <a:endParaRPr lang="fa-IR" dirty="0" smtClean="0"/>
          </a:p>
          <a:p>
            <a:pPr algn="r"/>
            <a:r>
              <a:rPr lang="en-US" dirty="0" err="1" smtClean="0"/>
              <a:t>برای</a:t>
            </a:r>
            <a:r>
              <a:rPr lang="en-US" dirty="0" smtClean="0"/>
              <a:t> </a:t>
            </a:r>
            <a:r>
              <a:rPr lang="en-US" dirty="0" err="1"/>
              <a:t>افرادی</a:t>
            </a:r>
            <a:r>
              <a:rPr lang="en-US" dirty="0"/>
              <a:t> </a:t>
            </a:r>
            <a:r>
              <a:rPr lang="en-US" dirty="0" err="1"/>
              <a:t>که</a:t>
            </a:r>
            <a:r>
              <a:rPr lang="en-US" dirty="0"/>
              <a:t> </a:t>
            </a:r>
            <a:r>
              <a:rPr lang="en-US" dirty="0" err="1"/>
              <a:t>در</a:t>
            </a:r>
            <a:r>
              <a:rPr lang="en-US" dirty="0"/>
              <a:t> </a:t>
            </a:r>
            <a:r>
              <a:rPr lang="en-US" dirty="0" err="1"/>
              <a:t>شهر‌های</a:t>
            </a:r>
            <a:r>
              <a:rPr lang="en-US" dirty="0"/>
              <a:t> </a:t>
            </a:r>
            <a:r>
              <a:rPr lang="en-US" dirty="0" err="1"/>
              <a:t>دیگر</a:t>
            </a:r>
            <a:r>
              <a:rPr lang="en-US" dirty="0"/>
              <a:t> </a:t>
            </a:r>
            <a:r>
              <a:rPr lang="en-US" dirty="0" err="1"/>
              <a:t>ایالت</a:t>
            </a:r>
            <a:r>
              <a:rPr lang="en-US" dirty="0"/>
              <a:t> </a:t>
            </a:r>
            <a:r>
              <a:rPr lang="en-US" dirty="0" err="1"/>
              <a:t>متحده</a:t>
            </a:r>
            <a:r>
              <a:rPr lang="en-US" dirty="0"/>
              <a:t> </a:t>
            </a:r>
            <a:r>
              <a:rPr lang="en-US" dirty="0" err="1"/>
              <a:t>زندگی</a:t>
            </a:r>
            <a:r>
              <a:rPr lang="en-US" dirty="0"/>
              <a:t> </a:t>
            </a:r>
            <a:r>
              <a:rPr lang="en-US" dirty="0" err="1"/>
              <a:t>می‌کنند</a:t>
            </a:r>
            <a:r>
              <a:rPr lang="en-US" dirty="0"/>
              <a:t> </a:t>
            </a:r>
            <a:r>
              <a:rPr lang="en-US" dirty="0" err="1"/>
              <a:t>اما</a:t>
            </a:r>
            <a:r>
              <a:rPr lang="en-US" dirty="0"/>
              <a:t> </a:t>
            </a:r>
            <a:r>
              <a:rPr lang="en-US" dirty="0" err="1"/>
              <a:t>می‌خواهند</a:t>
            </a:r>
            <a:r>
              <a:rPr lang="en-US" dirty="0"/>
              <a:t> </a:t>
            </a:r>
            <a:r>
              <a:rPr lang="en-US" dirty="0" err="1"/>
              <a:t>خودرو</a:t>
            </a:r>
            <a:r>
              <a:rPr lang="en-US" dirty="0"/>
              <a:t> </a:t>
            </a:r>
            <a:r>
              <a:rPr lang="en-US" dirty="0" err="1"/>
              <a:t>خود</a:t>
            </a:r>
            <a:r>
              <a:rPr lang="en-US" dirty="0"/>
              <a:t> </a:t>
            </a:r>
            <a:r>
              <a:rPr lang="en-US" dirty="0" err="1"/>
              <a:t>را</a:t>
            </a:r>
            <a:r>
              <a:rPr lang="en-US" dirty="0"/>
              <a:t> </a:t>
            </a:r>
            <a:r>
              <a:rPr lang="en-US" dirty="0" err="1"/>
              <a:t>از</a:t>
            </a:r>
            <a:r>
              <a:rPr lang="en-US" dirty="0"/>
              <a:t> </a:t>
            </a:r>
            <a:r>
              <a:rPr lang="en-US" dirty="0" err="1"/>
              <a:t>این</a:t>
            </a:r>
            <a:r>
              <a:rPr lang="en-US" dirty="0"/>
              <a:t> </a:t>
            </a:r>
            <a:r>
              <a:rPr lang="en-US" dirty="0" err="1"/>
              <a:t>دستگاه</a:t>
            </a:r>
            <a:r>
              <a:rPr lang="en-US" dirty="0"/>
              <a:t> </a:t>
            </a:r>
            <a:r>
              <a:rPr lang="en-US" dirty="0" err="1"/>
              <a:t>مخصوص</a:t>
            </a:r>
            <a:r>
              <a:rPr lang="en-US" dirty="0"/>
              <a:t> </a:t>
            </a:r>
            <a:r>
              <a:rPr lang="en-US" dirty="0" err="1"/>
              <a:t>تحویل</a:t>
            </a:r>
            <a:r>
              <a:rPr lang="en-US" dirty="0"/>
              <a:t> </a:t>
            </a:r>
            <a:r>
              <a:rPr lang="en-US" dirty="0" err="1"/>
              <a:t>بگیرند</a:t>
            </a:r>
            <a:r>
              <a:rPr lang="en-US" dirty="0"/>
              <a:t>، </a:t>
            </a:r>
            <a:r>
              <a:rPr lang="en-US" dirty="0" err="1"/>
              <a:t>کاروانا</a:t>
            </a:r>
            <a:r>
              <a:rPr lang="en-US" dirty="0"/>
              <a:t> ۲۰۰ </a:t>
            </a:r>
            <a:r>
              <a:rPr lang="en-US" dirty="0" err="1"/>
              <a:t>دلار</a:t>
            </a:r>
            <a:r>
              <a:rPr lang="en-US" dirty="0"/>
              <a:t> </a:t>
            </a:r>
            <a:r>
              <a:rPr lang="en-US" dirty="0" err="1"/>
              <a:t>از</a:t>
            </a:r>
            <a:r>
              <a:rPr lang="en-US" dirty="0"/>
              <a:t> </a:t>
            </a:r>
            <a:r>
              <a:rPr lang="en-US" dirty="0" err="1"/>
              <a:t>هزینه</a:t>
            </a:r>
            <a:r>
              <a:rPr lang="en-US" dirty="0"/>
              <a:t> </a:t>
            </a:r>
            <a:r>
              <a:rPr lang="en-US" dirty="0" err="1"/>
              <a:t>مسافرت</a:t>
            </a:r>
            <a:r>
              <a:rPr lang="en-US" dirty="0"/>
              <a:t> </a:t>
            </a:r>
            <a:r>
              <a:rPr lang="en-US" dirty="0" err="1"/>
              <a:t>این</a:t>
            </a:r>
            <a:r>
              <a:rPr lang="en-US" dirty="0"/>
              <a:t> </a:t>
            </a:r>
            <a:r>
              <a:rPr lang="en-US" dirty="0" err="1"/>
              <a:t>افراد</a:t>
            </a:r>
            <a:r>
              <a:rPr lang="en-US" dirty="0"/>
              <a:t> </a:t>
            </a:r>
            <a:r>
              <a:rPr lang="en-US" dirty="0" err="1"/>
              <a:t>به</a:t>
            </a:r>
            <a:r>
              <a:rPr lang="en-US" dirty="0"/>
              <a:t> </a:t>
            </a:r>
            <a:r>
              <a:rPr lang="en-US" dirty="0" err="1"/>
              <a:t>شهر</a:t>
            </a:r>
            <a:r>
              <a:rPr lang="en-US" dirty="0"/>
              <a:t> </a:t>
            </a:r>
            <a:r>
              <a:rPr lang="en-US" dirty="0" err="1"/>
              <a:t>نشویل</a:t>
            </a:r>
            <a:r>
              <a:rPr lang="en-US" dirty="0"/>
              <a:t> </a:t>
            </a:r>
            <a:r>
              <a:rPr lang="en-US" dirty="0" err="1"/>
              <a:t>را</a:t>
            </a:r>
            <a:r>
              <a:rPr lang="en-US" dirty="0"/>
              <a:t> </a:t>
            </a:r>
            <a:r>
              <a:rPr lang="en-US" dirty="0" err="1"/>
              <a:t>خواهد</a:t>
            </a:r>
            <a:r>
              <a:rPr lang="en-US" dirty="0"/>
              <a:t> </a:t>
            </a:r>
            <a:r>
              <a:rPr lang="en-US" dirty="0" err="1"/>
              <a:t>پرداخت</a:t>
            </a:r>
            <a:r>
              <a:rPr lang="en-US" dirty="0"/>
              <a:t> و </a:t>
            </a:r>
            <a:r>
              <a:rPr lang="en-US" dirty="0" err="1"/>
              <a:t>هم‌چنین</a:t>
            </a:r>
            <a:r>
              <a:rPr lang="en-US" dirty="0"/>
              <a:t> </a:t>
            </a:r>
            <a:r>
              <a:rPr lang="en-US" dirty="0" err="1"/>
              <a:t>انتقال</a:t>
            </a:r>
            <a:r>
              <a:rPr lang="en-US" dirty="0"/>
              <a:t> </a:t>
            </a:r>
            <a:r>
              <a:rPr lang="en-US" dirty="0" err="1"/>
              <a:t>مشتریان</a:t>
            </a:r>
            <a:r>
              <a:rPr lang="en-US" dirty="0"/>
              <a:t> </a:t>
            </a:r>
            <a:r>
              <a:rPr lang="en-US" dirty="0" err="1"/>
              <a:t>از</a:t>
            </a:r>
            <a:r>
              <a:rPr lang="en-US" dirty="0"/>
              <a:t> </a:t>
            </a:r>
            <a:r>
              <a:rPr lang="en-US" dirty="0" err="1"/>
              <a:t>فرودگاه</a:t>
            </a:r>
            <a:r>
              <a:rPr lang="en-US" dirty="0"/>
              <a:t> </a:t>
            </a:r>
            <a:r>
              <a:rPr lang="en-US" dirty="0" err="1"/>
              <a:t>به</a:t>
            </a:r>
            <a:r>
              <a:rPr lang="en-US" dirty="0"/>
              <a:t> </a:t>
            </a:r>
            <a:r>
              <a:rPr lang="en-US" dirty="0" err="1"/>
              <a:t>محل</a:t>
            </a:r>
            <a:r>
              <a:rPr lang="en-US" dirty="0"/>
              <a:t> </a:t>
            </a:r>
            <a:r>
              <a:rPr lang="en-US" dirty="0" err="1"/>
              <a:t>تحویل</a:t>
            </a:r>
            <a:r>
              <a:rPr lang="en-US" dirty="0"/>
              <a:t> </a:t>
            </a:r>
            <a:r>
              <a:rPr lang="en-US" dirty="0" err="1"/>
              <a:t>خودرو</a:t>
            </a:r>
            <a:r>
              <a:rPr lang="en-US" dirty="0"/>
              <a:t> </a:t>
            </a:r>
            <a:r>
              <a:rPr lang="en-US" dirty="0" err="1"/>
              <a:t>نیز</a:t>
            </a:r>
            <a:r>
              <a:rPr lang="en-US" dirty="0"/>
              <a:t> </a:t>
            </a:r>
            <a:r>
              <a:rPr lang="en-US" dirty="0" err="1"/>
              <a:t>توسط</a:t>
            </a:r>
            <a:r>
              <a:rPr lang="en-US" dirty="0"/>
              <a:t> </a:t>
            </a:r>
            <a:r>
              <a:rPr lang="en-US" dirty="0" err="1"/>
              <a:t>این</a:t>
            </a:r>
            <a:r>
              <a:rPr lang="en-US" dirty="0"/>
              <a:t> </a:t>
            </a:r>
            <a:r>
              <a:rPr lang="en-US" dirty="0" err="1"/>
              <a:t>بنگاه</a:t>
            </a:r>
            <a:r>
              <a:rPr lang="en-US" dirty="0"/>
              <a:t> </a:t>
            </a:r>
            <a:r>
              <a:rPr lang="en-US" dirty="0" err="1"/>
              <a:t>فروش</a:t>
            </a:r>
            <a:r>
              <a:rPr lang="en-US" dirty="0"/>
              <a:t> </a:t>
            </a:r>
            <a:r>
              <a:rPr lang="en-US" dirty="0" err="1"/>
              <a:t>خودرو</a:t>
            </a:r>
            <a:r>
              <a:rPr lang="en-US" dirty="0"/>
              <a:t> </a:t>
            </a:r>
            <a:r>
              <a:rPr lang="en-US" dirty="0" err="1"/>
              <a:t>انجام</a:t>
            </a:r>
            <a:r>
              <a:rPr lang="en-US" dirty="0"/>
              <a:t> </a:t>
            </a:r>
            <a:r>
              <a:rPr lang="en-US" dirty="0" err="1"/>
              <a:t>خواهد</a:t>
            </a:r>
            <a:r>
              <a:rPr lang="en-US" dirty="0"/>
              <a:t> </a:t>
            </a:r>
            <a:r>
              <a:rPr lang="en-US" dirty="0" err="1" smtClean="0"/>
              <a:t>گرف</a:t>
            </a:r>
            <a:r>
              <a:rPr lang="fa-IR" dirty="0" smtClean="0"/>
              <a:t>ت</a:t>
            </a:r>
            <a:endParaRPr lang="en-US" dirty="0"/>
          </a:p>
        </p:txBody>
      </p:sp>
    </p:spTree>
    <p:extLst>
      <p:ext uri="{BB962C8B-B14F-4D97-AF65-F5344CB8AC3E}">
        <p14:creationId xmlns:p14="http://schemas.microsoft.com/office/powerpoint/2010/main" val="2740573839"/>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3"/>
          <a:stretch>
            <a:fillRect/>
          </a:stretch>
        </p:blipFill>
        <p:spPr>
          <a:xfrm>
            <a:off x="0" y="0"/>
            <a:ext cx="12192000" cy="3771429"/>
          </a:xfrm>
          <a:prstGeom prst="rect">
            <a:avLst/>
          </a:prstGeom>
        </p:spPr>
      </p:pic>
      <p:sp>
        <p:nvSpPr>
          <p:cNvPr id="3" name="Rectangle 2"/>
          <p:cNvSpPr/>
          <p:nvPr/>
        </p:nvSpPr>
        <p:spPr>
          <a:xfrm>
            <a:off x="994576" y="4080918"/>
            <a:ext cx="10649242" cy="2585323"/>
          </a:xfrm>
          <a:prstGeom prst="rect">
            <a:avLst/>
          </a:prstGeom>
        </p:spPr>
        <p:txBody>
          <a:bodyPr wrap="square">
            <a:spAutoFit/>
          </a:bodyPr>
          <a:lstStyle/>
          <a:p>
            <a:pPr algn="r"/>
            <a:r>
              <a:rPr lang="en-US" dirty="0" err="1" smtClean="0"/>
              <a:t>سبک</a:t>
            </a:r>
            <a:r>
              <a:rPr lang="en-US" dirty="0" smtClean="0"/>
              <a:t> </a:t>
            </a:r>
            <a:r>
              <a:rPr lang="en-US" dirty="0" err="1"/>
              <a:t>ترین</a:t>
            </a:r>
            <a:r>
              <a:rPr lang="en-US" dirty="0"/>
              <a:t> </a:t>
            </a:r>
            <a:r>
              <a:rPr lang="en-US" dirty="0" err="1"/>
              <a:t>فلز</a:t>
            </a:r>
            <a:r>
              <a:rPr lang="en-US" dirty="0"/>
              <a:t> </a:t>
            </a:r>
            <a:r>
              <a:rPr lang="en-US" dirty="0" err="1" smtClean="0"/>
              <a:t>دنی</a:t>
            </a:r>
            <a:r>
              <a:rPr lang="fa-IR" dirty="0" smtClean="0"/>
              <a:t>ا ماکرولاتیس </a:t>
            </a:r>
            <a:r>
              <a:rPr lang="en-US" dirty="0" err="1" smtClean="0"/>
              <a:t>نام</a:t>
            </a:r>
            <a:r>
              <a:rPr lang="en-US" dirty="0" smtClean="0"/>
              <a:t> </a:t>
            </a:r>
            <a:r>
              <a:rPr lang="en-US" dirty="0" err="1" smtClean="0"/>
              <a:t>دارد</a:t>
            </a:r>
            <a:endParaRPr lang="fa-IR" dirty="0" smtClean="0"/>
          </a:p>
          <a:p>
            <a:pPr algn="r"/>
            <a:r>
              <a:rPr lang="fa-IR" dirty="0" smtClean="0"/>
              <a:t>100</a:t>
            </a:r>
            <a:r>
              <a:rPr lang="en-US" dirty="0" err="1" smtClean="0"/>
              <a:t>بار</a:t>
            </a:r>
            <a:r>
              <a:rPr lang="en-US" dirty="0" smtClean="0"/>
              <a:t> </a:t>
            </a:r>
            <a:r>
              <a:rPr lang="en-US" dirty="0" err="1"/>
              <a:t>سبکتر</a:t>
            </a:r>
            <a:r>
              <a:rPr lang="en-US" dirty="0"/>
              <a:t> </a:t>
            </a:r>
            <a:r>
              <a:rPr lang="en-US" dirty="0" err="1"/>
              <a:t>از</a:t>
            </a:r>
            <a:r>
              <a:rPr lang="en-US" dirty="0"/>
              <a:t> </a:t>
            </a:r>
            <a:r>
              <a:rPr lang="en-US" dirty="0" err="1"/>
              <a:t>فوم</a:t>
            </a:r>
            <a:r>
              <a:rPr lang="en-US" dirty="0"/>
              <a:t> </a:t>
            </a:r>
            <a:r>
              <a:rPr lang="en-US" dirty="0" err="1"/>
              <a:t>است</a:t>
            </a:r>
            <a:r>
              <a:rPr lang="en-US" dirty="0"/>
              <a:t> و ۹۰ </a:t>
            </a:r>
            <a:r>
              <a:rPr lang="en-US" dirty="0" err="1"/>
              <a:t>درصد</a:t>
            </a:r>
            <a:r>
              <a:rPr lang="en-US" dirty="0"/>
              <a:t> </a:t>
            </a:r>
            <a:r>
              <a:rPr lang="en-US" dirty="0" err="1"/>
              <a:t>حجم</a:t>
            </a:r>
            <a:r>
              <a:rPr lang="en-US" dirty="0"/>
              <a:t> </a:t>
            </a:r>
            <a:r>
              <a:rPr lang="en-US" dirty="0" err="1"/>
              <a:t>این</a:t>
            </a:r>
            <a:r>
              <a:rPr lang="en-US" dirty="0"/>
              <a:t> </a:t>
            </a:r>
            <a:r>
              <a:rPr lang="en-US" dirty="0" err="1"/>
              <a:t>فلز</a:t>
            </a:r>
            <a:r>
              <a:rPr lang="en-US" dirty="0"/>
              <a:t> </a:t>
            </a:r>
            <a:r>
              <a:rPr lang="en-US" dirty="0" err="1"/>
              <a:t>هوا</a:t>
            </a:r>
            <a:r>
              <a:rPr lang="en-US" dirty="0"/>
              <a:t> و </a:t>
            </a:r>
            <a:r>
              <a:rPr lang="en-US" dirty="0" err="1"/>
              <a:t>بسیار</a:t>
            </a:r>
            <a:r>
              <a:rPr lang="en-US" dirty="0"/>
              <a:t> </a:t>
            </a:r>
            <a:r>
              <a:rPr lang="en-US" dirty="0" err="1"/>
              <a:t>مستحکم</a:t>
            </a:r>
            <a:r>
              <a:rPr lang="en-US" dirty="0"/>
              <a:t> </a:t>
            </a:r>
            <a:r>
              <a:rPr lang="en-US" dirty="0" err="1" smtClean="0"/>
              <a:t>است</a:t>
            </a:r>
            <a:endParaRPr lang="en-US" dirty="0"/>
          </a:p>
          <a:p>
            <a:pPr algn="r"/>
            <a:r>
              <a:rPr lang="en-US" dirty="0"/>
              <a:t> </a:t>
            </a:r>
            <a:r>
              <a:rPr lang="en-US" dirty="0" err="1" smtClean="0"/>
              <a:t>فلز</a:t>
            </a:r>
            <a:r>
              <a:rPr lang="en-US" dirty="0" smtClean="0"/>
              <a:t> </a:t>
            </a:r>
            <a:r>
              <a:rPr lang="en-US" dirty="0" err="1"/>
              <a:t>ماده‌ای</a:t>
            </a:r>
            <a:r>
              <a:rPr lang="en-US" dirty="0"/>
              <a:t> </a:t>
            </a:r>
            <a:r>
              <a:rPr lang="en-US" dirty="0" err="1"/>
              <a:t>است</a:t>
            </a:r>
            <a:r>
              <a:rPr lang="en-US" dirty="0"/>
              <a:t> </a:t>
            </a:r>
            <a:r>
              <a:rPr lang="en-US" dirty="0" err="1"/>
              <a:t>که</a:t>
            </a:r>
            <a:r>
              <a:rPr lang="en-US" dirty="0"/>
              <a:t> </a:t>
            </a:r>
            <a:r>
              <a:rPr lang="en-US" dirty="0" err="1"/>
              <a:t>می‌توان</a:t>
            </a:r>
            <a:r>
              <a:rPr lang="en-US" dirty="0"/>
              <a:t> </a:t>
            </a:r>
            <a:r>
              <a:rPr lang="en-US" dirty="0" err="1"/>
              <a:t>آن</a:t>
            </a:r>
            <a:r>
              <a:rPr lang="en-US" dirty="0"/>
              <a:t> </a:t>
            </a:r>
            <a:r>
              <a:rPr lang="en-US" dirty="0" err="1"/>
              <a:t>را</a:t>
            </a:r>
            <a:r>
              <a:rPr lang="en-US" dirty="0"/>
              <a:t> </a:t>
            </a:r>
            <a:r>
              <a:rPr lang="en-US" dirty="0" err="1"/>
              <a:t>صیقل</a:t>
            </a:r>
            <a:r>
              <a:rPr lang="en-US" dirty="0"/>
              <a:t> </a:t>
            </a:r>
            <a:r>
              <a:rPr lang="en-US" dirty="0" err="1"/>
              <a:t>داده</a:t>
            </a:r>
            <a:r>
              <a:rPr lang="en-US" dirty="0"/>
              <a:t> و </a:t>
            </a:r>
            <a:r>
              <a:rPr lang="en-US" dirty="0" err="1"/>
              <a:t>براق</a:t>
            </a:r>
            <a:r>
              <a:rPr lang="en-US" dirty="0"/>
              <a:t> </a:t>
            </a:r>
            <a:r>
              <a:rPr lang="en-US" dirty="0" err="1" smtClean="0"/>
              <a:t>کرد</a:t>
            </a:r>
            <a:endParaRPr lang="fa-IR" dirty="0"/>
          </a:p>
          <a:p>
            <a:pPr algn="r"/>
            <a:r>
              <a:rPr lang="en-US" dirty="0" err="1" smtClean="0"/>
              <a:t>یا</a:t>
            </a:r>
            <a:r>
              <a:rPr lang="en-US" dirty="0" smtClean="0"/>
              <a:t> </a:t>
            </a:r>
            <a:r>
              <a:rPr lang="en-US" dirty="0" err="1"/>
              <a:t>به</a:t>
            </a:r>
            <a:r>
              <a:rPr lang="en-US" dirty="0"/>
              <a:t> </a:t>
            </a:r>
            <a:r>
              <a:rPr lang="en-US" dirty="0" err="1"/>
              <a:t>طرح‌های</a:t>
            </a:r>
            <a:r>
              <a:rPr lang="en-US" dirty="0"/>
              <a:t> </a:t>
            </a:r>
            <a:r>
              <a:rPr lang="en-US" dirty="0" err="1"/>
              <a:t>گوناگون</a:t>
            </a:r>
            <a:r>
              <a:rPr lang="en-US" dirty="0"/>
              <a:t> </a:t>
            </a:r>
            <a:r>
              <a:rPr lang="en-US" dirty="0" err="1"/>
              <a:t>در</a:t>
            </a:r>
            <a:r>
              <a:rPr lang="en-US" dirty="0"/>
              <a:t> </a:t>
            </a:r>
            <a:r>
              <a:rPr lang="en-US" dirty="0" err="1"/>
              <a:t>آورد</a:t>
            </a:r>
            <a:r>
              <a:rPr lang="en-US" dirty="0"/>
              <a:t> و </a:t>
            </a:r>
            <a:r>
              <a:rPr lang="en-US" dirty="0" err="1"/>
              <a:t>از</a:t>
            </a:r>
            <a:r>
              <a:rPr lang="en-US" dirty="0"/>
              <a:t> </a:t>
            </a:r>
            <a:r>
              <a:rPr lang="en-US" dirty="0" err="1"/>
              <a:t>آن</a:t>
            </a:r>
            <a:r>
              <a:rPr lang="en-US" dirty="0"/>
              <a:t> </a:t>
            </a:r>
            <a:r>
              <a:rPr lang="en-US" dirty="0" err="1"/>
              <a:t>مفتول‌های</a:t>
            </a:r>
            <a:r>
              <a:rPr lang="en-US" dirty="0"/>
              <a:t> </a:t>
            </a:r>
            <a:r>
              <a:rPr lang="en-US" dirty="0" err="1"/>
              <a:t>سیمی</a:t>
            </a:r>
            <a:r>
              <a:rPr lang="en-US" dirty="0"/>
              <a:t> </a:t>
            </a:r>
            <a:r>
              <a:rPr lang="en-US" dirty="0" err="1"/>
              <a:t>ظریف</a:t>
            </a:r>
            <a:r>
              <a:rPr lang="en-US" dirty="0"/>
              <a:t> </a:t>
            </a:r>
            <a:r>
              <a:rPr lang="en-US" dirty="0" err="1"/>
              <a:t>تهیه</a:t>
            </a:r>
            <a:r>
              <a:rPr lang="en-US" dirty="0"/>
              <a:t> </a:t>
            </a:r>
            <a:r>
              <a:rPr lang="en-US" dirty="0" err="1"/>
              <a:t>کرد</a:t>
            </a:r>
            <a:r>
              <a:rPr lang="en-US" dirty="0"/>
              <a:t>. </a:t>
            </a:r>
            <a:endParaRPr lang="fa-IR" dirty="0" smtClean="0"/>
          </a:p>
          <a:p>
            <a:pPr algn="r"/>
            <a:r>
              <a:rPr lang="en-US" dirty="0" err="1" smtClean="0"/>
              <a:t>فلز</a:t>
            </a:r>
            <a:r>
              <a:rPr lang="en-US" dirty="0" smtClean="0"/>
              <a:t> </a:t>
            </a:r>
            <a:r>
              <a:rPr lang="en-US" dirty="0" err="1"/>
              <a:t>جسمی</a:t>
            </a:r>
            <a:r>
              <a:rPr lang="en-US" dirty="0"/>
              <a:t> </a:t>
            </a:r>
            <a:r>
              <a:rPr lang="en-US" dirty="0" err="1"/>
              <a:t>است</a:t>
            </a:r>
            <a:r>
              <a:rPr lang="en-US" dirty="0"/>
              <a:t> </a:t>
            </a:r>
            <a:r>
              <a:rPr lang="en-US" dirty="0" err="1"/>
              <a:t>که</a:t>
            </a:r>
            <a:r>
              <a:rPr lang="en-US" dirty="0"/>
              <a:t> </a:t>
            </a:r>
            <a:r>
              <a:rPr lang="en-US" dirty="0" err="1"/>
              <a:t>آزمایش‌های</a:t>
            </a:r>
            <a:r>
              <a:rPr lang="en-US" dirty="0"/>
              <a:t> </a:t>
            </a:r>
            <a:r>
              <a:rPr lang="en-US" dirty="0" err="1"/>
              <a:t>مربوط</a:t>
            </a:r>
            <a:r>
              <a:rPr lang="en-US" dirty="0"/>
              <a:t> </a:t>
            </a:r>
            <a:r>
              <a:rPr lang="en-US" dirty="0" err="1"/>
              <a:t>به</a:t>
            </a:r>
            <a:r>
              <a:rPr lang="en-US" dirty="0"/>
              <a:t> </a:t>
            </a:r>
            <a:r>
              <a:rPr lang="en-US" dirty="0" err="1"/>
              <a:t>گرما</a:t>
            </a:r>
            <a:r>
              <a:rPr lang="en-US" dirty="0"/>
              <a:t> و </a:t>
            </a:r>
            <a:r>
              <a:rPr lang="en-US" dirty="0" err="1"/>
              <a:t>مهم‌تر</a:t>
            </a:r>
            <a:r>
              <a:rPr lang="en-US" dirty="0"/>
              <a:t> </a:t>
            </a:r>
            <a:r>
              <a:rPr lang="en-US" dirty="0" err="1"/>
              <a:t>از</a:t>
            </a:r>
            <a:r>
              <a:rPr lang="en-US" dirty="0"/>
              <a:t> </a:t>
            </a:r>
            <a:r>
              <a:rPr lang="en-US" dirty="0" err="1"/>
              <a:t>همه</a:t>
            </a:r>
            <a:r>
              <a:rPr lang="en-US" dirty="0"/>
              <a:t> </a:t>
            </a:r>
            <a:r>
              <a:rPr lang="en-US" dirty="0" err="1"/>
              <a:t>جریان</a:t>
            </a:r>
            <a:r>
              <a:rPr lang="en-US" dirty="0"/>
              <a:t> </a:t>
            </a:r>
            <a:r>
              <a:rPr lang="en-US" dirty="0" err="1"/>
              <a:t>الکتریکی</a:t>
            </a:r>
            <a:r>
              <a:rPr lang="en-US" dirty="0"/>
              <a:t> </a:t>
            </a:r>
            <a:r>
              <a:rPr lang="en-US" dirty="0" err="1"/>
              <a:t>را</a:t>
            </a:r>
            <a:r>
              <a:rPr lang="en-US" dirty="0"/>
              <a:t> </a:t>
            </a:r>
            <a:r>
              <a:rPr lang="en-US" dirty="0" err="1"/>
              <a:t>به</a:t>
            </a:r>
            <a:r>
              <a:rPr lang="en-US" dirty="0"/>
              <a:t> </a:t>
            </a:r>
            <a:r>
              <a:rPr lang="en-US" dirty="0" err="1"/>
              <a:t>خوبی</a:t>
            </a:r>
            <a:r>
              <a:rPr lang="en-US" dirty="0"/>
              <a:t> </a:t>
            </a:r>
            <a:r>
              <a:rPr lang="en-US" dirty="0" err="1"/>
              <a:t>هدایت</a:t>
            </a:r>
            <a:r>
              <a:rPr lang="en-US" dirty="0"/>
              <a:t> </a:t>
            </a:r>
            <a:r>
              <a:rPr lang="en-US" dirty="0" err="1" smtClean="0"/>
              <a:t>می‌کندفلزات</a:t>
            </a:r>
            <a:r>
              <a:rPr lang="en-US" dirty="0" smtClean="0"/>
              <a:t> </a:t>
            </a:r>
            <a:r>
              <a:rPr lang="en-US" dirty="0" err="1"/>
              <a:t>با</a:t>
            </a:r>
            <a:r>
              <a:rPr lang="en-US" dirty="0"/>
              <a:t> </a:t>
            </a:r>
            <a:r>
              <a:rPr lang="en-US" dirty="0" err="1"/>
              <a:t>یکدیگر</a:t>
            </a:r>
            <a:r>
              <a:rPr lang="en-US" dirty="0"/>
              <a:t> </a:t>
            </a:r>
            <a:r>
              <a:rPr lang="en-US" dirty="0" err="1"/>
              <a:t>فرق</a:t>
            </a:r>
            <a:r>
              <a:rPr lang="en-US" dirty="0"/>
              <a:t> </a:t>
            </a:r>
            <a:r>
              <a:rPr lang="en-US" dirty="0" err="1"/>
              <a:t>زیادی</a:t>
            </a:r>
            <a:r>
              <a:rPr lang="en-US" dirty="0"/>
              <a:t> </a:t>
            </a:r>
            <a:r>
              <a:rPr lang="en-US" dirty="0" err="1"/>
              <a:t>دارند</a:t>
            </a:r>
            <a:r>
              <a:rPr lang="en-US" dirty="0"/>
              <a:t>، </a:t>
            </a:r>
            <a:r>
              <a:rPr lang="en-US" dirty="0" err="1"/>
              <a:t>از</a:t>
            </a:r>
            <a:r>
              <a:rPr lang="en-US" dirty="0"/>
              <a:t> </a:t>
            </a:r>
            <a:r>
              <a:rPr lang="en-US" dirty="0" err="1"/>
              <a:t>جمله</a:t>
            </a:r>
            <a:r>
              <a:rPr lang="en-US" dirty="0"/>
              <a:t> </a:t>
            </a:r>
            <a:r>
              <a:rPr lang="en-US" dirty="0" err="1"/>
              <a:t>در</a:t>
            </a:r>
            <a:r>
              <a:rPr lang="en-US" dirty="0"/>
              <a:t> </a:t>
            </a:r>
            <a:r>
              <a:rPr lang="en-US" dirty="0" err="1"/>
              <a:t>رنگ</a:t>
            </a:r>
            <a:r>
              <a:rPr lang="en-US" dirty="0"/>
              <a:t> و </a:t>
            </a:r>
            <a:r>
              <a:rPr lang="en-US" dirty="0" err="1"/>
              <a:t>سختی</a:t>
            </a:r>
            <a:r>
              <a:rPr lang="en-US" dirty="0"/>
              <a:t> و </a:t>
            </a:r>
            <a:r>
              <a:rPr lang="en-US" dirty="0" err="1"/>
              <a:t>نرمی</a:t>
            </a:r>
            <a:r>
              <a:rPr lang="en-US" dirty="0"/>
              <a:t>، </a:t>
            </a:r>
            <a:r>
              <a:rPr lang="en-US" dirty="0" err="1"/>
              <a:t>تعدادی</a:t>
            </a:r>
            <a:r>
              <a:rPr lang="en-US" dirty="0"/>
              <a:t> </a:t>
            </a:r>
            <a:r>
              <a:rPr lang="en-US" dirty="0" err="1"/>
              <a:t>از</a:t>
            </a:r>
            <a:r>
              <a:rPr lang="en-US" dirty="0"/>
              <a:t> </a:t>
            </a:r>
            <a:r>
              <a:rPr lang="en-US" dirty="0" err="1"/>
              <a:t>آنها</a:t>
            </a:r>
            <a:r>
              <a:rPr lang="en-US" dirty="0"/>
              <a:t> </a:t>
            </a:r>
            <a:r>
              <a:rPr lang="en-US" dirty="0" err="1"/>
              <a:t>ممکن</a:t>
            </a:r>
            <a:r>
              <a:rPr lang="en-US" dirty="0"/>
              <a:t> </a:t>
            </a:r>
            <a:r>
              <a:rPr lang="en-US" dirty="0" err="1"/>
              <a:t>است</a:t>
            </a:r>
            <a:r>
              <a:rPr lang="en-US" dirty="0"/>
              <a:t> </a:t>
            </a:r>
            <a:r>
              <a:rPr lang="en-US" dirty="0" err="1"/>
              <a:t>به</a:t>
            </a:r>
            <a:r>
              <a:rPr lang="en-US" dirty="0"/>
              <a:t> </a:t>
            </a:r>
            <a:r>
              <a:rPr lang="en-US" dirty="0" err="1"/>
              <a:t>آسانی</a:t>
            </a:r>
            <a:r>
              <a:rPr lang="en-US" dirty="0"/>
              <a:t> </a:t>
            </a:r>
            <a:r>
              <a:rPr lang="en-US" dirty="0" err="1"/>
              <a:t>خم</a:t>
            </a:r>
            <a:r>
              <a:rPr lang="en-US" dirty="0"/>
              <a:t> </a:t>
            </a:r>
            <a:r>
              <a:rPr lang="en-US" dirty="0" err="1"/>
              <a:t>شده</a:t>
            </a:r>
            <a:r>
              <a:rPr lang="en-US" dirty="0"/>
              <a:t> و </a:t>
            </a:r>
            <a:r>
              <a:rPr lang="en-US" dirty="0" err="1"/>
              <a:t>یا</a:t>
            </a:r>
            <a:r>
              <a:rPr lang="en-US" dirty="0"/>
              <a:t> </a:t>
            </a:r>
            <a:r>
              <a:rPr lang="en-US" dirty="0" err="1"/>
              <a:t>خیلی</a:t>
            </a:r>
            <a:r>
              <a:rPr lang="en-US" dirty="0"/>
              <a:t> </a:t>
            </a:r>
            <a:r>
              <a:rPr lang="en-US" dirty="0" err="1"/>
              <a:t>محکم</a:t>
            </a:r>
            <a:r>
              <a:rPr lang="en-US" dirty="0"/>
              <a:t> و </a:t>
            </a:r>
            <a:r>
              <a:rPr lang="en-US" dirty="0" err="1"/>
              <a:t>مقاوم</a:t>
            </a:r>
            <a:r>
              <a:rPr lang="en-US" dirty="0"/>
              <a:t> </a:t>
            </a:r>
            <a:r>
              <a:rPr lang="en-US" dirty="0" err="1"/>
              <a:t>باشند</a:t>
            </a:r>
            <a:r>
              <a:rPr lang="en-US" dirty="0"/>
              <a:t>.</a:t>
            </a:r>
          </a:p>
          <a:p>
            <a:pPr algn="r"/>
            <a:endParaRPr lang="en-US" dirty="0"/>
          </a:p>
          <a:p>
            <a:pPr algn="r"/>
            <a:r>
              <a:rPr lang="en-US" dirty="0" err="1"/>
              <a:t>فلزات</a:t>
            </a:r>
            <a:r>
              <a:rPr lang="en-US" dirty="0"/>
              <a:t> </a:t>
            </a:r>
            <a:r>
              <a:rPr lang="en-US" dirty="0" err="1"/>
              <a:t>برای</a:t>
            </a:r>
            <a:r>
              <a:rPr lang="en-US" dirty="0"/>
              <a:t> </a:t>
            </a:r>
            <a:r>
              <a:rPr lang="en-US" dirty="0" err="1"/>
              <a:t>قرن</a:t>
            </a:r>
            <a:r>
              <a:rPr lang="en-US" dirty="0"/>
              <a:t> </a:t>
            </a:r>
            <a:r>
              <a:rPr lang="en-US" dirty="0" err="1"/>
              <a:t>ها</a:t>
            </a:r>
            <a:r>
              <a:rPr lang="en-US" dirty="0"/>
              <a:t> </a:t>
            </a:r>
            <a:r>
              <a:rPr lang="en-US" dirty="0" err="1"/>
              <a:t>توجه</a:t>
            </a:r>
            <a:r>
              <a:rPr lang="en-US" dirty="0"/>
              <a:t> </a:t>
            </a:r>
            <a:r>
              <a:rPr lang="en-US" dirty="0" err="1"/>
              <a:t>بشر</a:t>
            </a:r>
            <a:r>
              <a:rPr lang="en-US" dirty="0"/>
              <a:t> </a:t>
            </a:r>
            <a:r>
              <a:rPr lang="en-US" dirty="0" err="1"/>
              <a:t>را</a:t>
            </a:r>
            <a:r>
              <a:rPr lang="en-US" dirty="0"/>
              <a:t> </a:t>
            </a:r>
            <a:r>
              <a:rPr lang="en-US" dirty="0" err="1"/>
              <a:t>به</a:t>
            </a:r>
            <a:r>
              <a:rPr lang="en-US" dirty="0"/>
              <a:t> </a:t>
            </a:r>
            <a:r>
              <a:rPr lang="en-US" dirty="0" err="1"/>
              <a:t>خود</a:t>
            </a:r>
            <a:r>
              <a:rPr lang="en-US" dirty="0"/>
              <a:t> </a:t>
            </a:r>
            <a:r>
              <a:rPr lang="en-US" dirty="0" err="1"/>
              <a:t>جلب</a:t>
            </a:r>
            <a:r>
              <a:rPr lang="en-US" dirty="0"/>
              <a:t> </a:t>
            </a:r>
            <a:r>
              <a:rPr lang="en-US" dirty="0" err="1"/>
              <a:t>کرده</a:t>
            </a:r>
            <a:r>
              <a:rPr lang="en-US" dirty="0"/>
              <a:t> </a:t>
            </a:r>
            <a:r>
              <a:rPr lang="en-US" dirty="0" err="1"/>
              <a:t>است</a:t>
            </a:r>
            <a:r>
              <a:rPr lang="en-US" dirty="0"/>
              <a:t> </a:t>
            </a:r>
            <a:r>
              <a:rPr lang="en-US" dirty="0" err="1"/>
              <a:t>چرا</a:t>
            </a:r>
            <a:r>
              <a:rPr lang="en-US" dirty="0"/>
              <a:t> </a:t>
            </a:r>
            <a:r>
              <a:rPr lang="en-US" dirty="0" err="1"/>
              <a:t>که</a:t>
            </a:r>
            <a:r>
              <a:rPr lang="en-US" dirty="0"/>
              <a:t> </a:t>
            </a:r>
            <a:r>
              <a:rPr lang="en-US" dirty="0" err="1"/>
              <a:t>مردم</a:t>
            </a:r>
            <a:r>
              <a:rPr lang="en-US" dirty="0"/>
              <a:t> </a:t>
            </a:r>
            <a:r>
              <a:rPr lang="en-US" dirty="0" err="1"/>
              <a:t>با</a:t>
            </a:r>
            <a:r>
              <a:rPr lang="en-US" dirty="0"/>
              <a:t> </a:t>
            </a:r>
            <a:r>
              <a:rPr lang="en-US" dirty="0" err="1"/>
              <a:t>استفاده</a:t>
            </a:r>
            <a:r>
              <a:rPr lang="en-US" dirty="0"/>
              <a:t> </a:t>
            </a:r>
            <a:r>
              <a:rPr lang="en-US" dirty="0" err="1"/>
              <a:t>از</a:t>
            </a:r>
            <a:r>
              <a:rPr lang="en-US" dirty="0"/>
              <a:t> </a:t>
            </a:r>
            <a:r>
              <a:rPr lang="en-US" dirty="0" err="1"/>
              <a:t>فلزات</a:t>
            </a:r>
            <a:r>
              <a:rPr lang="en-US" dirty="0"/>
              <a:t> </a:t>
            </a:r>
            <a:r>
              <a:rPr lang="en-US" dirty="0" err="1"/>
              <a:t>قادر</a:t>
            </a:r>
            <a:r>
              <a:rPr lang="en-US" dirty="0"/>
              <a:t> </a:t>
            </a:r>
            <a:r>
              <a:rPr lang="en-US" dirty="0" err="1"/>
              <a:t>به</a:t>
            </a:r>
            <a:r>
              <a:rPr lang="en-US" dirty="0"/>
              <a:t> </a:t>
            </a:r>
            <a:r>
              <a:rPr lang="en-US" dirty="0" err="1"/>
              <a:t>ساخت</a:t>
            </a:r>
            <a:r>
              <a:rPr lang="en-US" dirty="0"/>
              <a:t> </a:t>
            </a:r>
            <a:r>
              <a:rPr lang="en-US" dirty="0" err="1"/>
              <a:t>ابزارهایی</a:t>
            </a:r>
            <a:r>
              <a:rPr lang="en-US" dirty="0"/>
              <a:t> </a:t>
            </a:r>
            <a:r>
              <a:rPr lang="en-US" dirty="0" err="1"/>
              <a:t>با</a:t>
            </a:r>
            <a:r>
              <a:rPr lang="en-US" dirty="0"/>
              <a:t> </a:t>
            </a:r>
            <a:r>
              <a:rPr lang="en-US" dirty="0" err="1"/>
              <a:t>قابلیت</a:t>
            </a:r>
            <a:r>
              <a:rPr lang="en-US" dirty="0"/>
              <a:t> </a:t>
            </a:r>
            <a:r>
              <a:rPr lang="en-US" dirty="0" err="1"/>
              <a:t>های</a:t>
            </a:r>
            <a:r>
              <a:rPr lang="en-US" dirty="0"/>
              <a:t> </a:t>
            </a:r>
            <a:r>
              <a:rPr lang="en-US" dirty="0" err="1"/>
              <a:t>بالا</a:t>
            </a:r>
            <a:r>
              <a:rPr lang="en-US" dirty="0"/>
              <a:t> </a:t>
            </a:r>
            <a:r>
              <a:rPr lang="en-US" dirty="0" err="1"/>
              <a:t>شدند</a:t>
            </a:r>
            <a:r>
              <a:rPr lang="en-US" dirty="0"/>
              <a:t> </a:t>
            </a:r>
            <a:r>
              <a:rPr lang="en-US" dirty="0" err="1"/>
              <a:t>که</a:t>
            </a:r>
            <a:r>
              <a:rPr lang="en-US" dirty="0"/>
              <a:t> </a:t>
            </a:r>
            <a:r>
              <a:rPr lang="en-US" dirty="0" err="1"/>
              <a:t>هم</a:t>
            </a:r>
            <a:r>
              <a:rPr lang="en-US" dirty="0"/>
              <a:t> </a:t>
            </a:r>
            <a:r>
              <a:rPr lang="en-US" dirty="0" err="1"/>
              <a:t>در</a:t>
            </a:r>
            <a:r>
              <a:rPr lang="en-US" dirty="0"/>
              <a:t> </a:t>
            </a:r>
            <a:r>
              <a:rPr lang="en-US" dirty="0" err="1"/>
              <a:t>جنگ</a:t>
            </a:r>
            <a:r>
              <a:rPr lang="en-US" dirty="0"/>
              <a:t> و </a:t>
            </a:r>
            <a:r>
              <a:rPr lang="en-US" dirty="0" err="1"/>
              <a:t>هم</a:t>
            </a:r>
            <a:r>
              <a:rPr lang="en-US" dirty="0"/>
              <a:t> </a:t>
            </a:r>
            <a:r>
              <a:rPr lang="en-US" dirty="0" err="1"/>
              <a:t>در</a:t>
            </a:r>
            <a:r>
              <a:rPr lang="en-US" dirty="0"/>
              <a:t> </a:t>
            </a:r>
            <a:r>
              <a:rPr lang="en-US" dirty="0" err="1"/>
              <a:t>تدارکات</a:t>
            </a:r>
            <a:r>
              <a:rPr lang="en-US" dirty="0"/>
              <a:t> </a:t>
            </a:r>
            <a:r>
              <a:rPr lang="en-US" dirty="0" err="1"/>
              <a:t>از</a:t>
            </a:r>
            <a:r>
              <a:rPr lang="en-US" dirty="0"/>
              <a:t> </a:t>
            </a:r>
            <a:r>
              <a:rPr lang="en-US" dirty="0" err="1"/>
              <a:t>آن</a:t>
            </a:r>
            <a:r>
              <a:rPr lang="en-US" dirty="0"/>
              <a:t> </a:t>
            </a:r>
            <a:r>
              <a:rPr lang="en-US" dirty="0" err="1"/>
              <a:t>استفاده</a:t>
            </a:r>
            <a:r>
              <a:rPr lang="en-US" dirty="0"/>
              <a:t> </a:t>
            </a:r>
            <a:r>
              <a:rPr lang="en-US" dirty="0" err="1"/>
              <a:t>می</a:t>
            </a:r>
            <a:r>
              <a:rPr lang="en-US" dirty="0"/>
              <a:t> </a:t>
            </a:r>
            <a:r>
              <a:rPr lang="en-US" dirty="0" err="1"/>
              <a:t>کردند</a:t>
            </a:r>
            <a:r>
              <a:rPr lang="en-US" dirty="0"/>
              <a:t>. </a:t>
            </a:r>
            <a:r>
              <a:rPr lang="en-US" dirty="0" err="1"/>
              <a:t>طلا</a:t>
            </a:r>
            <a:r>
              <a:rPr lang="en-US" dirty="0"/>
              <a:t> و </a:t>
            </a:r>
            <a:r>
              <a:rPr lang="en-US" dirty="0" err="1"/>
              <a:t>نقره</a:t>
            </a:r>
            <a:r>
              <a:rPr lang="en-US" dirty="0"/>
              <a:t> </a:t>
            </a:r>
            <a:r>
              <a:rPr lang="en-US" dirty="0" err="1"/>
              <a:t>با</a:t>
            </a:r>
            <a:r>
              <a:rPr lang="en-US" dirty="0"/>
              <a:t> </a:t>
            </a:r>
            <a:r>
              <a:rPr lang="en-US" dirty="0" err="1"/>
              <a:t>عیار</a:t>
            </a:r>
            <a:r>
              <a:rPr lang="en-US" dirty="0"/>
              <a:t> </a:t>
            </a:r>
            <a:r>
              <a:rPr lang="en-US" dirty="0" err="1"/>
              <a:t>بالا</a:t>
            </a:r>
            <a:r>
              <a:rPr lang="en-US" dirty="0"/>
              <a:t> </a:t>
            </a:r>
            <a:r>
              <a:rPr lang="en-US" dirty="0" err="1"/>
              <a:t>از</a:t>
            </a:r>
            <a:r>
              <a:rPr lang="en-US" dirty="0"/>
              <a:t> </a:t>
            </a:r>
            <a:r>
              <a:rPr lang="en-US" dirty="0" err="1"/>
              <a:t>عصر</a:t>
            </a:r>
            <a:r>
              <a:rPr lang="en-US" dirty="0"/>
              <a:t> </a:t>
            </a:r>
            <a:r>
              <a:rPr lang="en-US" dirty="0" err="1"/>
              <a:t>سنگی</a:t>
            </a:r>
            <a:r>
              <a:rPr lang="en-US" dirty="0"/>
              <a:t> </a:t>
            </a:r>
            <a:r>
              <a:rPr lang="en-US" dirty="0" err="1"/>
              <a:t>برای</a:t>
            </a:r>
            <a:r>
              <a:rPr lang="en-US" dirty="0"/>
              <a:t> </a:t>
            </a:r>
            <a:r>
              <a:rPr lang="en-US" dirty="0" err="1"/>
              <a:t>بشر</a:t>
            </a:r>
            <a:r>
              <a:rPr lang="en-US" dirty="0"/>
              <a:t> </a:t>
            </a:r>
            <a:r>
              <a:rPr lang="en-US" dirty="0" err="1"/>
              <a:t>شناخته</a:t>
            </a:r>
            <a:r>
              <a:rPr lang="en-US" dirty="0"/>
              <a:t> </a:t>
            </a:r>
            <a:r>
              <a:rPr lang="en-US" dirty="0" err="1"/>
              <a:t>شده</a:t>
            </a:r>
            <a:r>
              <a:rPr lang="en-US" dirty="0"/>
              <a:t> </a:t>
            </a:r>
            <a:r>
              <a:rPr lang="en-US" dirty="0" err="1"/>
              <a:t>بوده</a:t>
            </a:r>
            <a:r>
              <a:rPr lang="en-US" dirty="0"/>
              <a:t> </a:t>
            </a:r>
            <a:r>
              <a:rPr lang="en-US" dirty="0" err="1"/>
              <a:t>است</a:t>
            </a:r>
            <a:r>
              <a:rPr lang="en-US" dirty="0"/>
              <a:t>.</a:t>
            </a:r>
          </a:p>
        </p:txBody>
      </p:sp>
    </p:spTree>
    <p:extLst>
      <p:ext uri="{BB962C8B-B14F-4D97-AF65-F5344CB8AC3E}">
        <p14:creationId xmlns:p14="http://schemas.microsoft.com/office/powerpoint/2010/main" val="3086960938"/>
      </p:ext>
    </p:extLst>
  </p:cSld>
  <p:clrMapOvr>
    <a:masterClrMapping/>
  </p:clrMapOvr>
  <p:transition spd="slow">
    <p:wipe/>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252</TotalTime>
  <Words>4658</Words>
  <Application>Microsoft Office PowerPoint</Application>
  <PresentationFormat>Widescreen</PresentationFormat>
  <Paragraphs>143</Paragraphs>
  <Slides>39</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39</vt:i4>
      </vt:variant>
    </vt:vector>
  </HeadingPairs>
  <TitlesOfParts>
    <vt:vector size="45" baseType="lpstr">
      <vt:lpstr>Aldhabi</vt:lpstr>
      <vt:lpstr>Arial</vt:lpstr>
      <vt:lpstr>Calibri</vt:lpstr>
      <vt:lpstr>Calibri Light</vt:lpstr>
      <vt:lpstr>Times New Roman</vt:lpstr>
      <vt:lpstr>Office Theme</vt:lpstr>
      <vt:lpstr>به نام خالق هستی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خالق هستی  </dc:title>
  <dc:creator>milad</dc:creator>
  <cp:lastModifiedBy>milad</cp:lastModifiedBy>
  <cp:revision>27</cp:revision>
  <dcterms:created xsi:type="dcterms:W3CDTF">2015-12-11T13:25:21Z</dcterms:created>
  <dcterms:modified xsi:type="dcterms:W3CDTF">2015-12-21T10:13:23Z</dcterms:modified>
</cp:coreProperties>
</file>