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theme/themeOverride1.xml" ContentType="application/vnd.openxmlformats-officedocument.themeOverrid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41" r:id="rId1"/>
    <p:sldMasterId id="2147483720" r:id="rId2"/>
    <p:sldMasterId id="2147483732" r:id="rId3"/>
    <p:sldMasterId id="2147483744" r:id="rId4"/>
    <p:sldMasterId id="2147483782" r:id="rId5"/>
    <p:sldMasterId id="2147483794" r:id="rId6"/>
    <p:sldMasterId id="2147483806" r:id="rId7"/>
    <p:sldMasterId id="2147483816" r:id="rId8"/>
    <p:sldMasterId id="2147483853" r:id="rId9"/>
    <p:sldMasterId id="2147483865" r:id="rId10"/>
    <p:sldMasterId id="2147483877" r:id="rId11"/>
    <p:sldMasterId id="2147483889" r:id="rId12"/>
    <p:sldMasterId id="2147483901" r:id="rId13"/>
  </p:sldMasterIdLst>
  <p:notesMasterIdLst>
    <p:notesMasterId r:id="rId31"/>
  </p:notesMasterIdLst>
  <p:handoutMasterIdLst>
    <p:handoutMasterId r:id="rId32"/>
  </p:handoutMasterIdLst>
  <p:sldIdLst>
    <p:sldId id="256" r:id="rId14"/>
    <p:sldId id="257" r:id="rId15"/>
    <p:sldId id="258" r:id="rId16"/>
    <p:sldId id="275" r:id="rId17"/>
    <p:sldId id="276" r:id="rId18"/>
    <p:sldId id="279" r:id="rId19"/>
    <p:sldId id="280" r:id="rId20"/>
    <p:sldId id="281" r:id="rId21"/>
    <p:sldId id="273" r:id="rId22"/>
    <p:sldId id="277" r:id="rId23"/>
    <p:sldId id="278" r:id="rId24"/>
    <p:sldId id="284" r:id="rId25"/>
    <p:sldId id="283" r:id="rId26"/>
    <p:sldId id="285" r:id="rId27"/>
    <p:sldId id="267" r:id="rId28"/>
    <p:sldId id="270" r:id="rId29"/>
    <p:sldId id="269"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OO" initials="M" lastIdx="3" clrIdx="0">
    <p:extLst>
      <p:ext uri="{19B8F6BF-5375-455C-9EA6-DF929625EA0E}">
        <p15:presenceInfo xmlns="" xmlns:p15="http://schemas.microsoft.com/office/powerpoint/2012/main" userId="MELO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38" autoAdjust="0"/>
    <p:restoredTop sz="94684" autoAdjust="0"/>
  </p:normalViewPr>
  <p:slideViewPr>
    <p:cSldViewPr>
      <p:cViewPr varScale="1">
        <p:scale>
          <a:sx n="48" d="100"/>
          <a:sy n="48" d="100"/>
        </p:scale>
        <p:origin x="-118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9" d="100"/>
          <a:sy n="69"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3D0B1E-85A4-418A-9927-273EA4C6C08F}" type="datetimeFigureOut">
              <a:rPr lang="en-US" smtClean="0"/>
              <a:pPr/>
              <a:t>12/8/2015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sample</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64B60B-73DE-4A5E-85FD-04C79E64CC2D}" type="slidenum">
              <a:rPr lang="en-US" smtClean="0"/>
              <a:pPr/>
              <a:t>‹#›</a:t>
            </a:fld>
            <a:endParaRPr lang="en-US"/>
          </a:p>
        </p:txBody>
      </p:sp>
    </p:spTree>
    <p:extLst>
      <p:ext uri="{BB962C8B-B14F-4D97-AF65-F5344CB8AC3E}">
        <p14:creationId xmlns:p14="http://schemas.microsoft.com/office/powerpoint/2010/main" val="7484269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A74CF6-BA8F-48DC-B81D-0D0FE9D8FEC4}" type="datetimeFigureOut">
              <a:rPr lang="en-US" smtClean="0"/>
              <a:pPr/>
              <a:t>12/8/2015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sample</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FDD760-89AA-4CEC-A6E9-D2CE88161903}" type="slidenum">
              <a:rPr lang="en-US" smtClean="0"/>
              <a:pPr/>
              <a:t>‹#›</a:t>
            </a:fld>
            <a:endParaRPr lang="en-US"/>
          </a:p>
        </p:txBody>
      </p:sp>
    </p:spTree>
    <p:extLst>
      <p:ext uri="{BB962C8B-B14F-4D97-AF65-F5344CB8AC3E}">
        <p14:creationId xmlns:p14="http://schemas.microsoft.com/office/powerpoint/2010/main" val="328731928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FDD760-89AA-4CEC-A6E9-D2CE88161903}" type="slidenum">
              <a:rPr lang="en-US" smtClean="0"/>
              <a:pPr/>
              <a:t>2</a:t>
            </a:fld>
            <a:endParaRPr lang="en-US"/>
          </a:p>
        </p:txBody>
      </p:sp>
    </p:spTree>
    <p:extLst>
      <p:ext uri="{BB962C8B-B14F-4D97-AF65-F5344CB8AC3E}">
        <p14:creationId xmlns:p14="http://schemas.microsoft.com/office/powerpoint/2010/main" val="346233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FDD760-89AA-4CEC-A6E9-D2CE88161903}" type="slidenum">
              <a:rPr lang="en-US" smtClean="0"/>
              <a:pPr/>
              <a:t>3</a:t>
            </a:fld>
            <a:endParaRPr lang="en-US"/>
          </a:p>
        </p:txBody>
      </p:sp>
    </p:spTree>
    <p:extLst>
      <p:ext uri="{BB962C8B-B14F-4D97-AF65-F5344CB8AC3E}">
        <p14:creationId xmlns:p14="http://schemas.microsoft.com/office/powerpoint/2010/main" val="1599731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FDD760-89AA-4CEC-A6E9-D2CE88161903}" type="slidenum">
              <a:rPr lang="en-US" smtClean="0"/>
              <a:pPr/>
              <a:t>10</a:t>
            </a:fld>
            <a:endParaRPr lang="en-US"/>
          </a:p>
        </p:txBody>
      </p:sp>
    </p:spTree>
    <p:extLst>
      <p:ext uri="{BB962C8B-B14F-4D97-AF65-F5344CB8AC3E}">
        <p14:creationId xmlns:p14="http://schemas.microsoft.com/office/powerpoint/2010/main" val="1594981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Presenters:Nona Hossein Nejad</a:t>
            </a:r>
            <a:endParaRPr lang="en-US"/>
          </a:p>
        </p:txBody>
      </p:sp>
      <p:sp>
        <p:nvSpPr>
          <p:cNvPr id="6" name="Slide Number Placeholder 5"/>
          <p:cNvSpPr>
            <a:spLocks noGrp="1"/>
          </p:cNvSpPr>
          <p:nvPr>
            <p:ph type="sldNum" sz="quarter" idx="12"/>
          </p:nvPr>
        </p:nvSpPr>
        <p:spPr/>
        <p:txBody>
          <a:bodyPr/>
          <a:lstStyle>
            <a:lvl1pPr>
              <a:defRPr/>
            </a:lvl1pPr>
          </a:lstStyle>
          <a:p>
            <a:pPr>
              <a:defRPr/>
            </a:pPr>
            <a:fld id="{62AE156D-7A1E-43CF-81C0-FB96A5B712B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Presenters:Nona Hossein Nejad</a:t>
            </a:r>
            <a:endParaRPr lang="en-US"/>
          </a:p>
        </p:txBody>
      </p:sp>
      <p:sp>
        <p:nvSpPr>
          <p:cNvPr id="6" name="Slide Number Placeholder 5"/>
          <p:cNvSpPr>
            <a:spLocks noGrp="1"/>
          </p:cNvSpPr>
          <p:nvPr>
            <p:ph type="sldNum" sz="quarter" idx="12"/>
          </p:nvPr>
        </p:nvSpPr>
        <p:spPr/>
        <p:txBody>
          <a:bodyPr/>
          <a:lstStyle>
            <a:lvl1pPr>
              <a:defRPr/>
            </a:lvl1pPr>
          </a:lstStyle>
          <a:p>
            <a:pPr>
              <a:defRPr/>
            </a:pPr>
            <a:fld id="{868F4B07-F5EA-4E1C-9D80-93470077B8C5}"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es-ES" smtClean="0"/>
              <a:t>Presenters:Nona Hossein Nejad</a:t>
            </a: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3FA68C4-FB17-44DF-B426-AD4740989BF1}" type="slidenum">
              <a:rPr lang="es-ES"/>
              <a:pPr>
                <a:defRPr/>
              </a:pPr>
              <a:t>‹#›</a:t>
            </a:fld>
            <a:endParaRPr lang="es-E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9"/>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9525" y="6053139"/>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359027" y="6043614"/>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endParaRPr lang="en-US" dirty="0"/>
          </a:p>
        </p:txBody>
      </p:sp>
      <p:sp>
        <p:nvSpPr>
          <p:cNvPr id="10" name="Footer Placeholder 16"/>
          <p:cNvSpPr>
            <a:spLocks noGrp="1"/>
          </p:cNvSpPr>
          <p:nvPr>
            <p:ph type="ftr" sz="quarter" idx="11"/>
          </p:nvPr>
        </p:nvSpPr>
        <p:spPr>
          <a:xfrm>
            <a:off x="2085975" y="236539"/>
            <a:ext cx="5867400" cy="365125"/>
          </a:xfrm>
        </p:spPr>
        <p:txBody>
          <a:bodyPr/>
          <a:lstStyle>
            <a:lvl1pPr algn="r">
              <a:defRPr dirty="0">
                <a:solidFill>
                  <a:schemeClr val="tx2"/>
                </a:solidFill>
              </a:defRPr>
            </a:lvl1pPr>
          </a:lstStyle>
          <a:p>
            <a:pPr>
              <a:defRPr/>
            </a:pPr>
            <a:r>
              <a:rPr lang="en-US" smtClean="0"/>
              <a:t>Presenters:Nona Hossein Nejad</a:t>
            </a: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B10EAEB6-B81A-45F2-977D-16B6F64A195E}"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dirty="0"/>
          </a:p>
        </p:txBody>
      </p:sp>
      <p:sp>
        <p:nvSpPr>
          <p:cNvPr id="5" name="Footer Placeholder 2"/>
          <p:cNvSpPr>
            <a:spLocks noGrp="1"/>
          </p:cNvSpPr>
          <p:nvPr>
            <p:ph type="ftr" sz="quarter" idx="11"/>
          </p:nvPr>
        </p:nvSpPr>
        <p:spPr/>
        <p:txBody>
          <a:bodyPr/>
          <a:lstStyle>
            <a:lvl1pPr>
              <a:defRPr/>
            </a:lvl1pPr>
          </a:lstStyle>
          <a:p>
            <a:pPr>
              <a:defRPr/>
            </a:pPr>
            <a:r>
              <a:rPr lang="en-US" smtClean="0"/>
              <a:t>Presenters:Nona Hossein Nejad</a:t>
            </a:r>
            <a:endParaRPr lang="en-US"/>
          </a:p>
        </p:txBody>
      </p:sp>
      <p:sp>
        <p:nvSpPr>
          <p:cNvPr id="6" name="Slide Number Placeholder 22"/>
          <p:cNvSpPr>
            <a:spLocks noGrp="1"/>
          </p:cNvSpPr>
          <p:nvPr>
            <p:ph type="sldNum" sz="quarter" idx="12"/>
          </p:nvPr>
        </p:nvSpPr>
        <p:spPr/>
        <p:txBody>
          <a:bodyPr/>
          <a:lstStyle>
            <a:lvl1pPr>
              <a:defRPr/>
            </a:lvl1pPr>
          </a:lstStyle>
          <a:p>
            <a:pPr>
              <a:defRPr/>
            </a:pPr>
            <a:fld id="{5435DA3F-3AB2-4291-879C-97A2E15649E0}" type="slidenum">
              <a:rPr lang="en-US"/>
              <a:pPr>
                <a:defRPr/>
              </a:pPr>
              <a:t>‹#›</a:t>
            </a:fld>
            <a:endParaRPr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2" y="2743201"/>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endParaRPr lang="en-US"/>
          </a:p>
        </p:txBody>
      </p:sp>
      <p:sp>
        <p:nvSpPr>
          <p:cNvPr id="8" name="Slide Number Placeholder 12"/>
          <p:cNvSpPr>
            <a:spLocks noGrp="1"/>
          </p:cNvSpPr>
          <p:nvPr>
            <p:ph type="sldNum" sz="quarter" idx="11"/>
          </p:nvPr>
        </p:nvSpPr>
        <p:spPr>
          <a:xfrm>
            <a:off x="0" y="1752601"/>
            <a:ext cx="1295400" cy="701675"/>
          </a:xfrm>
        </p:spPr>
        <p:txBody>
          <a:bodyPr>
            <a:noAutofit/>
          </a:bodyPr>
          <a:lstStyle>
            <a:lvl1pPr>
              <a:defRPr sz="2400" smtClean="0">
                <a:solidFill>
                  <a:srgbClr val="FFFFFF"/>
                </a:solidFill>
              </a:defRPr>
            </a:lvl1pPr>
          </a:lstStyle>
          <a:p>
            <a:pPr>
              <a:defRPr/>
            </a:pPr>
            <a:fld id="{52DAED97-9928-49D4-95D1-7CDF2007AE4E}"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r>
              <a:rPr lang="en-US" smtClean="0"/>
              <a:t>Presenters:Nona Hossein Nejad</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E67BFD6F-EB21-4631-8751-E9DF0CD24FB2}"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r>
              <a:rPr lang="en-US" smtClean="0"/>
              <a:t>Presenters:Nona Hossein Nejad</a:t>
            </a:r>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1"/>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73D1E72F-369D-4B48-805A-2896C25FFC81}"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r>
              <a:rPr lang="en-US" smtClean="0"/>
              <a:t>Presenters:Nona Hossein Nejad</a:t>
            </a:r>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dirty="0"/>
          </a:p>
        </p:txBody>
      </p:sp>
      <p:sp>
        <p:nvSpPr>
          <p:cNvPr id="4" name="Footer Placeholder 2"/>
          <p:cNvSpPr>
            <a:spLocks noGrp="1"/>
          </p:cNvSpPr>
          <p:nvPr>
            <p:ph type="ftr" sz="quarter" idx="11"/>
          </p:nvPr>
        </p:nvSpPr>
        <p:spPr/>
        <p:txBody>
          <a:bodyPr/>
          <a:lstStyle>
            <a:lvl1pPr>
              <a:defRPr/>
            </a:lvl1pPr>
          </a:lstStyle>
          <a:p>
            <a:pPr>
              <a:defRPr/>
            </a:pPr>
            <a:r>
              <a:rPr lang="en-US" smtClean="0"/>
              <a:t>Presenters:Nona Hossein Nejad</a:t>
            </a:r>
            <a:endParaRPr lang="en-US"/>
          </a:p>
        </p:txBody>
      </p:sp>
      <p:sp>
        <p:nvSpPr>
          <p:cNvPr id="5" name="Slide Number Placeholder 22"/>
          <p:cNvSpPr>
            <a:spLocks noGrp="1"/>
          </p:cNvSpPr>
          <p:nvPr>
            <p:ph type="sldNum" sz="quarter" idx="12"/>
          </p:nvPr>
        </p:nvSpPr>
        <p:spPr/>
        <p:txBody>
          <a:bodyPr/>
          <a:lstStyle>
            <a:lvl1pPr>
              <a:defRPr/>
            </a:lvl1pPr>
          </a:lstStyle>
          <a:p>
            <a:pPr>
              <a:defRPr/>
            </a:pPr>
            <a:fld id="{0BEDAC8A-A726-487D-A27F-CF7612F495FB}" type="slidenum">
              <a:rPr lang="en-US"/>
              <a:pPr>
                <a:defRPr/>
              </a:pPr>
              <a:t>‹#›</a:t>
            </a:fld>
            <a:endParaRPr 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smtClean="0"/>
              <a:t>Presenters:Nona Hossein Nejad</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9A472745-30C2-4737-8F17-8BAED72D118D}" type="slidenum">
              <a:rPr lang="en-US"/>
              <a:pPr>
                <a:defRPr/>
              </a:pPr>
              <a:t>‹#›</a:t>
            </a:fld>
            <a:endParaRPr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1"/>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dirty="0"/>
          </a:p>
        </p:txBody>
      </p:sp>
      <p:sp>
        <p:nvSpPr>
          <p:cNvPr id="6" name="Footer Placeholder 2"/>
          <p:cNvSpPr>
            <a:spLocks noGrp="1"/>
          </p:cNvSpPr>
          <p:nvPr>
            <p:ph type="ftr" sz="quarter" idx="11"/>
          </p:nvPr>
        </p:nvSpPr>
        <p:spPr/>
        <p:txBody>
          <a:bodyPr/>
          <a:lstStyle>
            <a:lvl1pPr>
              <a:defRPr/>
            </a:lvl1pPr>
          </a:lstStyle>
          <a:p>
            <a:pPr>
              <a:defRPr/>
            </a:pPr>
            <a:r>
              <a:rPr lang="en-US" smtClean="0"/>
              <a:t>Presenters:Nona Hossein Nejad</a:t>
            </a:r>
            <a:endParaRPr lang="en-US"/>
          </a:p>
        </p:txBody>
      </p:sp>
      <p:sp>
        <p:nvSpPr>
          <p:cNvPr id="7" name="Slide Number Placeholder 22"/>
          <p:cNvSpPr>
            <a:spLocks noGrp="1"/>
          </p:cNvSpPr>
          <p:nvPr>
            <p:ph type="sldNum" sz="quarter" idx="12"/>
          </p:nvPr>
        </p:nvSpPr>
        <p:spPr/>
        <p:txBody>
          <a:bodyPr/>
          <a:lstStyle>
            <a:lvl1pPr>
              <a:defRPr/>
            </a:lvl1pPr>
          </a:lstStyle>
          <a:p>
            <a:pPr>
              <a:defRPr/>
            </a:pPr>
            <a:fld id="{32657F67-453C-431C-B61C-C47A546D422E}" type="slidenum">
              <a:rPr lang="en-US"/>
              <a:pPr>
                <a:defRPr/>
              </a:pPr>
              <a:t>‹#›</a:t>
            </a:fld>
            <a:endParaRPr 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9524"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1544638" y="4654551"/>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bwMode="white">
          <a:xfrm>
            <a:off x="1447802"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endParaRPr lang="en-US"/>
          </a:p>
        </p:txBody>
      </p:sp>
      <p:sp>
        <p:nvSpPr>
          <p:cNvPr id="10" name="Slide Number Placeholder 12"/>
          <p:cNvSpPr>
            <a:spLocks noGrp="1"/>
          </p:cNvSpPr>
          <p:nvPr>
            <p:ph type="sldNum" sz="quarter" idx="11"/>
          </p:nvPr>
        </p:nvSpPr>
        <p:spPr>
          <a:xfrm>
            <a:off x="0" y="4667251"/>
            <a:ext cx="1447800" cy="663575"/>
          </a:xfrm>
        </p:spPr>
        <p:txBody>
          <a:bodyPr rtlCol="0"/>
          <a:lstStyle>
            <a:lvl1pPr>
              <a:defRPr sz="2800" smtClean="0"/>
            </a:lvl1pPr>
          </a:lstStyle>
          <a:p>
            <a:pPr>
              <a:defRPr/>
            </a:pPr>
            <a:fld id="{04A444AB-7366-4A61-B1FA-7D67D5EF5B53}" type="slidenum">
              <a:rPr lang="en-US"/>
              <a:pPr>
                <a:defRPr/>
              </a:pPr>
              <a:t>‹#›</a:t>
            </a:fld>
            <a:endParaRPr lang="en-US" dirty="0"/>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r>
              <a:rPr lang="en-US" smtClean="0"/>
              <a:t>Presenters:Nona Hossein Nejad</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Presenters:Nona Hossein Nejad</a:t>
            </a:r>
            <a:endParaRPr lang="en-US"/>
          </a:p>
        </p:txBody>
      </p:sp>
      <p:sp>
        <p:nvSpPr>
          <p:cNvPr id="6" name="Slide Number Placeholder 5"/>
          <p:cNvSpPr>
            <a:spLocks noGrp="1"/>
          </p:cNvSpPr>
          <p:nvPr>
            <p:ph type="sldNum" sz="quarter" idx="12"/>
          </p:nvPr>
        </p:nvSpPr>
        <p:spPr/>
        <p:txBody>
          <a:bodyPr/>
          <a:lstStyle>
            <a:lvl1pPr>
              <a:defRPr/>
            </a:lvl1pPr>
          </a:lstStyle>
          <a:p>
            <a:pPr>
              <a:defRPr/>
            </a:pPr>
            <a:fld id="{D4E80256-9149-40F6-9342-4EBD62DC3FB7}"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dirty="0"/>
          </a:p>
        </p:txBody>
      </p:sp>
      <p:sp>
        <p:nvSpPr>
          <p:cNvPr id="5" name="Footer Placeholder 2"/>
          <p:cNvSpPr>
            <a:spLocks noGrp="1"/>
          </p:cNvSpPr>
          <p:nvPr>
            <p:ph type="ftr" sz="quarter" idx="11"/>
          </p:nvPr>
        </p:nvSpPr>
        <p:spPr/>
        <p:txBody>
          <a:bodyPr/>
          <a:lstStyle>
            <a:lvl1pPr>
              <a:defRPr/>
            </a:lvl1pPr>
          </a:lstStyle>
          <a:p>
            <a:pPr>
              <a:defRPr/>
            </a:pPr>
            <a:r>
              <a:rPr lang="en-US" smtClean="0"/>
              <a:t>Presenters:Nona Hossein Nejad</a:t>
            </a:r>
            <a:endParaRPr lang="en-US"/>
          </a:p>
        </p:txBody>
      </p:sp>
      <p:sp>
        <p:nvSpPr>
          <p:cNvPr id="6" name="Slide Number Placeholder 22"/>
          <p:cNvSpPr>
            <a:spLocks noGrp="1"/>
          </p:cNvSpPr>
          <p:nvPr>
            <p:ph type="sldNum" sz="quarter" idx="12"/>
          </p:nvPr>
        </p:nvSpPr>
        <p:spPr/>
        <p:txBody>
          <a:bodyPr/>
          <a:lstStyle>
            <a:lvl1pPr>
              <a:defRPr/>
            </a:lvl1pPr>
          </a:lstStyle>
          <a:p>
            <a:pPr>
              <a:defRPr/>
            </a:pPr>
            <a:fld id="{86FB8408-0B48-480C-8E21-179312A255CE}" type="slidenum">
              <a:rPr lang="en-US"/>
              <a:pPr>
                <a:defRPr/>
              </a:pPr>
              <a:t>‹#›</a:t>
            </a:fld>
            <a:endParaRPr lang="en-US"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2"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1"/>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1"/>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endParaRPr lang="en-US" dirty="0"/>
          </a:p>
        </p:txBody>
      </p:sp>
      <p:sp>
        <p:nvSpPr>
          <p:cNvPr id="8" name="Footer Placeholder 4"/>
          <p:cNvSpPr>
            <a:spLocks noGrp="1"/>
          </p:cNvSpPr>
          <p:nvPr>
            <p:ph type="ftr" sz="quarter" idx="11"/>
          </p:nvPr>
        </p:nvSpPr>
        <p:spPr>
          <a:xfrm>
            <a:off x="457202" y="6248400"/>
            <a:ext cx="5573713" cy="365125"/>
          </a:xfrm>
        </p:spPr>
        <p:txBody>
          <a:bodyPr/>
          <a:lstStyle>
            <a:lvl1pPr>
              <a:defRPr/>
            </a:lvl1pPr>
          </a:lstStyle>
          <a:p>
            <a:pPr>
              <a:defRPr/>
            </a:pPr>
            <a:r>
              <a:rPr lang="en-US" smtClean="0"/>
              <a:t>Presenters:Nona Hossein Nejad</a:t>
            </a:r>
            <a:endParaRPr lang="en-US"/>
          </a:p>
        </p:txBody>
      </p:sp>
      <p:sp>
        <p:nvSpPr>
          <p:cNvPr id="9" name="Slide Number Placeholder 5"/>
          <p:cNvSpPr>
            <a:spLocks noGrp="1"/>
          </p:cNvSpPr>
          <p:nvPr>
            <p:ph type="sldNum" sz="quarter" idx="12"/>
          </p:nvPr>
        </p:nvSpPr>
        <p:spPr>
          <a:xfrm rot="5400000">
            <a:off x="5989638" y="144464"/>
            <a:ext cx="533400" cy="244475"/>
          </a:xfrm>
        </p:spPr>
        <p:txBody>
          <a:bodyPr/>
          <a:lstStyle>
            <a:lvl1pPr>
              <a:defRPr/>
            </a:lvl1pPr>
          </a:lstStyle>
          <a:p>
            <a:pPr>
              <a:defRPr/>
            </a:pPr>
            <a:fld id="{3BF8459D-4B06-4430-960C-F750886D3182}"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3"/>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smtClean="0"/>
              <a:t>Click to edit Master title style</a:t>
            </a:r>
            <a:endParaRPr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5" name="Date Placeholder 9"/>
          <p:cNvSpPr>
            <a:spLocks noGrp="1"/>
          </p:cNvSpPr>
          <p:nvPr>
            <p:ph type="dt" sz="half" idx="10"/>
          </p:nvPr>
        </p:nvSpPr>
        <p:spPr>
          <a:xfrm>
            <a:off x="5562602" y="6508750"/>
            <a:ext cx="3001963" cy="274639"/>
          </a:xfrm>
        </p:spPr>
        <p:txBody>
          <a:bodyPr vert="horz" rtlCol="0"/>
          <a:lstStyle>
            <a:lvl1pPr>
              <a:defRPr/>
            </a:lvl1pPr>
            <a:extLst/>
          </a:lstStyle>
          <a:p>
            <a:pPr>
              <a:defRPr/>
            </a:pPr>
            <a:endParaRPr lang="en-US"/>
          </a:p>
        </p:txBody>
      </p:sp>
      <p:sp>
        <p:nvSpPr>
          <p:cNvPr id="6" name="Slide Number Placeholder 10"/>
          <p:cNvSpPr>
            <a:spLocks noGrp="1"/>
          </p:cNvSpPr>
          <p:nvPr>
            <p:ph type="sldNum" sz="quarter" idx="11"/>
          </p:nvPr>
        </p:nvSpPr>
        <p:spPr>
          <a:xfrm>
            <a:off x="8639175" y="6508750"/>
            <a:ext cx="463550" cy="274639"/>
          </a:xfrm>
        </p:spPr>
        <p:txBody>
          <a:bodyPr vert="horz" rtlCol="0"/>
          <a:lstStyle>
            <a:lvl1pPr>
              <a:defRPr smtClean="0">
                <a:solidFill>
                  <a:schemeClr val="tx2">
                    <a:shade val="90000"/>
                  </a:schemeClr>
                </a:solidFill>
              </a:defRPr>
            </a:lvl1pPr>
            <a:extLst/>
          </a:lstStyle>
          <a:p>
            <a:pPr>
              <a:defRPr/>
            </a:pPr>
            <a:fld id="{A67F41CD-E2F8-4EA3-82F8-B09C3444134A}" type="slidenum">
              <a:rPr lang="en-US"/>
              <a:pPr>
                <a:defRPr/>
              </a:pPr>
              <a:t>‹#›</a:t>
            </a:fld>
            <a:endParaRPr lang="en-US" dirty="0"/>
          </a:p>
        </p:txBody>
      </p:sp>
      <p:sp>
        <p:nvSpPr>
          <p:cNvPr id="7" name="Footer Placeholder 11"/>
          <p:cNvSpPr>
            <a:spLocks noGrp="1"/>
          </p:cNvSpPr>
          <p:nvPr>
            <p:ph type="ftr" sz="quarter" idx="12"/>
          </p:nvPr>
        </p:nvSpPr>
        <p:spPr>
          <a:xfrm>
            <a:off x="1600200" y="6508750"/>
            <a:ext cx="3906838" cy="274639"/>
          </a:xfrm>
        </p:spPr>
        <p:txBody>
          <a:bodyPr vert="horz" rtlCol="0"/>
          <a:lstStyle>
            <a:lvl1pPr>
              <a:defRPr/>
            </a:lvl1pPr>
            <a:extLst/>
          </a:lstStyle>
          <a:p>
            <a:pPr>
              <a:defRPr/>
            </a:pPr>
            <a:r>
              <a:rPr lang="en-US" smtClean="0"/>
              <a:t>Presenters:Nona Hossein Nejad</a:t>
            </a:r>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extLst/>
          </a:lstStyle>
          <a:p>
            <a:pPr>
              <a:defRPr/>
            </a:pPr>
            <a:endParaRPr lang="en-US"/>
          </a:p>
        </p:txBody>
      </p:sp>
      <p:sp>
        <p:nvSpPr>
          <p:cNvPr id="6" name="Footer Placeholder 4"/>
          <p:cNvSpPr>
            <a:spLocks noGrp="1"/>
          </p:cNvSpPr>
          <p:nvPr>
            <p:ph type="ftr" sz="quarter" idx="11"/>
          </p:nvPr>
        </p:nvSpPr>
        <p:spPr/>
        <p:txBody>
          <a:bodyPr/>
          <a:lstStyle>
            <a:lvl1pPr>
              <a:defRPr/>
            </a:lvl1pPr>
            <a:extLst/>
          </a:lstStyle>
          <a:p>
            <a:pPr>
              <a:defRPr/>
            </a:pPr>
            <a:r>
              <a:rPr lang="en-US" smtClean="0"/>
              <a:t>Presenters:Nona Hossein Nejad</a:t>
            </a:r>
            <a:endParaRPr lang="en-US"/>
          </a:p>
        </p:txBody>
      </p:sp>
      <p:sp>
        <p:nvSpPr>
          <p:cNvPr id="7" name="Slide Number Placeholder 5"/>
          <p:cNvSpPr>
            <a:spLocks noGrp="1"/>
          </p:cNvSpPr>
          <p:nvPr>
            <p:ph type="sldNum" sz="quarter" idx="12"/>
          </p:nvPr>
        </p:nvSpPr>
        <p:spPr/>
        <p:txBody>
          <a:bodyPr/>
          <a:lstStyle>
            <a:lvl1pPr>
              <a:defRPr/>
            </a:lvl1pPr>
            <a:extLst/>
          </a:lstStyle>
          <a:p>
            <a:pPr>
              <a:defRPr/>
            </a:pPr>
            <a:fld id="{5EF7C83F-EC64-44EF-AB6F-5F0A6C25586F}" type="slidenum">
              <a:rPr lang="en-US"/>
              <a:pPr>
                <a:defRPr/>
              </a:pPr>
              <a:t>‹#›</a:t>
            </a:fld>
            <a:endParaRPr lang="en-US"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1000127" y="3267076"/>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722376" y="498231"/>
            <a:ext cx="7772400" cy="2731008"/>
          </a:xfrm>
        </p:spPr>
        <p:txBody>
          <a:bodyPr rIns="100584"/>
          <a:lstStyle>
            <a:lvl1pPr algn="r">
              <a:buNone/>
              <a:defRPr sz="4000" b="1" cap="none">
                <a:solidFill>
                  <a:schemeClr val="accent1">
                    <a:tint val="95000"/>
                    <a:satMod val="200000"/>
                  </a:schemeClr>
                </a:solidFill>
              </a:defRPr>
            </a:lvl1pPr>
            <a:extLst/>
          </a:lstStyle>
          <a:p>
            <a:r>
              <a:rPr lang="en-US" smtClean="0"/>
              <a:t>Click to edit Master title style</a:t>
            </a:r>
            <a:endParaRPr lang="en-US"/>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5" name="Date Placeholder 7"/>
          <p:cNvSpPr>
            <a:spLocks noGrp="1"/>
          </p:cNvSpPr>
          <p:nvPr>
            <p:ph type="dt" sz="half" idx="10"/>
          </p:nvPr>
        </p:nvSpPr>
        <p:spPr>
          <a:xfrm>
            <a:off x="5562602" y="6513514"/>
            <a:ext cx="3001963" cy="274637"/>
          </a:xfrm>
        </p:spPr>
        <p:txBody>
          <a:bodyPr vert="horz" rtlCol="0"/>
          <a:lstStyle>
            <a:lvl1pPr>
              <a:defRPr/>
            </a:lvl1pPr>
            <a:extLst/>
          </a:lstStyle>
          <a:p>
            <a:pPr>
              <a:defRPr/>
            </a:pPr>
            <a:endParaRPr lang="en-US"/>
          </a:p>
        </p:txBody>
      </p:sp>
      <p:sp>
        <p:nvSpPr>
          <p:cNvPr id="6" name="Slide Number Placeholder 8"/>
          <p:cNvSpPr>
            <a:spLocks noGrp="1"/>
          </p:cNvSpPr>
          <p:nvPr>
            <p:ph type="sldNum" sz="quarter" idx="11"/>
          </p:nvPr>
        </p:nvSpPr>
        <p:spPr>
          <a:xfrm>
            <a:off x="8639175" y="6513514"/>
            <a:ext cx="463550" cy="274637"/>
          </a:xfrm>
        </p:spPr>
        <p:txBody>
          <a:bodyPr vert="horz" rtlCol="0"/>
          <a:lstStyle>
            <a:lvl1pPr>
              <a:defRPr smtClean="0">
                <a:solidFill>
                  <a:schemeClr val="tx2">
                    <a:shade val="90000"/>
                  </a:schemeClr>
                </a:solidFill>
              </a:defRPr>
            </a:lvl1pPr>
            <a:extLst/>
          </a:lstStyle>
          <a:p>
            <a:pPr>
              <a:defRPr/>
            </a:pPr>
            <a:fld id="{21E0D9E4-2D73-4444-A45C-6368264139A6}" type="slidenum">
              <a:rPr lang="en-US"/>
              <a:pPr>
                <a:defRPr/>
              </a:pPr>
              <a:t>‹#›</a:t>
            </a:fld>
            <a:endParaRPr lang="en-US"/>
          </a:p>
        </p:txBody>
      </p:sp>
      <p:sp>
        <p:nvSpPr>
          <p:cNvPr id="7" name="Footer Placeholder 9"/>
          <p:cNvSpPr>
            <a:spLocks noGrp="1"/>
          </p:cNvSpPr>
          <p:nvPr>
            <p:ph type="ftr" sz="quarter" idx="12"/>
          </p:nvPr>
        </p:nvSpPr>
        <p:spPr>
          <a:xfrm>
            <a:off x="1600200" y="6513514"/>
            <a:ext cx="3906838" cy="274637"/>
          </a:xfrm>
        </p:spPr>
        <p:txBody>
          <a:bodyPr vert="horz" rtlCol="0"/>
          <a:lstStyle>
            <a:lvl1pPr>
              <a:defRPr/>
            </a:lvl1pPr>
            <a:extLst/>
          </a:lstStyle>
          <a:p>
            <a:pPr>
              <a:defRPr/>
            </a:pPr>
            <a:r>
              <a:rPr lang="en-US" smtClean="0"/>
              <a:t>Presenters:Nona Hossein Nejad</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extLst/>
          </a:lstStyle>
          <a:p>
            <a:pPr>
              <a:defRPr/>
            </a:pPr>
            <a:endParaRPr lang="en-US"/>
          </a:p>
        </p:txBody>
      </p:sp>
      <p:sp>
        <p:nvSpPr>
          <p:cNvPr id="7" name="Footer Placeholder 5"/>
          <p:cNvSpPr>
            <a:spLocks noGrp="1"/>
          </p:cNvSpPr>
          <p:nvPr>
            <p:ph type="ftr" sz="quarter" idx="11"/>
          </p:nvPr>
        </p:nvSpPr>
        <p:spPr/>
        <p:txBody>
          <a:bodyPr/>
          <a:lstStyle>
            <a:lvl1pPr>
              <a:defRPr/>
            </a:lvl1pPr>
            <a:extLst/>
          </a:lstStyle>
          <a:p>
            <a:pPr>
              <a:defRPr/>
            </a:pPr>
            <a:r>
              <a:rPr lang="en-US" smtClean="0"/>
              <a:t>Presenters:Nona Hossein Nejad</a:t>
            </a:r>
            <a:endParaRPr lang="en-US"/>
          </a:p>
        </p:txBody>
      </p:sp>
      <p:sp>
        <p:nvSpPr>
          <p:cNvPr id="8" name="Slide Number Placeholder 6"/>
          <p:cNvSpPr>
            <a:spLocks noGrp="1"/>
          </p:cNvSpPr>
          <p:nvPr>
            <p:ph type="sldNum" sz="quarter" idx="12"/>
          </p:nvPr>
        </p:nvSpPr>
        <p:spPr>
          <a:xfrm>
            <a:off x="8640765" y="6515100"/>
            <a:ext cx="465137" cy="273051"/>
          </a:xfrm>
        </p:spPr>
        <p:txBody>
          <a:bodyPr/>
          <a:lstStyle>
            <a:lvl1pPr>
              <a:defRPr/>
            </a:lvl1pPr>
            <a:extLst/>
          </a:lstStyle>
          <a:p>
            <a:pPr>
              <a:defRPr/>
            </a:pPr>
            <a:fld id="{E3BEF6BA-F37B-41C9-B39B-7B0B9541FA66}" type="slidenum">
              <a:rPr lang="en-US"/>
              <a:pPr>
                <a:defRPr/>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617540" y="2165351"/>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fontAlgn="auto">
              <a:spcBef>
                <a:spcPts val="0"/>
              </a:spcBef>
              <a:spcAft>
                <a:spcPts val="0"/>
              </a:spcAft>
              <a:defRPr/>
            </a:pPr>
            <a:endParaRPr lang="en-US"/>
          </a:p>
        </p:txBody>
      </p:sp>
      <p:sp>
        <p:nvSpPr>
          <p:cNvPr id="8" name="Rectangle 7"/>
          <p:cNvSpPr/>
          <p:nvPr/>
        </p:nvSpPr>
        <p:spPr>
          <a:xfrm>
            <a:off x="4800602" y="2165351"/>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57200" y="251948"/>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7" y="1535113"/>
            <a:ext cx="4041775" cy="639763"/>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362201"/>
            <a:ext cx="4040188"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7" y="2362201"/>
            <a:ext cx="4041775"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extLst/>
          </a:lstStyle>
          <a:p>
            <a:pPr>
              <a:defRPr/>
            </a:pPr>
            <a:endParaRPr lang="en-US"/>
          </a:p>
        </p:txBody>
      </p:sp>
      <p:sp>
        <p:nvSpPr>
          <p:cNvPr id="10" name="Footer Placeholder 7"/>
          <p:cNvSpPr>
            <a:spLocks noGrp="1"/>
          </p:cNvSpPr>
          <p:nvPr>
            <p:ph type="ftr" sz="quarter" idx="11"/>
          </p:nvPr>
        </p:nvSpPr>
        <p:spPr/>
        <p:txBody>
          <a:bodyPr/>
          <a:lstStyle>
            <a:lvl1pPr>
              <a:defRPr/>
            </a:lvl1pPr>
            <a:extLst/>
          </a:lstStyle>
          <a:p>
            <a:pPr>
              <a:defRPr/>
            </a:pPr>
            <a:r>
              <a:rPr lang="en-US" smtClean="0"/>
              <a:t>Presenters:Nona Hossein Nejad</a:t>
            </a:r>
            <a:endParaRPr lang="en-US"/>
          </a:p>
        </p:txBody>
      </p:sp>
      <p:sp>
        <p:nvSpPr>
          <p:cNvPr id="11" name="Slide Number Placeholder 8"/>
          <p:cNvSpPr>
            <a:spLocks noGrp="1"/>
          </p:cNvSpPr>
          <p:nvPr>
            <p:ph type="sldNum" sz="quarter" idx="12"/>
          </p:nvPr>
        </p:nvSpPr>
        <p:spPr>
          <a:xfrm>
            <a:off x="8640765" y="6515100"/>
            <a:ext cx="465137" cy="273051"/>
          </a:xfrm>
        </p:spPr>
        <p:txBody>
          <a:bodyPr/>
          <a:lstStyle>
            <a:lvl1pPr>
              <a:defRPr/>
            </a:lvl1pPr>
            <a:extLst/>
          </a:lstStyle>
          <a:p>
            <a:pPr>
              <a:defRPr/>
            </a:pPr>
            <a:fld id="{DA172466-D672-46A5-BA99-B02EAFEF4556}" type="slidenum">
              <a:rPr lang="en-US"/>
              <a:pPr>
                <a:defRPr/>
              </a:pPr>
              <a:t>‹#›</a:t>
            </a:fld>
            <a:endParaRPr lang="en-US"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57200" y="253219"/>
            <a:ext cx="8229600" cy="1143000"/>
          </a:xfrm>
        </p:spPr>
        <p:txBody>
          <a:bodyPr/>
          <a:lstStyle>
            <a:extLst/>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extLst/>
          </a:lstStyle>
          <a:p>
            <a:pPr>
              <a:defRPr/>
            </a:pPr>
            <a:endParaRPr lang="en-US"/>
          </a:p>
        </p:txBody>
      </p:sp>
      <p:sp>
        <p:nvSpPr>
          <p:cNvPr id="5" name="Footer Placeholder 3"/>
          <p:cNvSpPr>
            <a:spLocks noGrp="1"/>
          </p:cNvSpPr>
          <p:nvPr>
            <p:ph type="ftr" sz="quarter" idx="11"/>
          </p:nvPr>
        </p:nvSpPr>
        <p:spPr/>
        <p:txBody>
          <a:bodyPr/>
          <a:lstStyle>
            <a:lvl1pPr>
              <a:defRPr/>
            </a:lvl1pPr>
            <a:extLst/>
          </a:lstStyle>
          <a:p>
            <a:pPr>
              <a:defRPr/>
            </a:pPr>
            <a:r>
              <a:rPr lang="en-US" smtClean="0"/>
              <a:t>Presenters:Nona Hossein Nejad</a:t>
            </a:r>
            <a:endParaRPr lang="en-US"/>
          </a:p>
        </p:txBody>
      </p:sp>
      <p:sp>
        <p:nvSpPr>
          <p:cNvPr id="6" name="Slide Number Placeholder 4"/>
          <p:cNvSpPr>
            <a:spLocks noGrp="1"/>
          </p:cNvSpPr>
          <p:nvPr>
            <p:ph type="sldNum" sz="quarter" idx="12"/>
          </p:nvPr>
        </p:nvSpPr>
        <p:spPr/>
        <p:txBody>
          <a:bodyPr/>
          <a:lstStyle>
            <a:lvl1pPr>
              <a:defRPr/>
            </a:lvl1pPr>
            <a:extLst/>
          </a:lstStyle>
          <a:p>
            <a:pPr>
              <a:defRPr/>
            </a:pPr>
            <a:fld id="{DF9DDE50-AE49-402F-9380-511C63899CC2}" type="slidenum">
              <a:rPr lang="en-US"/>
              <a:pPr>
                <a:defRPr/>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endParaRPr lang="en-US"/>
          </a:p>
        </p:txBody>
      </p:sp>
      <p:sp>
        <p:nvSpPr>
          <p:cNvPr id="3" name="Footer Placeholder 2"/>
          <p:cNvSpPr>
            <a:spLocks noGrp="1"/>
          </p:cNvSpPr>
          <p:nvPr>
            <p:ph type="ftr" sz="quarter" idx="11"/>
          </p:nvPr>
        </p:nvSpPr>
        <p:spPr/>
        <p:txBody>
          <a:bodyPr/>
          <a:lstStyle>
            <a:lvl1pPr>
              <a:defRPr/>
            </a:lvl1pPr>
            <a:extLst/>
          </a:lstStyle>
          <a:p>
            <a:pPr>
              <a:defRPr/>
            </a:pPr>
            <a:r>
              <a:rPr lang="en-US" smtClean="0"/>
              <a:t>Presenters:Nona Hossein Nejad</a:t>
            </a: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788C49ED-3EB1-42E9-B941-CCF8AFA9BA96}" type="slidenum">
              <a:rPr lang="en-US"/>
              <a:pPr>
                <a:defRPr/>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5057775" y="1057276"/>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smtClean="0"/>
              <a:t>Click to edit Master title style</a:t>
            </a:r>
            <a:endParaRPr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8"/>
          <p:cNvSpPr>
            <a:spLocks noGrp="1"/>
          </p:cNvSpPr>
          <p:nvPr>
            <p:ph type="dt" sz="half" idx="10"/>
          </p:nvPr>
        </p:nvSpPr>
        <p:spPr>
          <a:xfrm>
            <a:off x="5562602" y="6513514"/>
            <a:ext cx="3001963" cy="274637"/>
          </a:xfrm>
        </p:spPr>
        <p:txBody>
          <a:bodyPr vert="horz" rtlCol="0"/>
          <a:lstStyle>
            <a:lvl1pPr>
              <a:defRPr/>
            </a:lvl1pPr>
            <a:extLst/>
          </a:lstStyle>
          <a:p>
            <a:pPr>
              <a:defRPr/>
            </a:pPr>
            <a:endParaRPr lang="en-US"/>
          </a:p>
        </p:txBody>
      </p:sp>
      <p:sp>
        <p:nvSpPr>
          <p:cNvPr id="7" name="Slide Number Placeholder 9"/>
          <p:cNvSpPr>
            <a:spLocks noGrp="1"/>
          </p:cNvSpPr>
          <p:nvPr>
            <p:ph type="sldNum" sz="quarter" idx="11"/>
          </p:nvPr>
        </p:nvSpPr>
        <p:spPr>
          <a:xfrm>
            <a:off x="8639175" y="6513514"/>
            <a:ext cx="463550" cy="274637"/>
          </a:xfrm>
        </p:spPr>
        <p:txBody>
          <a:bodyPr vert="horz" rtlCol="0"/>
          <a:lstStyle>
            <a:lvl1pPr>
              <a:defRPr smtClean="0">
                <a:solidFill>
                  <a:schemeClr val="tx2">
                    <a:shade val="90000"/>
                  </a:schemeClr>
                </a:solidFill>
              </a:defRPr>
            </a:lvl1pPr>
            <a:extLst/>
          </a:lstStyle>
          <a:p>
            <a:pPr>
              <a:defRPr/>
            </a:pPr>
            <a:fld id="{67E98909-5980-48D1-90D1-CE9E30CAB9E9}" type="slidenum">
              <a:rPr lang="en-US"/>
              <a:pPr>
                <a:defRPr/>
              </a:pPr>
              <a:t>‹#›</a:t>
            </a:fld>
            <a:endParaRPr lang="en-US"/>
          </a:p>
        </p:txBody>
      </p:sp>
      <p:sp>
        <p:nvSpPr>
          <p:cNvPr id="8" name="Footer Placeholder 10"/>
          <p:cNvSpPr>
            <a:spLocks noGrp="1"/>
          </p:cNvSpPr>
          <p:nvPr>
            <p:ph type="ftr" sz="quarter" idx="12"/>
          </p:nvPr>
        </p:nvSpPr>
        <p:spPr>
          <a:xfrm>
            <a:off x="1600200" y="6513514"/>
            <a:ext cx="3906838" cy="274637"/>
          </a:xfrm>
        </p:spPr>
        <p:txBody>
          <a:bodyPr vert="horz" rtlCol="0"/>
          <a:lstStyle>
            <a:lvl1pPr>
              <a:defRPr/>
            </a:lvl1pPr>
            <a:extLst/>
          </a:lstStyle>
          <a:p>
            <a:pPr>
              <a:defRPr/>
            </a:pPr>
            <a:r>
              <a:rPr lang="en-US" smtClean="0"/>
              <a:t>Presenters:Nona Hossein Nejad</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1714500"/>
            <a:ext cx="8534400" cy="704851"/>
          </a:xfrm>
        </p:spPr>
        <p:txBody>
          <a:bodyPr/>
          <a:lstStyle>
            <a:lvl1pPr algn="ctr">
              <a:defRPr sz="40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304800" y="2400300"/>
            <a:ext cx="8534400" cy="457200"/>
          </a:xfrm>
        </p:spPr>
        <p:txBody>
          <a:bodyPr/>
          <a:lstStyle>
            <a:lvl1pPr marL="0" indent="0" algn="ctr">
              <a:buFontTx/>
              <a:buNone/>
              <a:defRPr sz="2400"/>
            </a:lvl1pPr>
          </a:lstStyle>
          <a:p>
            <a:r>
              <a:rPr lang="en-US" smtClean="0"/>
              <a:t>Click to edit Master subtitle style</a:t>
            </a:r>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smtClean="0"/>
              <a:t>Click to edit Master title style</a:t>
            </a:r>
            <a:endParaRPr lang="en-US"/>
          </a:p>
        </p:txBody>
      </p:sp>
      <p:sp>
        <p:nvSpPr>
          <p:cNvPr id="4" name="Text Placeholder 3"/>
          <p:cNvSpPr>
            <a:spLocks noGrp="1"/>
          </p:cNvSpPr>
          <p:nvPr>
            <p:ph type="body" sz="half" idx="2"/>
          </p:nvPr>
        </p:nvSpPr>
        <p:spPr>
          <a:xfrm>
            <a:off x="3040443" y="5388938"/>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smtClean="0"/>
              <a:t>Click icon to add picture</a:t>
            </a:r>
            <a:endParaRPr lang="en-US" noProof="0" dirty="0"/>
          </a:p>
        </p:txBody>
      </p:sp>
      <p:sp>
        <p:nvSpPr>
          <p:cNvPr id="5" name="Date Placeholder 7"/>
          <p:cNvSpPr>
            <a:spLocks noGrp="1"/>
          </p:cNvSpPr>
          <p:nvPr>
            <p:ph type="dt" sz="half" idx="10"/>
          </p:nvPr>
        </p:nvSpPr>
        <p:spPr>
          <a:xfrm>
            <a:off x="5562602" y="6508750"/>
            <a:ext cx="3001963" cy="274639"/>
          </a:xfrm>
        </p:spPr>
        <p:txBody>
          <a:bodyPr vert="horz" rtlCol="0"/>
          <a:lstStyle>
            <a:lvl1pPr>
              <a:defRPr/>
            </a:lvl1pPr>
            <a:extLst/>
          </a:lstStyle>
          <a:p>
            <a:pPr>
              <a:defRPr/>
            </a:pPr>
            <a:endParaRPr lang="en-US"/>
          </a:p>
        </p:txBody>
      </p:sp>
      <p:sp>
        <p:nvSpPr>
          <p:cNvPr id="6" name="Slide Number Placeholder 8"/>
          <p:cNvSpPr>
            <a:spLocks noGrp="1"/>
          </p:cNvSpPr>
          <p:nvPr>
            <p:ph type="sldNum" sz="quarter" idx="11"/>
          </p:nvPr>
        </p:nvSpPr>
        <p:spPr>
          <a:xfrm>
            <a:off x="8639175" y="6508750"/>
            <a:ext cx="463550" cy="274639"/>
          </a:xfrm>
        </p:spPr>
        <p:txBody>
          <a:bodyPr vert="horz" rtlCol="0"/>
          <a:lstStyle>
            <a:lvl1pPr>
              <a:defRPr smtClean="0">
                <a:solidFill>
                  <a:schemeClr val="tx2">
                    <a:shade val="90000"/>
                  </a:schemeClr>
                </a:solidFill>
              </a:defRPr>
            </a:lvl1pPr>
            <a:extLst/>
          </a:lstStyle>
          <a:p>
            <a:pPr>
              <a:defRPr/>
            </a:pPr>
            <a:fld id="{BEFE3407-775F-442D-956C-14476DC53718}" type="slidenum">
              <a:rPr lang="en-US"/>
              <a:pPr>
                <a:defRPr/>
              </a:pPr>
              <a:t>‹#›</a:t>
            </a:fld>
            <a:endParaRPr lang="en-US"/>
          </a:p>
        </p:txBody>
      </p:sp>
      <p:sp>
        <p:nvSpPr>
          <p:cNvPr id="7" name="Footer Placeholder 9"/>
          <p:cNvSpPr>
            <a:spLocks noGrp="1"/>
          </p:cNvSpPr>
          <p:nvPr>
            <p:ph type="ftr" sz="quarter" idx="12"/>
          </p:nvPr>
        </p:nvSpPr>
        <p:spPr>
          <a:xfrm>
            <a:off x="1600200" y="6508750"/>
            <a:ext cx="3906838" cy="274639"/>
          </a:xfrm>
        </p:spPr>
        <p:txBody>
          <a:bodyPr vert="horz" rtlCol="0"/>
          <a:lstStyle>
            <a:lvl1pPr>
              <a:defRPr/>
            </a:lvl1pPr>
            <a:extLst/>
          </a:lstStyle>
          <a:p>
            <a:pPr>
              <a:defRPr/>
            </a:pPr>
            <a:r>
              <a:rPr lang="en-US" smtClean="0"/>
              <a:t>Presenters:Nona Hossein Nejad</a:t>
            </a:r>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endParaRPr lang="en-US"/>
          </a:p>
        </p:txBody>
      </p:sp>
      <p:sp>
        <p:nvSpPr>
          <p:cNvPr id="5" name="Footer Placeholder 4"/>
          <p:cNvSpPr>
            <a:spLocks noGrp="1"/>
          </p:cNvSpPr>
          <p:nvPr>
            <p:ph type="ftr" sz="quarter" idx="11"/>
          </p:nvPr>
        </p:nvSpPr>
        <p:spPr/>
        <p:txBody>
          <a:bodyPr/>
          <a:lstStyle>
            <a:lvl1pPr>
              <a:defRPr/>
            </a:lvl1pPr>
            <a:extLst/>
          </a:lstStyle>
          <a:p>
            <a:pPr>
              <a:defRPr/>
            </a:pPr>
            <a:r>
              <a:rPr lang="en-US" smtClean="0"/>
              <a:t>Presenters:Nona Hossein Nejad</a:t>
            </a: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44AE9095-DF6A-4325-8A70-0C529B753EC2}" type="slidenum">
              <a:rPr lang="en-US"/>
              <a:pPr>
                <a:defRPr/>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lvl1pPr algn="l">
              <a:defRPr/>
            </a:lvl1pPr>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endParaRPr lang="en-US"/>
          </a:p>
        </p:txBody>
      </p:sp>
      <p:sp>
        <p:nvSpPr>
          <p:cNvPr id="5" name="Footer Placeholder 4"/>
          <p:cNvSpPr>
            <a:spLocks noGrp="1"/>
          </p:cNvSpPr>
          <p:nvPr>
            <p:ph type="ftr" sz="quarter" idx="11"/>
          </p:nvPr>
        </p:nvSpPr>
        <p:spPr/>
        <p:txBody>
          <a:bodyPr/>
          <a:lstStyle>
            <a:lvl1pPr>
              <a:defRPr/>
            </a:lvl1pPr>
            <a:extLst/>
          </a:lstStyle>
          <a:p>
            <a:pPr>
              <a:defRPr/>
            </a:pPr>
            <a:r>
              <a:rPr lang="en-US" smtClean="0"/>
              <a:t>Presenters:Nona Hossein Nejad</a:t>
            </a: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E3BD5D99-4708-4408-BA9A-53CF76F87A68}" type="slidenum">
              <a:rPr lang="en-US"/>
              <a:pPr>
                <a:defRPr/>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3850" y="304800"/>
            <a:ext cx="7772400" cy="704851"/>
          </a:xfrm>
        </p:spPr>
        <p:txBody>
          <a:bodyPr/>
          <a:lstStyle>
            <a:lvl1pPr>
              <a:defRPr sz="3200">
                <a:solidFill>
                  <a:schemeClr val="tx1"/>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323850" y="990600"/>
            <a:ext cx="7772400" cy="685800"/>
          </a:xfrm>
        </p:spPr>
        <p:txBody>
          <a:bodyPr/>
          <a:lstStyle>
            <a:lvl1pPr marL="0" indent="0">
              <a:buFontTx/>
              <a:buNone/>
              <a:defRPr sz="2000"/>
            </a:lvl1pPr>
          </a:lstStyle>
          <a:p>
            <a:r>
              <a:rPr lang="en-US" smtClean="0"/>
              <a:t>Click to edit Master subtitle style</a:t>
            </a:r>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76325" y="1752600"/>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10125" y="1752600"/>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352426"/>
            <a:ext cx="2171700" cy="5514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3350" y="352426"/>
            <a:ext cx="6362700"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es-ES" smtClean="0"/>
              <a:t>Presenters:Nona Hossein Nejad</a:t>
            </a: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AAEA33E-B0C0-45AC-A68F-DED0DD542A98}" type="slidenum">
              <a:rPr lang="es-ES"/>
              <a:pPr>
                <a:defRPr/>
              </a:pPr>
              <a:t>‹#›</a:t>
            </a:fld>
            <a:endParaRPr lang="es-E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es-ES" smtClean="0"/>
              <a:t>Presenters:Nona Hossein Nejad</a:t>
            </a: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723DF62-2B4F-4328-AB37-E26C07AE594E}" type="slidenum">
              <a:rPr lang="es-ES"/>
              <a:pPr>
                <a:defRPr/>
              </a:pPr>
              <a:t>‹#›</a:t>
            </a:fld>
            <a:endParaRPr lang="es-E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es-ES" smtClean="0"/>
              <a:t>Presenters:Nona Hossein Nejad</a:t>
            </a: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BE86130-8B16-4EB9-B693-CC5DEF889BB7}" type="slidenum">
              <a:rPr lang="es-ES"/>
              <a:pPr>
                <a:defRPr/>
              </a:pPr>
              <a:t>‹#›</a:t>
            </a:fld>
            <a:endParaRPr lang="es-E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r>
              <a:rPr lang="es-ES" smtClean="0"/>
              <a:t>Presenters:Nona Hossein Nejad</a:t>
            </a: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B0960B0-6000-4789-A752-4589B929E516}" type="slidenum">
              <a:rPr lang="es-ES"/>
              <a:pPr>
                <a:defRPr/>
              </a:pPr>
              <a:t>‹#›</a:t>
            </a:fld>
            <a:endParaRPr lang="es-E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r>
              <a:rPr lang="es-ES" smtClean="0"/>
              <a:t>Presenters:Nona Hossein Nejad</a:t>
            </a: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E5FB5986-3862-4960-95C0-BC251BC83B22}" type="slidenum">
              <a:rPr lang="es-ES"/>
              <a:pPr>
                <a:defRPr/>
              </a:pPr>
              <a:t>‹#›</a:t>
            </a:fld>
            <a:endParaRPr lang="es-E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r>
              <a:rPr lang="es-ES" smtClean="0"/>
              <a:t>Presenters:Nona Hossein Nejad</a:t>
            </a: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AE4EBE5A-B711-4066-BE79-DC519F3E5390}" type="slidenum">
              <a:rPr lang="es-ES"/>
              <a:pPr>
                <a:defRPr/>
              </a:pPr>
              <a:t>‹#›</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r>
              <a:rPr lang="es-ES" smtClean="0"/>
              <a:t>Presenters:Nona Hossein Nejad</a:t>
            </a: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ECC0BC33-CB8F-4372-95CB-0E79F096B277}" type="slidenum">
              <a:rPr lang="es-ES"/>
              <a:pPr>
                <a:defRPr/>
              </a:pPr>
              <a:t>‹#›</a:t>
            </a:fld>
            <a:endParaRPr lang="es-E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r>
              <a:rPr lang="es-ES" smtClean="0"/>
              <a:t>Presenters:Nona Hossein Nejad</a:t>
            </a: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7956220-8B18-40DC-81C6-41AC70CCB867}" type="slidenum">
              <a:rPr lang="es-ES"/>
              <a:pPr>
                <a:defRPr/>
              </a:pPr>
              <a:t>‹#›</a:t>
            </a:fld>
            <a:endParaRPr lang="es-E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r>
              <a:rPr lang="es-ES" smtClean="0"/>
              <a:t>Presenters:Nona Hossein Nejad</a:t>
            </a: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A7F6332C-9BAF-43A2-8EA0-BD59F0AEEA38}" type="slidenum">
              <a:rPr lang="es-ES"/>
              <a:pPr>
                <a:defRPr/>
              </a:pPr>
              <a:t>‹#›</a:t>
            </a:fld>
            <a:endParaRPr lang="es-E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es-ES" smtClean="0"/>
              <a:t>Presenters:Nona Hossein Nejad</a:t>
            </a: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A5986B3-7880-4FA7-ADD0-68102B6E66F8}" type="slidenum">
              <a:rPr lang="es-ES"/>
              <a:pPr>
                <a:defRPr/>
              </a:pPr>
              <a:t>‹#›</a:t>
            </a:fld>
            <a:endParaRPr lang="es-E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es-ES" smtClean="0"/>
              <a:t>Presenters:Nona Hossein Nejad</a:t>
            </a: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19059DD-CBEA-4746-9ABA-97B597CFD7FB}" type="slidenum">
              <a:rPr lang="es-ES"/>
              <a:pPr>
                <a:defRPr/>
              </a:pPr>
              <a:t>‹#›</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2209801"/>
            <a:ext cx="3352800" cy="43243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1"/>
            <a:ext cx="3352800" cy="43243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Presenters:Nona Hossein Nejad</a:t>
            </a:r>
            <a:endParaRPr lang="en-US"/>
          </a:p>
        </p:txBody>
      </p:sp>
      <p:sp>
        <p:nvSpPr>
          <p:cNvPr id="6" name="Slide Number Placeholder 5"/>
          <p:cNvSpPr>
            <a:spLocks noGrp="1"/>
          </p:cNvSpPr>
          <p:nvPr>
            <p:ph type="sldNum" sz="quarter" idx="12"/>
          </p:nvPr>
        </p:nvSpPr>
        <p:spPr/>
        <p:txBody>
          <a:bodyPr/>
          <a:lstStyle>
            <a:lvl1pPr>
              <a:defRPr/>
            </a:lvl1pPr>
          </a:lstStyle>
          <a:p>
            <a:pPr>
              <a:defRPr/>
            </a:pPr>
            <a:fld id="{42B65753-1585-49C6-9D06-E4A8F829ADA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914400"/>
            <a:ext cx="2171700" cy="56197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3350" y="914400"/>
            <a:ext cx="6362700" cy="56197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es-ES" smtClean="0"/>
              <a:t>Presenters:Nona Hossein Nejad</a:t>
            </a: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4228F2E-A39D-4C25-9441-961ECD55B651}" type="slidenum">
              <a:rPr lang="es-ES"/>
              <a:pPr>
                <a:defRPr/>
              </a:pPr>
              <a:t>‹#›</a:t>
            </a:fld>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es-ES" smtClean="0"/>
              <a:t>Presenters:Nona Hossein Nejad</a:t>
            </a: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DEC1C4D-D768-4480-84A3-A0E84BDFDAE7}" type="slidenum">
              <a:rPr lang="es-ES"/>
              <a:pPr>
                <a:defRPr/>
              </a:pPr>
              <a:t>‹#›</a:t>
            </a:fld>
            <a:endParaRPr lang="es-E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es-ES" smtClean="0"/>
              <a:t>Presenters:Nona Hossein Nejad</a:t>
            </a: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4138E57-21E1-4B6B-8E02-BBEE7EE2796F}" type="slidenum">
              <a:rPr lang="es-ES"/>
              <a:pPr>
                <a:defRPr/>
              </a:pPr>
              <a:t>‹#›</a:t>
            </a:fld>
            <a:endParaRPr lang="es-E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r>
              <a:rPr lang="es-ES" smtClean="0"/>
              <a:t>Presenters:Nona Hossein Nejad</a:t>
            </a: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280307C-B8F2-4DBA-8B2E-D5C67F6A3CD2}" type="slidenum">
              <a:rPr lang="es-ES"/>
              <a:pPr>
                <a:defRPr/>
              </a:pPr>
              <a:t>‹#›</a:t>
            </a:fld>
            <a:endParaRPr lang="es-E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r>
              <a:rPr lang="es-ES" smtClean="0"/>
              <a:t>Presenters:Nona Hossein Nejad</a:t>
            </a: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2E59C190-F6CD-4E64-B819-3D2F379312E3}" type="slidenum">
              <a:rPr lang="es-ES"/>
              <a:pPr>
                <a:defRPr/>
              </a:pPr>
              <a:t>‹#›</a:t>
            </a:fld>
            <a:endParaRPr lang="es-E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r>
              <a:rPr lang="es-ES" smtClean="0"/>
              <a:t>Presenters:Nona Hossein Nejad</a:t>
            </a: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8D0727E9-36D4-4BAC-B582-5B5A2705F124}" type="slidenum">
              <a:rPr lang="es-ES"/>
              <a:pPr>
                <a:defRPr/>
              </a:pPr>
              <a:t>‹#›</a:t>
            </a:fld>
            <a:endParaRPr lang="es-E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r>
              <a:rPr lang="es-ES" smtClean="0"/>
              <a:t>Presenters:Nona Hossein Nejad</a:t>
            </a: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10805572-EC63-4EE6-8143-BEE29A36A0BE}"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Presenters:Nona Hossein Nejad</a:t>
            </a:r>
            <a:endParaRPr lang="en-US"/>
          </a:p>
        </p:txBody>
      </p:sp>
      <p:sp>
        <p:nvSpPr>
          <p:cNvPr id="6" name="Slide Number Placeholder 5"/>
          <p:cNvSpPr>
            <a:spLocks noGrp="1"/>
          </p:cNvSpPr>
          <p:nvPr>
            <p:ph type="sldNum" sz="quarter" idx="12"/>
          </p:nvPr>
        </p:nvSpPr>
        <p:spPr/>
        <p:txBody>
          <a:bodyPr/>
          <a:lstStyle>
            <a:lvl1pPr>
              <a:defRPr/>
            </a:lvl1pPr>
          </a:lstStyle>
          <a:p>
            <a:pPr>
              <a:defRPr/>
            </a:pPr>
            <a:fld id="{C1C555AA-3532-4742-8A66-A83FE3AF4DEF}"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r>
              <a:rPr lang="es-ES" smtClean="0"/>
              <a:t>Presenters:Nona Hossein Nejad</a:t>
            </a: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F10AD06F-516A-4AFB-8608-8D85F7D897ED}" type="slidenum">
              <a:rPr lang="es-ES"/>
              <a:pPr>
                <a:defRPr/>
              </a:pPr>
              <a:t>‹#›</a:t>
            </a:fld>
            <a:endParaRPr lang="es-E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r>
              <a:rPr lang="es-ES" smtClean="0"/>
              <a:t>Presenters:Nona Hossein Nejad</a:t>
            </a: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EC5A885D-5BB8-407E-BF47-555DE66EE363}" type="slidenum">
              <a:rPr lang="es-ES"/>
              <a:pPr>
                <a:defRPr/>
              </a:pPr>
              <a:t>‹#›</a:t>
            </a:fld>
            <a:endParaRPr lang="es-E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es-ES" smtClean="0"/>
              <a:t>Presenters:Nona Hossein Nejad</a:t>
            </a: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0D602EC-2290-4A04-A3EB-398B0E98D35F}" type="slidenum">
              <a:rPr lang="es-ES"/>
              <a:pPr>
                <a:defRPr/>
              </a:pPr>
              <a:t>‹#›</a:t>
            </a:fld>
            <a:endParaRPr lang="es-E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es-ES" smtClean="0"/>
              <a:t>Presenters:Nona Hossein Nejad</a:t>
            </a: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274A28B-003C-498F-8EAF-746D37BC7144}" type="slidenum">
              <a:rPr lang="es-ES"/>
              <a:pPr>
                <a:defRPr/>
              </a:pPr>
              <a:t>‹#›</a:t>
            </a:fld>
            <a:endParaRPr lang="es-E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8965" y="4345231"/>
            <a:ext cx="8246070" cy="859205"/>
          </a:xfrm>
          <a:effectLst>
            <a:outerShdw blurRad="50800" dist="38100" dir="2700000" algn="tl" rotWithShape="0">
              <a:prstClr val="black">
                <a:alpha val="40000"/>
              </a:prstClr>
            </a:outerShdw>
          </a:effectLst>
        </p:spPr>
        <p:txBody>
          <a:bodyPr>
            <a:normAutofit/>
          </a:bodyPr>
          <a:lstStyle>
            <a:lvl1pPr algn="ctr">
              <a:defRPr sz="3600">
                <a:solidFill>
                  <a:srgbClr val="00B0F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48966" y="5261461"/>
            <a:ext cx="8246070" cy="458115"/>
          </a:xfr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Presenters:Nona Hossein Nejad</a:t>
            </a:r>
            <a:endParaRPr lang="en-US"/>
          </a:p>
        </p:txBody>
      </p:sp>
      <p:sp>
        <p:nvSpPr>
          <p:cNvPr id="6" name="Slide Number Placeholder 5"/>
          <p:cNvSpPr>
            <a:spLocks noGrp="1"/>
          </p:cNvSpPr>
          <p:nvPr>
            <p:ph type="sldNum" sz="quarter" idx="12"/>
          </p:nvPr>
        </p:nvSpPr>
        <p:spPr/>
        <p:txBody>
          <a:bodyPr/>
          <a:lstStyle>
            <a:lvl1pPr>
              <a:defRPr/>
            </a:lvl1pPr>
          </a:lstStyle>
          <a:p>
            <a:pPr>
              <a:defRPr/>
            </a:pPr>
            <a:fld id="{27F22FA0-E7CC-4FCC-8FAA-4FA7E4CB691C}"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443836"/>
            <a:ext cx="8229600" cy="458115"/>
          </a:xfrm>
        </p:spPr>
        <p:txBody>
          <a:bodyPr>
            <a:normAutofit/>
          </a:bodyPr>
          <a:lstStyle>
            <a:lvl1pPr algn="l">
              <a:defRPr sz="3600">
                <a:solidFill>
                  <a:srgbClr val="00B0F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8965" y="2054656"/>
            <a:ext cx="8229600"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Presenters:Nona Hossein Nejad</a:t>
            </a:r>
            <a:endParaRPr lang="en-US"/>
          </a:p>
        </p:txBody>
      </p:sp>
      <p:sp>
        <p:nvSpPr>
          <p:cNvPr id="6" name="Slide Number Placeholder 5"/>
          <p:cNvSpPr>
            <a:spLocks noGrp="1"/>
          </p:cNvSpPr>
          <p:nvPr>
            <p:ph type="sldNum" sz="quarter" idx="12"/>
          </p:nvPr>
        </p:nvSpPr>
        <p:spPr/>
        <p:txBody>
          <a:bodyPr/>
          <a:lstStyle>
            <a:lvl1pPr>
              <a:defRPr/>
            </a:lvl1pPr>
          </a:lstStyle>
          <a:p>
            <a:pPr>
              <a:defRPr/>
            </a:pPr>
            <a:fld id="{68456A8D-0B6A-4969-900D-344A2C48D8E0}"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76014" y="374900"/>
            <a:ext cx="6558080" cy="763525"/>
          </a:xfrm>
        </p:spPr>
        <p:txBody>
          <a:bodyPr>
            <a:normAutofit/>
          </a:bodyPr>
          <a:lstStyle>
            <a:lvl1pPr algn="l">
              <a:defRPr sz="3600">
                <a:solidFill>
                  <a:srgbClr val="00B0F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976015" y="1291131"/>
            <a:ext cx="6558080" cy="4275740"/>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Presenters:Nona Hossein Nejad</a:t>
            </a:r>
            <a:endParaRPr lang="en-US"/>
          </a:p>
        </p:txBody>
      </p:sp>
      <p:sp>
        <p:nvSpPr>
          <p:cNvPr id="6" name="Slide Number Placeholder 5"/>
          <p:cNvSpPr>
            <a:spLocks noGrp="1"/>
          </p:cNvSpPr>
          <p:nvPr>
            <p:ph type="sldNum" sz="quarter" idx="12"/>
          </p:nvPr>
        </p:nvSpPr>
        <p:spPr/>
        <p:txBody>
          <a:bodyPr/>
          <a:lstStyle>
            <a:lvl1pPr>
              <a:defRPr/>
            </a:lvl1pPr>
          </a:lstStyle>
          <a:p>
            <a:pPr>
              <a:defRPr/>
            </a:pPr>
            <a:fld id="{8B22961D-8C49-4908-A65C-F7D2CFAEC893}"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Presenters:Nona Hossein Nejad</a:t>
            </a:r>
            <a:endParaRPr lang="en-US"/>
          </a:p>
        </p:txBody>
      </p:sp>
      <p:sp>
        <p:nvSpPr>
          <p:cNvPr id="6" name="Slide Number Placeholder 5"/>
          <p:cNvSpPr>
            <a:spLocks noGrp="1"/>
          </p:cNvSpPr>
          <p:nvPr>
            <p:ph type="sldNum" sz="quarter" idx="12"/>
          </p:nvPr>
        </p:nvSpPr>
        <p:spPr/>
        <p:txBody>
          <a:bodyPr/>
          <a:lstStyle>
            <a:lvl1pPr>
              <a:defRPr/>
            </a:lvl1pPr>
          </a:lstStyle>
          <a:p>
            <a:pPr>
              <a:defRPr/>
            </a:pPr>
            <a:fld id="{2E8BFE60-CA92-4207-B31A-5E5DDAB5FE3A}"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5"/>
            <a:ext cx="8229600" cy="58462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Presenters:Nona Hossein Nejad</a:t>
            </a:r>
            <a:endParaRPr lang="en-US"/>
          </a:p>
        </p:txBody>
      </p:sp>
      <p:sp>
        <p:nvSpPr>
          <p:cNvPr id="7" name="Slide Number Placeholder 5"/>
          <p:cNvSpPr>
            <a:spLocks noGrp="1"/>
          </p:cNvSpPr>
          <p:nvPr>
            <p:ph type="sldNum" sz="quarter" idx="12"/>
          </p:nvPr>
        </p:nvSpPr>
        <p:spPr/>
        <p:txBody>
          <a:bodyPr/>
          <a:lstStyle>
            <a:lvl1pPr>
              <a:defRPr/>
            </a:lvl1pPr>
          </a:lstStyle>
          <a:p>
            <a:pPr>
              <a:defRPr/>
            </a:pPr>
            <a:fld id="{BA81284B-03F3-4B60-ADD4-81537D1B6550}"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291131"/>
            <a:ext cx="8229600" cy="532180"/>
          </a:xfrm>
        </p:spPr>
        <p:txBody>
          <a:bodyPr>
            <a:normAutofit/>
          </a:bodyPr>
          <a:lstStyle>
            <a:lvl1pPr algn="l">
              <a:defRPr sz="3600">
                <a:solidFill>
                  <a:srgbClr val="00B0F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48965" y="1882907"/>
            <a:ext cx="4040188" cy="639763"/>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8965" y="2512769"/>
            <a:ext cx="4040188" cy="3035059"/>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6792" y="1882907"/>
            <a:ext cx="4041775" cy="639763"/>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6792" y="2512769"/>
            <a:ext cx="4041775" cy="3035059"/>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Presenters:Nona Hossein Nejad</a:t>
            </a:r>
            <a:endParaRPr lang="en-US"/>
          </a:p>
        </p:txBody>
      </p:sp>
      <p:sp>
        <p:nvSpPr>
          <p:cNvPr id="9" name="Slide Number Placeholder 5"/>
          <p:cNvSpPr>
            <a:spLocks noGrp="1"/>
          </p:cNvSpPr>
          <p:nvPr>
            <p:ph type="sldNum" sz="quarter" idx="12"/>
          </p:nvPr>
        </p:nvSpPr>
        <p:spPr/>
        <p:txBody>
          <a:bodyPr/>
          <a:lstStyle>
            <a:lvl1pPr>
              <a:defRPr/>
            </a:lvl1pPr>
          </a:lstStyle>
          <a:p>
            <a:pPr>
              <a:defRPr/>
            </a:pPr>
            <a:fld id="{E26470BA-A253-4ADA-8AD2-B8B5361371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Presenters:Nona Hossein Nejad</a:t>
            </a:r>
            <a:endParaRPr lang="en-US"/>
          </a:p>
        </p:txBody>
      </p:sp>
      <p:sp>
        <p:nvSpPr>
          <p:cNvPr id="7" name="Slide Number Placeholder 5"/>
          <p:cNvSpPr>
            <a:spLocks noGrp="1"/>
          </p:cNvSpPr>
          <p:nvPr>
            <p:ph type="sldNum" sz="quarter" idx="12"/>
          </p:nvPr>
        </p:nvSpPr>
        <p:spPr/>
        <p:txBody>
          <a:bodyPr/>
          <a:lstStyle>
            <a:lvl1pPr>
              <a:defRPr/>
            </a:lvl1pPr>
          </a:lstStyle>
          <a:p>
            <a:pPr>
              <a:defRPr/>
            </a:pPr>
            <a:fld id="{EC52AB18-40C3-4083-B482-296ABAE92151}"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Presenters:Nona Hossein Nejad</a:t>
            </a:r>
            <a:endParaRPr lang="en-US"/>
          </a:p>
        </p:txBody>
      </p:sp>
      <p:sp>
        <p:nvSpPr>
          <p:cNvPr id="5" name="Slide Number Placeholder 5"/>
          <p:cNvSpPr>
            <a:spLocks noGrp="1"/>
          </p:cNvSpPr>
          <p:nvPr>
            <p:ph type="sldNum" sz="quarter" idx="12"/>
          </p:nvPr>
        </p:nvSpPr>
        <p:spPr/>
        <p:txBody>
          <a:bodyPr/>
          <a:lstStyle>
            <a:lvl1pPr>
              <a:defRPr/>
            </a:lvl1pPr>
          </a:lstStyle>
          <a:p>
            <a:pPr>
              <a:defRPr/>
            </a:pPr>
            <a:fld id="{F7685FE7-7371-4795-939A-C86E960B0BBE}"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Presenters:Nona Hossein Nejad</a:t>
            </a:r>
            <a:endParaRPr lang="en-US"/>
          </a:p>
        </p:txBody>
      </p:sp>
      <p:sp>
        <p:nvSpPr>
          <p:cNvPr id="4" name="Slide Number Placeholder 5"/>
          <p:cNvSpPr>
            <a:spLocks noGrp="1"/>
          </p:cNvSpPr>
          <p:nvPr>
            <p:ph type="sldNum" sz="quarter" idx="12"/>
          </p:nvPr>
        </p:nvSpPr>
        <p:spPr/>
        <p:txBody>
          <a:bodyPr/>
          <a:lstStyle>
            <a:lvl1pPr>
              <a:defRPr/>
            </a:lvl1pPr>
          </a:lstStyle>
          <a:p>
            <a:pPr>
              <a:defRPr/>
            </a:pPr>
            <a:fld id="{8837D771-A2F7-4188-87DA-4A8361183C3D}"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Presenters:Nona Hossein Nejad</a:t>
            </a:r>
            <a:endParaRPr lang="en-US"/>
          </a:p>
        </p:txBody>
      </p:sp>
      <p:sp>
        <p:nvSpPr>
          <p:cNvPr id="7" name="Slide Number Placeholder 5"/>
          <p:cNvSpPr>
            <a:spLocks noGrp="1"/>
          </p:cNvSpPr>
          <p:nvPr>
            <p:ph type="sldNum" sz="quarter" idx="12"/>
          </p:nvPr>
        </p:nvSpPr>
        <p:spPr/>
        <p:txBody>
          <a:bodyPr/>
          <a:lstStyle>
            <a:lvl1pPr>
              <a:defRPr/>
            </a:lvl1pPr>
          </a:lstStyle>
          <a:p>
            <a:pPr>
              <a:defRPr/>
            </a:pPr>
            <a:fld id="{0BA1F4AB-67D6-4417-B17A-EC0CB1418DA3}"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Presenters:Nona Hossein Nejad</a:t>
            </a:r>
            <a:endParaRPr lang="en-US"/>
          </a:p>
        </p:txBody>
      </p:sp>
      <p:sp>
        <p:nvSpPr>
          <p:cNvPr id="7" name="Slide Number Placeholder 5"/>
          <p:cNvSpPr>
            <a:spLocks noGrp="1"/>
          </p:cNvSpPr>
          <p:nvPr>
            <p:ph type="sldNum" sz="quarter" idx="12"/>
          </p:nvPr>
        </p:nvSpPr>
        <p:spPr/>
        <p:txBody>
          <a:bodyPr/>
          <a:lstStyle>
            <a:lvl1pPr>
              <a:defRPr/>
            </a:lvl1pPr>
          </a:lstStyle>
          <a:p>
            <a:pPr>
              <a:defRPr/>
            </a:pPr>
            <a:fld id="{109CB04B-892A-433A-AD64-43174FD09B69}"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Presenters:Nona Hossein Nejad</a:t>
            </a:r>
            <a:endParaRPr lang="en-US"/>
          </a:p>
        </p:txBody>
      </p:sp>
      <p:sp>
        <p:nvSpPr>
          <p:cNvPr id="6" name="Slide Number Placeholder 5"/>
          <p:cNvSpPr>
            <a:spLocks noGrp="1"/>
          </p:cNvSpPr>
          <p:nvPr>
            <p:ph type="sldNum" sz="quarter" idx="12"/>
          </p:nvPr>
        </p:nvSpPr>
        <p:spPr/>
        <p:txBody>
          <a:bodyPr/>
          <a:lstStyle>
            <a:lvl1pPr>
              <a:defRPr/>
            </a:lvl1pPr>
          </a:lstStyle>
          <a:p>
            <a:pPr>
              <a:defRPr/>
            </a:pPr>
            <a:fld id="{EB3E5FB0-5C4F-4371-BD2F-C34EA9F171D5}"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Presenters:Nona Hossein Nejad</a:t>
            </a:r>
            <a:endParaRPr lang="en-US"/>
          </a:p>
        </p:txBody>
      </p:sp>
      <p:sp>
        <p:nvSpPr>
          <p:cNvPr id="6" name="Slide Number Placeholder 5"/>
          <p:cNvSpPr>
            <a:spLocks noGrp="1"/>
          </p:cNvSpPr>
          <p:nvPr>
            <p:ph type="sldNum" sz="quarter" idx="12"/>
          </p:nvPr>
        </p:nvSpPr>
        <p:spPr/>
        <p:txBody>
          <a:bodyPr/>
          <a:lstStyle>
            <a:lvl1pPr>
              <a:defRPr/>
            </a:lvl1pPr>
          </a:lstStyle>
          <a:p>
            <a:pPr>
              <a:defRPr/>
            </a:pPr>
            <a:fld id="{800FF1B3-FC63-46F5-81A3-72C4858E62A4}"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1000" y="4876800"/>
            <a:ext cx="7772400" cy="704851"/>
          </a:xfrm>
        </p:spPr>
        <p:txBody>
          <a:bodyPr/>
          <a:lstStyle>
            <a:lvl1pPr>
              <a:defRPr sz="3600">
                <a:solidFill>
                  <a:schemeClr val="tx1"/>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381000" y="5562600"/>
            <a:ext cx="7772400" cy="685800"/>
          </a:xfrm>
        </p:spPr>
        <p:txBody>
          <a:bodyPr/>
          <a:lstStyle>
            <a:lvl1pPr marL="0" indent="0">
              <a:buFontTx/>
              <a:buNone/>
              <a:defRPr sz="2400"/>
            </a:lvl1pPr>
          </a:lstStyle>
          <a:p>
            <a:r>
              <a:rPr lang="en-US" smtClean="0"/>
              <a:t>Click to edit Master subtitle style</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3425" y="17526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5825" y="17526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Presenters:Nona Hossein Nejad</a:t>
            </a:r>
            <a:endParaRPr lang="en-US"/>
          </a:p>
        </p:txBody>
      </p:sp>
      <p:sp>
        <p:nvSpPr>
          <p:cNvPr id="9" name="Slide Number Placeholder 5"/>
          <p:cNvSpPr>
            <a:spLocks noGrp="1"/>
          </p:cNvSpPr>
          <p:nvPr>
            <p:ph type="sldNum" sz="quarter" idx="12"/>
          </p:nvPr>
        </p:nvSpPr>
        <p:spPr/>
        <p:txBody>
          <a:bodyPr/>
          <a:lstStyle>
            <a:lvl1pPr>
              <a:defRPr/>
            </a:lvl1pPr>
          </a:lstStyle>
          <a:p>
            <a:pPr>
              <a:defRPr/>
            </a:pPr>
            <a:fld id="{D7FF3EC6-6037-4CEC-A25F-A10488081BA2}"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27850" y="228600"/>
            <a:ext cx="20637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3427" y="228600"/>
            <a:ext cx="6042025"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ctangle 9"/>
          <p:cNvSpPr>
            <a:spLocks noChangeArrowheads="1"/>
          </p:cNvSpPr>
          <p:nvPr/>
        </p:nvSpPr>
        <p:spPr bwMode="auto">
          <a:xfrm>
            <a:off x="146050" y="6391276"/>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Straight Connector 10"/>
          <p:cNvSpPr>
            <a:spLocks noChangeShapeType="1"/>
          </p:cNvSpPr>
          <p:nvPr/>
        </p:nvSpPr>
        <p:spPr bwMode="auto">
          <a:xfrm>
            <a:off x="155575" y="2419351"/>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Rectangle 11"/>
          <p:cNvSpPr>
            <a:spLocks noChangeArrowheads="1"/>
          </p:cNvSpPr>
          <p:nvPr/>
        </p:nvSpPr>
        <p:spPr bwMode="auto">
          <a:xfrm>
            <a:off x="152400" y="152400"/>
            <a:ext cx="8832850" cy="6546851"/>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 12"/>
          <p:cNvSpPr/>
          <p:nvPr/>
        </p:nvSpPr>
        <p:spPr>
          <a:xfrm>
            <a:off x="4267200" y="2114551"/>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endParaRPr lang="en-US"/>
          </a:p>
        </p:txBody>
      </p:sp>
      <p:sp>
        <p:nvSpPr>
          <p:cNvPr id="16" name="Footer Placeholder 16"/>
          <p:cNvSpPr>
            <a:spLocks noGrp="1"/>
          </p:cNvSpPr>
          <p:nvPr>
            <p:ph type="ftr" sz="quarter" idx="11"/>
          </p:nvPr>
        </p:nvSpPr>
        <p:spPr/>
        <p:txBody>
          <a:bodyPr/>
          <a:lstStyle>
            <a:lvl1pPr>
              <a:defRPr/>
            </a:lvl1pPr>
          </a:lstStyle>
          <a:p>
            <a:pPr>
              <a:defRPr/>
            </a:pPr>
            <a:r>
              <a:rPr lang="en-US" smtClean="0"/>
              <a:t>Presenters:Nona Hossein Nejad</a:t>
            </a: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7170B67F-1BB9-4DE9-9F2A-959D0B504F5E}"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Presenters:Nona Hossein Nejad</a:t>
            </a:r>
            <a:endParaRPr lang="en-US"/>
          </a:p>
        </p:txBody>
      </p:sp>
      <p:sp>
        <p:nvSpPr>
          <p:cNvPr id="6" name="Slide Number Placeholder 5"/>
          <p:cNvSpPr>
            <a:spLocks noGrp="1"/>
          </p:cNvSpPr>
          <p:nvPr>
            <p:ph type="sldNum" sz="quarter" idx="12"/>
          </p:nvPr>
        </p:nvSpPr>
        <p:spPr>
          <a:xfrm>
            <a:off x="4362450" y="1027114"/>
            <a:ext cx="457200" cy="441325"/>
          </a:xfrm>
        </p:spPr>
        <p:txBody>
          <a:bodyPr/>
          <a:lstStyle>
            <a:lvl1pPr>
              <a:defRPr/>
            </a:lvl1pPr>
          </a:lstStyle>
          <a:p>
            <a:pPr>
              <a:defRPr/>
            </a:pPr>
            <a:fld id="{CF856A9A-940C-453A-964A-8362FC5852C9}"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6"/>
          <p:cNvSpPr>
            <a:spLocks noChangeArrowheads="1"/>
          </p:cNvSpPr>
          <p:nvPr/>
        </p:nvSpPr>
        <p:spPr bwMode="white">
          <a:xfrm>
            <a:off x="8991600" y="19051"/>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8"/>
          <p:cNvSpPr>
            <a:spLocks noChangeArrowheads="1"/>
          </p:cNvSpPr>
          <p:nvPr/>
        </p:nvSpPr>
        <p:spPr bwMode="auto">
          <a:xfrm>
            <a:off x="155575" y="142875"/>
            <a:ext cx="8832850" cy="2139951"/>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ctangle 9"/>
          <p:cNvSpPr>
            <a:spLocks noChangeArrowheads="1"/>
          </p:cNvSpPr>
          <p:nvPr/>
        </p:nvSpPr>
        <p:spPr bwMode="auto">
          <a:xfrm>
            <a:off x="146050" y="6391276"/>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ctangle 10"/>
          <p:cNvSpPr>
            <a:spLocks noChangeArrowheads="1"/>
          </p:cNvSpPr>
          <p:nvPr/>
        </p:nvSpPr>
        <p:spPr bwMode="auto">
          <a:xfrm>
            <a:off x="152400" y="152400"/>
            <a:ext cx="8832850" cy="6546851"/>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Oval 12"/>
          <p:cNvSpPr/>
          <p:nvPr/>
        </p:nvSpPr>
        <p:spPr>
          <a:xfrm>
            <a:off x="4267200" y="2114551"/>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68426" y="2743201"/>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r>
              <a:rPr lang="en-US" smtClean="0"/>
              <a:t>Presenters:Nona Hossein Nejad</a:t>
            </a:r>
            <a:endParaRPr lang="en-US"/>
          </a:p>
        </p:txBody>
      </p:sp>
      <p:sp>
        <p:nvSpPr>
          <p:cNvPr id="16" name="Date Placeholder 3"/>
          <p:cNvSpPr>
            <a:spLocks noGrp="1"/>
          </p:cNvSpPr>
          <p:nvPr>
            <p:ph type="dt" sz="half" idx="11"/>
          </p:nvPr>
        </p:nvSpPr>
        <p:spPr/>
        <p:txBody>
          <a:bodyPr/>
          <a:lstStyle>
            <a:lvl1pPr>
              <a:defRPr/>
            </a:lvl1pPr>
          </a:lstStyle>
          <a:p>
            <a:pPr>
              <a:defRPr/>
            </a:pPr>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66273D5B-835A-46C5-879B-A8E2198C48B7}"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Presenters:Nona Hossein Nejad</a:t>
            </a:r>
            <a:endParaRPr lang="en-US"/>
          </a:p>
        </p:txBody>
      </p:sp>
      <p:sp>
        <p:nvSpPr>
          <p:cNvPr id="5" name="Slide Number Placeholder 5"/>
          <p:cNvSpPr>
            <a:spLocks noGrp="1"/>
          </p:cNvSpPr>
          <p:nvPr>
            <p:ph type="sldNum" sz="quarter" idx="12"/>
          </p:nvPr>
        </p:nvSpPr>
        <p:spPr/>
        <p:txBody>
          <a:bodyPr/>
          <a:lstStyle>
            <a:lvl1pPr>
              <a:defRPr/>
            </a:lvl1pPr>
          </a:lstStyle>
          <a:p>
            <a:pPr>
              <a:defRPr/>
            </a:pPr>
            <a:fld id="{921482C5-21FB-48C7-BE2D-35C41FFB5236}"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7" y="1576389"/>
            <a:ext cx="9525" cy="4818063"/>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2" y="6410326"/>
            <a:ext cx="3044825" cy="365125"/>
          </a:xfrm>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r>
              <a:rPr lang="en-US" smtClean="0"/>
              <a:t>Presenters:Nona Hossein Nejad</a:t>
            </a:r>
            <a:endParaRPr lang="en-US"/>
          </a:p>
        </p:txBody>
      </p:sp>
      <p:sp>
        <p:nvSpPr>
          <p:cNvPr id="8" name="Slide Number Placeholder 6"/>
          <p:cNvSpPr>
            <a:spLocks noGrp="1"/>
          </p:cNvSpPr>
          <p:nvPr>
            <p:ph type="sldNum" sz="quarter" idx="12"/>
          </p:nvPr>
        </p:nvSpPr>
        <p:spPr/>
        <p:txBody>
          <a:bodyPr/>
          <a:lstStyle>
            <a:lvl1pPr>
              <a:defRPr/>
            </a:lvl1pPr>
          </a:lstStyle>
          <a:p>
            <a:pPr>
              <a:defRPr/>
            </a:pPr>
            <a:fld id="{84EE558C-94F6-4E3A-BF45-CA0146DA70D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7"/>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a:spLocks noChangeArrowheads="1"/>
          </p:cNvSpPr>
          <p:nvPr/>
        </p:nvSpPr>
        <p:spPr bwMode="auto">
          <a:xfrm>
            <a:off x="146050" y="6391275"/>
            <a:ext cx="8832850" cy="311151"/>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5" name="Rectangle 14"/>
          <p:cNvSpPr>
            <a:spLocks noChangeArrowheads="1"/>
          </p:cNvSpPr>
          <p:nvPr/>
        </p:nvSpPr>
        <p:spPr bwMode="auto">
          <a:xfrm>
            <a:off x="152400" y="155575"/>
            <a:ext cx="8832850" cy="6546851"/>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301752" y="1524001"/>
            <a:ext cx="4040188" cy="732975"/>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2"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endParaRPr lang="en-US"/>
          </a:p>
        </p:txBody>
      </p:sp>
      <p:sp>
        <p:nvSpPr>
          <p:cNvPr id="19" name="Footer Placeholder 7"/>
          <p:cNvSpPr>
            <a:spLocks noGrp="1"/>
          </p:cNvSpPr>
          <p:nvPr>
            <p:ph type="ftr" sz="quarter" idx="11"/>
          </p:nvPr>
        </p:nvSpPr>
        <p:spPr>
          <a:xfrm>
            <a:off x="304800" y="6410326"/>
            <a:ext cx="3581400" cy="365125"/>
          </a:xfrm>
        </p:spPr>
        <p:txBody>
          <a:bodyPr/>
          <a:lstStyle>
            <a:lvl1pPr>
              <a:defRPr/>
            </a:lvl1pPr>
          </a:lstStyle>
          <a:p>
            <a:pPr>
              <a:defRPr/>
            </a:pPr>
            <a:r>
              <a:rPr lang="en-US" smtClean="0"/>
              <a:t>Presenters:Nona Hossein Nejad</a:t>
            </a: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smtClean="0"/>
            </a:lvl1pPr>
          </a:lstStyle>
          <a:p>
            <a:pPr>
              <a:defRPr/>
            </a:pPr>
            <a:fld id="{843999A5-2C05-481B-96EA-67F2050B9AE0}"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smtClean="0"/>
              <a:t>Presenters:Nona Hossein Nejad</a:t>
            </a:r>
            <a:endParaRPr lang="en-US"/>
          </a:p>
        </p:txBody>
      </p:sp>
      <p:sp>
        <p:nvSpPr>
          <p:cNvPr id="5" name="Slide Number Placeholder 4"/>
          <p:cNvSpPr>
            <a:spLocks noGrp="1"/>
          </p:cNvSpPr>
          <p:nvPr>
            <p:ph type="sldNum" sz="quarter" idx="12"/>
          </p:nvPr>
        </p:nvSpPr>
        <p:spPr>
          <a:xfrm>
            <a:off x="4343400" y="1036639"/>
            <a:ext cx="457200" cy="441325"/>
          </a:xfrm>
        </p:spPr>
        <p:txBody>
          <a:bodyPr/>
          <a:lstStyle>
            <a:lvl1pPr>
              <a:defRPr/>
            </a:lvl1pPr>
          </a:lstStyle>
          <a:p>
            <a:pPr>
              <a:defRPr/>
            </a:pPr>
            <a:fld id="{0AB7D2C6-44FB-472E-A108-5D758969383A}" type="slidenum">
              <a:rPr lang="en-US"/>
              <a:pPr>
                <a:defRPr/>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3" name="Rectangle 2"/>
          <p:cNvSpPr>
            <a:spLocks noChangeArrowheads="1"/>
          </p:cNvSpPr>
          <p:nvPr/>
        </p:nvSpPr>
        <p:spPr bwMode="white">
          <a:xfrm>
            <a:off x="0" y="2"/>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5"/>
          <p:cNvSpPr>
            <a:spLocks noChangeArrowheads="1"/>
          </p:cNvSpPr>
          <p:nvPr/>
        </p:nvSpPr>
        <p:spPr bwMode="auto">
          <a:xfrm>
            <a:off x="146050" y="6391276"/>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6"/>
          <p:cNvSpPr>
            <a:spLocks noChangeArrowheads="1"/>
          </p:cNvSpPr>
          <p:nvPr/>
        </p:nvSpPr>
        <p:spPr bwMode="auto">
          <a:xfrm>
            <a:off x="152400" y="158749"/>
            <a:ext cx="8832850" cy="6546851"/>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Date Placeholder 1"/>
          <p:cNvSpPr>
            <a:spLocks noGrp="1"/>
          </p:cNvSpPr>
          <p:nvPr>
            <p:ph type="dt" sz="half" idx="10"/>
          </p:nvPr>
        </p:nvSpPr>
        <p:spPr/>
        <p:txBody>
          <a:bodyPr/>
          <a:lstStyle>
            <a:lvl1pPr>
              <a:defRPr/>
            </a:lvl1pPr>
          </a:lstStyle>
          <a:p>
            <a:pPr>
              <a:defRPr/>
            </a:pPr>
            <a:endParaRPr lang="en-US"/>
          </a:p>
        </p:txBody>
      </p:sp>
      <p:sp>
        <p:nvSpPr>
          <p:cNvPr id="9" name="Footer Placeholder 2"/>
          <p:cNvSpPr>
            <a:spLocks noGrp="1"/>
          </p:cNvSpPr>
          <p:nvPr>
            <p:ph type="ftr" sz="quarter" idx="11"/>
          </p:nvPr>
        </p:nvSpPr>
        <p:spPr/>
        <p:txBody>
          <a:bodyPr/>
          <a:lstStyle>
            <a:lvl1pPr>
              <a:defRPr/>
            </a:lvl1pPr>
          </a:lstStyle>
          <a:p>
            <a:pPr>
              <a:defRPr/>
            </a:pPr>
            <a:r>
              <a:rPr lang="en-US" smtClean="0"/>
              <a:t>Presenters:Nona Hossein Nejad</a:t>
            </a: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smtClean="0">
                <a:solidFill>
                  <a:srgbClr val="FFFFFF"/>
                </a:solidFill>
              </a:defRPr>
            </a:lvl1pPr>
          </a:lstStyle>
          <a:p>
            <a:pPr>
              <a:defRPr/>
            </a:pPr>
            <a:fld id="{F2CEA704-C9EB-4BA9-A977-168650CC113D}" type="slidenum">
              <a:rPr lang="en-US"/>
              <a:pPr>
                <a:defRPr/>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7"/>
          <p:cNvSpPr>
            <a:spLocks noChangeArrowheads="1"/>
          </p:cNvSpPr>
          <p:nvPr/>
        </p:nvSpPr>
        <p:spPr bwMode="white">
          <a:xfrm>
            <a:off x="0" y="2"/>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a:spLocks noChangeArrowheads="1"/>
          </p:cNvSpPr>
          <p:nvPr/>
        </p:nvSpPr>
        <p:spPr bwMode="auto">
          <a:xfrm>
            <a:off x="152400" y="152400"/>
            <a:ext cx="8832850" cy="6546851"/>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1390650" y="323851"/>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a:spLocks noChangeArrowheads="1"/>
          </p:cNvSpPr>
          <p:nvPr/>
        </p:nvSpPr>
        <p:spPr bwMode="auto">
          <a:xfrm>
            <a:off x="149225" y="6388101"/>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1"/>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9"/>
            <a:ext cx="457200" cy="441325"/>
          </a:xfrm>
        </p:spPr>
        <p:txBody>
          <a:bodyPr/>
          <a:lstStyle>
            <a:lvl1pPr>
              <a:defRPr smtClean="0">
                <a:solidFill>
                  <a:schemeClr val="accent3">
                    <a:shade val="75000"/>
                  </a:schemeClr>
                </a:solidFill>
              </a:defRPr>
            </a:lvl1pPr>
          </a:lstStyle>
          <a:p>
            <a:pPr>
              <a:defRPr/>
            </a:pPr>
            <a:fld id="{17EEE13D-1561-4CB6-A210-A6C3B6E00ACA}" type="slidenum">
              <a:rPr lang="en-US"/>
              <a:pPr>
                <a:defRPr/>
              </a:pPr>
              <a:t>‹#›</a:t>
            </a:fld>
            <a:endParaRPr lang="en-US" dirty="0"/>
          </a:p>
        </p:txBody>
      </p:sp>
      <p:sp>
        <p:nvSpPr>
          <p:cNvPr id="17" name="Date Placeholder 4"/>
          <p:cNvSpPr>
            <a:spLocks noGrp="1"/>
          </p:cNvSpPr>
          <p:nvPr>
            <p:ph type="dt" sz="half" idx="11"/>
          </p:nvPr>
        </p:nvSpPr>
        <p:spPr/>
        <p:txBody>
          <a:bodyPr/>
          <a:lstStyle>
            <a:lvl1pPr>
              <a:defRPr/>
            </a:lvl1pPr>
          </a:lstStyle>
          <a:p>
            <a:pPr>
              <a:defRPr/>
            </a:pPr>
            <a:endParaRPr lang="en-US"/>
          </a:p>
        </p:txBody>
      </p:sp>
      <p:sp>
        <p:nvSpPr>
          <p:cNvPr id="18" name="Footer Placeholder 5"/>
          <p:cNvSpPr>
            <a:spLocks noGrp="1"/>
          </p:cNvSpPr>
          <p:nvPr>
            <p:ph type="ftr" sz="quarter" idx="12"/>
          </p:nvPr>
        </p:nvSpPr>
        <p:spPr>
          <a:xfrm>
            <a:off x="301627" y="6410326"/>
            <a:ext cx="3382963" cy="366713"/>
          </a:xfrm>
        </p:spPr>
        <p:txBody>
          <a:bodyPr/>
          <a:lstStyle>
            <a:lvl1pPr>
              <a:defRPr/>
            </a:lvl1pPr>
          </a:lstStyle>
          <a:p>
            <a:pPr>
              <a:defRPr/>
            </a:pPr>
            <a:r>
              <a:rPr lang="en-US" smtClean="0"/>
              <a:t>Presenters:Nona Hossein Nejad</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Rectangle 9"/>
          <p:cNvSpPr>
            <a:spLocks noChangeArrowheads="1"/>
          </p:cNvSpPr>
          <p:nvPr/>
        </p:nvSpPr>
        <p:spPr bwMode="auto">
          <a:xfrm>
            <a:off x="152400" y="152401"/>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a:spLocks noChangeArrowheads="1"/>
          </p:cNvSpPr>
          <p:nvPr/>
        </p:nvSpPr>
        <p:spPr bwMode="auto">
          <a:xfrm>
            <a:off x="152400" y="155575"/>
            <a:ext cx="8832850" cy="6546851"/>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1390650" y="323851"/>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a:spLocks noChangeArrowheads="1"/>
          </p:cNvSpPr>
          <p:nvPr/>
        </p:nvSpPr>
        <p:spPr bwMode="auto">
          <a:xfrm>
            <a:off x="149225" y="6388101"/>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9"/>
            <a:ext cx="457200" cy="441325"/>
          </a:xfrm>
        </p:spPr>
        <p:txBody>
          <a:bodyPr/>
          <a:lstStyle>
            <a:lvl1pPr>
              <a:defRPr/>
            </a:lvl1pPr>
          </a:lstStyle>
          <a:p>
            <a:pPr>
              <a:defRPr/>
            </a:pPr>
            <a:fld id="{0A88D025-0858-4533-B32F-D21E4ADCFA2B}" type="slidenum">
              <a:rPr lang="en-US"/>
              <a:pPr>
                <a:defRPr/>
              </a:pPr>
              <a:t>‹#›</a:t>
            </a:fld>
            <a:endParaRPr lang="en-US" dirty="0"/>
          </a:p>
        </p:txBody>
      </p:sp>
      <p:sp>
        <p:nvSpPr>
          <p:cNvPr id="17" name="Date Placeholder 4"/>
          <p:cNvSpPr>
            <a:spLocks noGrp="1"/>
          </p:cNvSpPr>
          <p:nvPr>
            <p:ph type="dt" sz="half" idx="11"/>
          </p:nvPr>
        </p:nvSpPr>
        <p:spPr>
          <a:xfrm>
            <a:off x="5788027" y="6405564"/>
            <a:ext cx="3044825" cy="365125"/>
          </a:xfrm>
        </p:spPr>
        <p:txBody>
          <a:bodyPr/>
          <a:lstStyle>
            <a:lvl1pPr>
              <a:defRPr/>
            </a:lvl1pPr>
          </a:lstStyle>
          <a:p>
            <a:pPr>
              <a:defRPr/>
            </a:pPr>
            <a:endParaRPr lang="en-US" dirty="0"/>
          </a:p>
        </p:txBody>
      </p:sp>
      <p:sp>
        <p:nvSpPr>
          <p:cNvPr id="18" name="Footer Placeholder 5"/>
          <p:cNvSpPr>
            <a:spLocks noGrp="1"/>
          </p:cNvSpPr>
          <p:nvPr>
            <p:ph type="ftr" sz="quarter" idx="12"/>
          </p:nvPr>
        </p:nvSpPr>
        <p:spPr>
          <a:xfrm>
            <a:off x="301625" y="6410326"/>
            <a:ext cx="3584575" cy="366713"/>
          </a:xfrm>
        </p:spPr>
        <p:txBody>
          <a:bodyPr/>
          <a:lstStyle>
            <a:lvl1pPr>
              <a:defRPr/>
            </a:lvl1pPr>
          </a:lstStyle>
          <a:p>
            <a:pPr>
              <a:defRPr/>
            </a:pPr>
            <a:r>
              <a:rPr lang="en-US" smtClean="0"/>
              <a:t>Presenters:Nona Hossein Nejad</a:t>
            </a:r>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Presenters:Nona Hossein Nejad</a:t>
            </a:r>
            <a:endParaRPr lang="en-US"/>
          </a:p>
        </p:txBody>
      </p:sp>
      <p:sp>
        <p:nvSpPr>
          <p:cNvPr id="6" name="Slide Number Placeholder 5"/>
          <p:cNvSpPr>
            <a:spLocks noGrp="1"/>
          </p:cNvSpPr>
          <p:nvPr>
            <p:ph type="sldNum" sz="quarter" idx="12"/>
          </p:nvPr>
        </p:nvSpPr>
        <p:spPr/>
        <p:txBody>
          <a:bodyPr/>
          <a:lstStyle>
            <a:lvl1pPr>
              <a:defRPr/>
            </a:lvl1pPr>
          </a:lstStyle>
          <a:p>
            <a:pPr>
              <a:defRPr/>
            </a:pPr>
            <a:fld id="{6E3E999D-98F1-411C-AE86-B1EAC0563C8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5"/>
          <p:cNvSpPr>
            <a:spLocks noChangeArrowheads="1"/>
          </p:cNvSpPr>
          <p:nvPr/>
        </p:nvSpPr>
        <p:spPr bwMode="white">
          <a:xfrm>
            <a:off x="0" y="2"/>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7"/>
          <p:cNvSpPr>
            <a:spLocks noChangeArrowheads="1"/>
          </p:cNvSpPr>
          <p:nvPr/>
        </p:nvSpPr>
        <p:spPr bwMode="auto">
          <a:xfrm>
            <a:off x="146050" y="6391276"/>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8"/>
          <p:cNvSpPr>
            <a:spLocks noChangeArrowheads="1"/>
          </p:cNvSpPr>
          <p:nvPr/>
        </p:nvSpPr>
        <p:spPr bwMode="auto">
          <a:xfrm>
            <a:off x="152400" y="155575"/>
            <a:ext cx="8832850" cy="6546851"/>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Straight Connector 9"/>
          <p:cNvSpPr>
            <a:spLocks noChangeShapeType="1"/>
          </p:cNvSpPr>
          <p:nvPr/>
        </p:nvSpPr>
        <p:spPr bwMode="auto">
          <a:xfrm rot="5400000">
            <a:off x="4021139"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6934200" y="3021014"/>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Vertical Text Placeholder 2"/>
          <p:cNvSpPr>
            <a:spLocks noGrp="1"/>
          </p:cNvSpPr>
          <p:nvPr>
            <p:ph type="body" orient="vert" idx="1"/>
          </p:nvPr>
        </p:nvSpPr>
        <p:spPr>
          <a:xfrm>
            <a:off x="304800" y="304801"/>
            <a:ext cx="6553200" cy="58213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2"/>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2B832AAB-F933-4E86-8D06-B46239E04985}" type="slidenum">
              <a:rPr lang="en-US"/>
              <a:pPr>
                <a:defRPr/>
              </a:pPr>
              <a:t>‹#›</a:t>
            </a:fld>
            <a:endParaRPr lang="en-US" dirty="0"/>
          </a:p>
        </p:txBody>
      </p:sp>
      <p:sp>
        <p:nvSpPr>
          <p:cNvPr id="14" name="Date Placeholder 3"/>
          <p:cNvSpPr>
            <a:spLocks noGrp="1"/>
          </p:cNvSpPr>
          <p:nvPr>
            <p:ph type="dt" sz="half" idx="11"/>
          </p:nvPr>
        </p:nvSpPr>
        <p:spPr/>
        <p:txBody>
          <a:bodyPr/>
          <a:lstStyle>
            <a:lvl1pPr>
              <a:defRPr/>
            </a:lvl1pPr>
          </a:lstStyle>
          <a:p>
            <a:pPr>
              <a:defRPr/>
            </a:pPr>
            <a:endParaRPr lang="en-US"/>
          </a:p>
        </p:txBody>
      </p:sp>
      <p:sp>
        <p:nvSpPr>
          <p:cNvPr id="15" name="Footer Placeholder 4"/>
          <p:cNvSpPr>
            <a:spLocks noGrp="1"/>
          </p:cNvSpPr>
          <p:nvPr>
            <p:ph type="ftr" sz="quarter" idx="12"/>
          </p:nvPr>
        </p:nvSpPr>
        <p:spPr/>
        <p:txBody>
          <a:bodyPr/>
          <a:lstStyle>
            <a:lvl1pPr>
              <a:defRPr/>
            </a:lvl1pPr>
          </a:lstStyle>
          <a:p>
            <a:pPr>
              <a:defRPr/>
            </a:pPr>
            <a:r>
              <a:rPr lang="en-US" smtClean="0"/>
              <a:t>Presenters:Nona Hossein Nejad</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8" descr="101_1248"/>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7106" name="Rectangle 2"/>
          <p:cNvSpPr>
            <a:spLocks noGrp="1" noChangeArrowheads="1"/>
          </p:cNvSpPr>
          <p:nvPr>
            <p:ph type="ctrTitle"/>
          </p:nvPr>
        </p:nvSpPr>
        <p:spPr>
          <a:xfrm>
            <a:off x="685800" y="352425"/>
            <a:ext cx="7772400" cy="1143000"/>
          </a:xfrm>
        </p:spPr>
        <p:txBody>
          <a:bodyPr/>
          <a:lstStyle>
            <a:lvl1pPr>
              <a:defRPr sz="4400" b="1" smtClean="0">
                <a:solidFill>
                  <a:schemeClr val="bg1"/>
                </a:solidFill>
              </a:defRPr>
            </a:lvl1pPr>
          </a:lstStyle>
          <a:p>
            <a:pPr lvl="0"/>
            <a:r>
              <a:rPr lang="en-US" noProof="0" smtClean="0"/>
              <a:t>Click to edit Master title style</a:t>
            </a:r>
          </a:p>
        </p:txBody>
      </p:sp>
      <p:sp>
        <p:nvSpPr>
          <p:cNvPr id="47107" name="Rectangle 3"/>
          <p:cNvSpPr>
            <a:spLocks noGrp="1" noChangeArrowheads="1"/>
          </p:cNvSpPr>
          <p:nvPr>
            <p:ph type="subTitle" idx="1"/>
          </p:nvPr>
        </p:nvSpPr>
        <p:spPr>
          <a:xfrm>
            <a:off x="1371600" y="1722439"/>
            <a:ext cx="6400800" cy="682625"/>
          </a:xfrm>
        </p:spPr>
        <p:txBody>
          <a:bodyPr/>
          <a:lstStyle>
            <a:lvl1pPr marL="0" indent="0" algn="ctr">
              <a:buFontTx/>
              <a:buNone/>
              <a:defRPr smtClean="0"/>
            </a:lvl1pPr>
          </a:lstStyle>
          <a:p>
            <a:pPr lvl="0"/>
            <a:r>
              <a:rPr lang="en-US" noProof="0" smtClean="0"/>
              <a:t>Click to edit Master subtitle style</a:t>
            </a:r>
          </a:p>
        </p:txBody>
      </p:sp>
      <p:sp>
        <p:nvSpPr>
          <p:cNvPr id="5" name="Date Placeholder 4"/>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latin typeface="Arial" charset="0"/>
                <a:ea typeface="ＭＳ Ｐゴシック" pitchFamily="96" charset="-128"/>
                <a:cs typeface="+mn-cs"/>
              </a:defRPr>
            </a:lvl1pPr>
          </a:lstStyle>
          <a:p>
            <a:pPr>
              <a:defRPr/>
            </a:pPr>
            <a:endParaRPr lang="en-US"/>
          </a:p>
        </p:txBody>
      </p:sp>
      <p:sp>
        <p:nvSpPr>
          <p:cNvPr id="6" name="Footer Placeholder 5"/>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Arial" charset="0"/>
                <a:ea typeface="ＭＳ Ｐゴシック" pitchFamily="96" charset="-128"/>
                <a:cs typeface="+mn-cs"/>
              </a:defRPr>
            </a:lvl1pPr>
          </a:lstStyle>
          <a:p>
            <a:pPr>
              <a:defRPr/>
            </a:pPr>
            <a:r>
              <a:rPr lang="en-US" smtClean="0"/>
              <a:t>Presenters:Nona Hossein Nejad</a:t>
            </a:r>
            <a:endParaRPr lang="en-US"/>
          </a:p>
        </p:txBody>
      </p:sp>
      <p:sp>
        <p:nvSpPr>
          <p:cNvPr id="7" name="Slide Number Placeholder 6"/>
          <p:cNvSpPr>
            <a:spLocks noGrp="1" noChangeArrowheads="1"/>
          </p:cNvSpPr>
          <p:nvPr>
            <p:ph type="sldNum" sz="quarter" idx="12"/>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latin typeface="+mn-lt"/>
                <a:cs typeface="+mn-cs"/>
              </a:defRPr>
            </a:lvl1pPr>
          </a:lstStyle>
          <a:p>
            <a:pPr>
              <a:defRPr/>
            </a:pPr>
            <a:fld id="{661B004C-AF8A-461C-9BB0-86A35D3ECF5A}" type="slidenum">
              <a:rPr lang="en-GB" altLang="en-US"/>
              <a:pPr>
                <a:defRPr/>
              </a:pPr>
              <a:t>‹#›</a:t>
            </a:fld>
            <a:endParaRPr lang="en-GB" altLang="en-US"/>
          </a:p>
        </p:txBody>
      </p:sp>
    </p:spTree>
  </p:cSld>
  <p:clrMapOvr>
    <a:masterClrMapping/>
  </p:clrMapOvr>
  <p:transition spd="slow"/>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685800" y="287339"/>
            <a:ext cx="7772400" cy="1143000"/>
          </a:xfrm>
        </p:spPr>
        <p:txBody>
          <a:bodyPr/>
          <a:lstStyle>
            <a:lvl1pPr>
              <a:defRPr/>
            </a:lvl1pPr>
          </a:lstStyle>
          <a:p>
            <a:r>
              <a:rPr lang="en-US" smtClean="0"/>
              <a:t>Click to edit Master title style</a:t>
            </a:r>
            <a:endParaRPr lang="en-US"/>
          </a:p>
        </p:txBody>
      </p:sp>
      <p:sp>
        <p:nvSpPr>
          <p:cNvPr id="25603" name="Rectangle 3"/>
          <p:cNvSpPr>
            <a:spLocks noGrp="1" noChangeArrowheads="1"/>
          </p:cNvSpPr>
          <p:nvPr>
            <p:ph type="subTitle" idx="1"/>
          </p:nvPr>
        </p:nvSpPr>
        <p:spPr>
          <a:xfrm>
            <a:off x="692152" y="2427288"/>
            <a:ext cx="7775575" cy="1000125"/>
          </a:xfrm>
        </p:spPr>
        <p:txBody>
          <a:bodyPr/>
          <a:lstStyle>
            <a:lvl1pPr marL="0" indent="0" algn="ctr">
              <a:buFontTx/>
              <a:buNone/>
              <a:defRPr/>
            </a:lvl1pPr>
          </a:lstStyle>
          <a:p>
            <a:r>
              <a:rPr lang="en-US" smtClean="0"/>
              <a:t>Click to edit Master subtitle style</a:t>
            </a:r>
            <a:endParaRPr lang="en-US"/>
          </a:p>
        </p:txBody>
      </p:sp>
      <p:sp>
        <p:nvSpPr>
          <p:cNvPr id="4" name="Date Placeholder 3"/>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latin typeface="Arial" charset="0"/>
                <a:ea typeface="ＭＳ Ｐゴシック" pitchFamily="96" charset="-128"/>
                <a:cs typeface="+mn-cs"/>
              </a:defRPr>
            </a:lvl1pPr>
          </a:lstStyle>
          <a:p>
            <a:pPr>
              <a:defRPr/>
            </a:pPr>
            <a:endParaRPr lang="en-US"/>
          </a:p>
        </p:txBody>
      </p:sp>
      <p:sp>
        <p:nvSpPr>
          <p:cNvPr id="5" name="Footer Placeholder 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Arial" charset="0"/>
                <a:ea typeface="ＭＳ Ｐゴシック" pitchFamily="96" charset="-128"/>
                <a:cs typeface="+mn-cs"/>
              </a:defRPr>
            </a:lvl1pPr>
          </a:lstStyle>
          <a:p>
            <a:pPr>
              <a:defRPr/>
            </a:pPr>
            <a:r>
              <a:rPr lang="en-US" smtClean="0"/>
              <a:t>Presenters:Nona Hossein Nejad</a:t>
            </a:r>
            <a:endParaRPr lang="en-US"/>
          </a:p>
        </p:txBody>
      </p:sp>
      <p:sp>
        <p:nvSpPr>
          <p:cNvPr id="6" name="Slide Number Placeholder 5"/>
          <p:cNvSpPr>
            <a:spLocks noGrp="1" noChangeArrowheads="1"/>
          </p:cNvSpPr>
          <p:nvPr>
            <p:ph type="sldNum" sz="quarter" idx="12"/>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latin typeface="+mn-lt"/>
                <a:cs typeface="+mn-cs"/>
              </a:defRPr>
            </a:lvl1pPr>
          </a:lstStyle>
          <a:p>
            <a:pPr>
              <a:defRPr/>
            </a:pPr>
            <a:fld id="{4D7C7D58-F350-44CC-A9DE-093DA42B6F1F}" type="slidenum">
              <a:rPr lang="en-GB" altLang="en-US"/>
              <a:pPr>
                <a:defRPr/>
              </a:pPr>
              <a:t>‹#›</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Presenters:Nona Hossein Nejad</a:t>
            </a:r>
            <a:endParaRPr lang="en-US"/>
          </a:p>
        </p:txBody>
      </p:sp>
      <p:sp>
        <p:nvSpPr>
          <p:cNvPr id="4" name="Slide Number Placeholder 5"/>
          <p:cNvSpPr>
            <a:spLocks noGrp="1"/>
          </p:cNvSpPr>
          <p:nvPr>
            <p:ph type="sldNum" sz="quarter" idx="12"/>
          </p:nvPr>
        </p:nvSpPr>
        <p:spPr/>
        <p:txBody>
          <a:bodyPr/>
          <a:lstStyle>
            <a:lvl1pPr>
              <a:defRPr/>
            </a:lvl1pPr>
          </a:lstStyle>
          <a:p>
            <a:pPr>
              <a:defRPr/>
            </a:pPr>
            <a:fld id="{5690C1A0-C536-4F73-84C5-A1ECC09F04DD}"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lue background">
    <p:spTree>
      <p:nvGrpSpPr>
        <p:cNvPr id="1" name=""/>
        <p:cNvGrpSpPr/>
        <p:nvPr/>
      </p:nvGrpSpPr>
      <p:grpSpPr>
        <a:xfrm>
          <a:off x="0" y="0"/>
          <a:ext cx="0" cy="0"/>
          <a:chOff x="0" y="0"/>
          <a:chExt cx="0" cy="0"/>
        </a:xfrm>
      </p:grpSpPr>
      <p:pic>
        <p:nvPicPr>
          <p:cNvPr id="4" name="Picture 10" descr="101_1248-2"/>
          <p:cNvPicPr>
            <a:picLocks noChangeAspect="1" noChangeArrowheads="1"/>
          </p:cNvPicPr>
          <p:nvPr userDrawn="1"/>
        </p:nvPicPr>
        <p:blipFill>
          <a:blip r:embed="rId2"/>
          <a:srcRect/>
          <a:stretch>
            <a:fillRect/>
          </a:stretch>
        </p:blipFill>
        <p:spPr bwMode="auto">
          <a:xfrm>
            <a:off x="-1588" y="0"/>
            <a:ext cx="9145588" cy="6858000"/>
          </a:xfrm>
          <a:prstGeom prst="rect">
            <a:avLst/>
          </a:prstGeom>
          <a:noFill/>
          <a:ln w="9525">
            <a:noFill/>
            <a:miter lim="800000"/>
            <a:headEnd/>
            <a:tailEnd/>
          </a:ln>
        </p:spPr>
      </p:pic>
      <p:sp>
        <p:nvSpPr>
          <p:cNvPr id="2" name="Title 1"/>
          <p:cNvSpPr>
            <a:spLocks noGrp="1"/>
          </p:cNvSpPr>
          <p:nvPr>
            <p:ph type="title"/>
          </p:nvPr>
        </p:nvSpPr>
        <p:spPr>
          <a:noFill/>
          <a:ln>
            <a:noFill/>
          </a:ln>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468313" y="1567865"/>
            <a:ext cx="8216900" cy="4551363"/>
          </a:xfrm>
          <a:noFill/>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bwMode="auto">
          <a:xfrm>
            <a:off x="457200" y="6245225"/>
            <a:ext cx="2133600" cy="476251"/>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latin typeface="Arial" charset="0"/>
                <a:ea typeface="ＭＳ Ｐゴシック" pitchFamily="96" charset="-128"/>
                <a:cs typeface="+mn-cs"/>
              </a:defRPr>
            </a:lvl1pPr>
          </a:lstStyle>
          <a:p>
            <a:pPr>
              <a:defRPr/>
            </a:pPr>
            <a:endParaRPr lang="en-US"/>
          </a:p>
        </p:txBody>
      </p:sp>
      <p:sp>
        <p:nvSpPr>
          <p:cNvPr id="6" name="Footer Placeholder 4"/>
          <p:cNvSpPr>
            <a:spLocks noGrp="1"/>
          </p:cNvSpPr>
          <p:nvPr>
            <p:ph type="ftr" sz="quarter" idx="15"/>
          </p:nvPr>
        </p:nvSpPr>
        <p:spPr bwMode="auto">
          <a:xfrm>
            <a:off x="3124200" y="6245225"/>
            <a:ext cx="2895600" cy="476251"/>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Arial" charset="0"/>
                <a:ea typeface="ＭＳ Ｐゴシック" pitchFamily="96" charset="-128"/>
                <a:cs typeface="+mn-cs"/>
              </a:defRPr>
            </a:lvl1pPr>
          </a:lstStyle>
          <a:p>
            <a:pPr>
              <a:defRPr/>
            </a:pPr>
            <a:r>
              <a:rPr lang="en-US" smtClean="0"/>
              <a:t>Presenters:Nona Hossein Nejad</a:t>
            </a:r>
            <a:endParaRPr lang="en-US"/>
          </a:p>
        </p:txBody>
      </p:sp>
      <p:sp>
        <p:nvSpPr>
          <p:cNvPr id="7" name="Slide Number Placeholder 5"/>
          <p:cNvSpPr>
            <a:spLocks noGrp="1"/>
          </p:cNvSpPr>
          <p:nvPr>
            <p:ph type="sldNum" sz="quarter" idx="16"/>
          </p:nvPr>
        </p:nvSpPr>
        <p:spPr bwMode="auto">
          <a:xfrm>
            <a:off x="6553200" y="6245225"/>
            <a:ext cx="2133600" cy="476251"/>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latin typeface="+mn-lt"/>
                <a:cs typeface="+mn-cs"/>
              </a:defRPr>
            </a:lvl1pPr>
          </a:lstStyle>
          <a:p>
            <a:pPr>
              <a:defRPr/>
            </a:pPr>
            <a:fld id="{F8BBDE20-84B0-48CF-8C49-60EA5908E98A}" type="slidenum">
              <a:rPr lang="en-GB" altLang="en-US"/>
              <a:pPr>
                <a:defRPr/>
              </a:pPr>
              <a:t>‹#›</a:t>
            </a:fld>
            <a:endParaRPr lang="en-GB"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525963"/>
          </a:xfrm>
        </p:spPr>
        <p:txBody>
          <a:bodyPr/>
          <a:lstStyle/>
          <a:p>
            <a:pPr lvl="0"/>
            <a:r>
              <a:rPr lang="en-US" noProof="0" smtClean="0"/>
              <a:t>Click icon to add table</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sz="3200"/>
            </a:lvl1p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lvl1pPr>
              <a:defRPr/>
            </a:lvl1pPr>
          </a:lstStyle>
          <a:p>
            <a:pPr>
              <a:defRPr/>
            </a:pPr>
            <a:r>
              <a:rPr lang="en-US" smtClean="0"/>
              <a:t>Presenters:Nona Hossein Nejad</a:t>
            </a:r>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lvl1pPr>
              <a:defRPr/>
            </a:lvl1pPr>
          </a:lstStyle>
          <a:p>
            <a:pPr>
              <a:defRPr/>
            </a:pPr>
            <a:fld id="{C1C555AA-3532-4742-8A66-A83FE3AF4DEF}"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8965" y="4345231"/>
            <a:ext cx="8246070" cy="859205"/>
          </a:xfrm>
          <a:effectLst>
            <a:outerShdw blurRad="50800" dist="38100" dir="2700000" algn="tl" rotWithShape="0">
              <a:prstClr val="black">
                <a:alpha val="40000"/>
              </a:prstClr>
            </a:outerShdw>
          </a:effectLst>
        </p:spPr>
        <p:txBody>
          <a:bodyPr>
            <a:normAutofit/>
          </a:bodyPr>
          <a:lstStyle>
            <a:lvl1pPr algn="ctr">
              <a:defRPr sz="3600">
                <a:solidFill>
                  <a:srgbClr val="00B0F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48966" y="5261461"/>
            <a:ext cx="8246070" cy="458115"/>
          </a:xfr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Presenters:Nona Hossein Nejad</a:t>
            </a:r>
            <a:endParaRPr lang="en-US"/>
          </a:p>
        </p:txBody>
      </p:sp>
      <p:sp>
        <p:nvSpPr>
          <p:cNvPr id="6" name="Slide Number Placeholder 5"/>
          <p:cNvSpPr>
            <a:spLocks noGrp="1"/>
          </p:cNvSpPr>
          <p:nvPr>
            <p:ph type="sldNum" sz="quarter" idx="12"/>
          </p:nvPr>
        </p:nvSpPr>
        <p:spPr/>
        <p:txBody>
          <a:bodyPr/>
          <a:lstStyle>
            <a:lvl1pPr>
              <a:defRPr/>
            </a:lvl1pPr>
          </a:lstStyle>
          <a:p>
            <a:pPr>
              <a:defRPr/>
            </a:pPr>
            <a:fld id="{0988F54C-F7A0-4429-ADA1-93136A306458}"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443836"/>
            <a:ext cx="8229600" cy="458115"/>
          </a:xfrm>
        </p:spPr>
        <p:txBody>
          <a:bodyPr>
            <a:normAutofit/>
          </a:bodyPr>
          <a:lstStyle>
            <a:lvl1pPr algn="l">
              <a:defRPr sz="3600">
                <a:solidFill>
                  <a:srgbClr val="00B0F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8965" y="2054656"/>
            <a:ext cx="8229600"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Presenters:Nona Hossein Nejad</a:t>
            </a:r>
            <a:endParaRPr lang="en-US"/>
          </a:p>
        </p:txBody>
      </p:sp>
      <p:sp>
        <p:nvSpPr>
          <p:cNvPr id="6" name="Slide Number Placeholder 5"/>
          <p:cNvSpPr>
            <a:spLocks noGrp="1"/>
          </p:cNvSpPr>
          <p:nvPr>
            <p:ph type="sldNum" sz="quarter" idx="12"/>
          </p:nvPr>
        </p:nvSpPr>
        <p:spPr/>
        <p:txBody>
          <a:bodyPr/>
          <a:lstStyle>
            <a:lvl1pPr>
              <a:defRPr/>
            </a:lvl1pPr>
          </a:lstStyle>
          <a:p>
            <a:pPr>
              <a:defRPr/>
            </a:pPr>
            <a:fld id="{C6FCBBD0-23E3-4384-A040-EA28AA73A3C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Presenters:Nona Hossein Nejad</a:t>
            </a:r>
            <a:endParaRPr lang="en-US"/>
          </a:p>
        </p:txBody>
      </p:sp>
      <p:sp>
        <p:nvSpPr>
          <p:cNvPr id="7" name="Slide Number Placeholder 5"/>
          <p:cNvSpPr>
            <a:spLocks noGrp="1"/>
          </p:cNvSpPr>
          <p:nvPr>
            <p:ph type="sldNum" sz="quarter" idx="12"/>
          </p:nvPr>
        </p:nvSpPr>
        <p:spPr/>
        <p:txBody>
          <a:bodyPr/>
          <a:lstStyle>
            <a:lvl1pPr>
              <a:defRPr/>
            </a:lvl1pPr>
          </a:lstStyle>
          <a:p>
            <a:pPr>
              <a:defRPr/>
            </a:pPr>
            <a:fld id="{2CD5B53F-0D5C-4C3C-A78E-1C4DE7F0F6CB}"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76014" y="374900"/>
            <a:ext cx="6558080" cy="763525"/>
          </a:xfrm>
        </p:spPr>
        <p:txBody>
          <a:bodyPr>
            <a:normAutofit/>
          </a:bodyPr>
          <a:lstStyle>
            <a:lvl1pPr algn="l">
              <a:defRPr sz="3600">
                <a:solidFill>
                  <a:srgbClr val="00B0F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976015" y="1291131"/>
            <a:ext cx="6558080" cy="4275740"/>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Presenters:Nona Hossein Nejad</a:t>
            </a:r>
            <a:endParaRPr lang="en-US"/>
          </a:p>
        </p:txBody>
      </p:sp>
      <p:sp>
        <p:nvSpPr>
          <p:cNvPr id="6" name="Slide Number Placeholder 5"/>
          <p:cNvSpPr>
            <a:spLocks noGrp="1"/>
          </p:cNvSpPr>
          <p:nvPr>
            <p:ph type="sldNum" sz="quarter" idx="12"/>
          </p:nvPr>
        </p:nvSpPr>
        <p:spPr/>
        <p:txBody>
          <a:bodyPr/>
          <a:lstStyle>
            <a:lvl1pPr>
              <a:defRPr/>
            </a:lvl1pPr>
          </a:lstStyle>
          <a:p>
            <a:pPr>
              <a:defRPr/>
            </a:pPr>
            <a:fld id="{4AA317CA-4422-4DE0-9A97-472035664424}"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Presenters:Nona Hossein Nejad</a:t>
            </a:r>
            <a:endParaRPr lang="en-US"/>
          </a:p>
        </p:txBody>
      </p:sp>
      <p:sp>
        <p:nvSpPr>
          <p:cNvPr id="6" name="Slide Number Placeholder 5"/>
          <p:cNvSpPr>
            <a:spLocks noGrp="1"/>
          </p:cNvSpPr>
          <p:nvPr>
            <p:ph type="sldNum" sz="quarter" idx="12"/>
          </p:nvPr>
        </p:nvSpPr>
        <p:spPr/>
        <p:txBody>
          <a:bodyPr/>
          <a:lstStyle>
            <a:lvl1pPr>
              <a:defRPr/>
            </a:lvl1pPr>
          </a:lstStyle>
          <a:p>
            <a:pPr>
              <a:defRPr/>
            </a:pPr>
            <a:fld id="{7D9BCD38-A149-42A9-AE90-92ED1744BDA6}"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5"/>
            <a:ext cx="8229600" cy="58462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Presenters:Nona Hossein Nejad</a:t>
            </a:r>
            <a:endParaRPr lang="en-US"/>
          </a:p>
        </p:txBody>
      </p:sp>
      <p:sp>
        <p:nvSpPr>
          <p:cNvPr id="7" name="Slide Number Placeholder 5"/>
          <p:cNvSpPr>
            <a:spLocks noGrp="1"/>
          </p:cNvSpPr>
          <p:nvPr>
            <p:ph type="sldNum" sz="quarter" idx="12"/>
          </p:nvPr>
        </p:nvSpPr>
        <p:spPr/>
        <p:txBody>
          <a:bodyPr/>
          <a:lstStyle>
            <a:lvl1pPr>
              <a:defRPr/>
            </a:lvl1pPr>
          </a:lstStyle>
          <a:p>
            <a:pPr>
              <a:defRPr/>
            </a:pPr>
            <a:fld id="{DE24FC74-E784-448B-9C7A-3B38A6113FE8}"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291131"/>
            <a:ext cx="8229600" cy="532180"/>
          </a:xfrm>
        </p:spPr>
        <p:txBody>
          <a:bodyPr>
            <a:normAutofit/>
          </a:bodyPr>
          <a:lstStyle>
            <a:lvl1pPr algn="l">
              <a:defRPr sz="3600">
                <a:solidFill>
                  <a:srgbClr val="00B0F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48965" y="1882907"/>
            <a:ext cx="4040188" cy="639763"/>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8965" y="2512769"/>
            <a:ext cx="4040188" cy="3035059"/>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6792" y="1882907"/>
            <a:ext cx="4041775" cy="639763"/>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6792" y="2512769"/>
            <a:ext cx="4041775" cy="3035059"/>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Presenters:Nona Hossein Nejad</a:t>
            </a:r>
            <a:endParaRPr lang="en-US"/>
          </a:p>
        </p:txBody>
      </p:sp>
      <p:sp>
        <p:nvSpPr>
          <p:cNvPr id="9" name="Slide Number Placeholder 5"/>
          <p:cNvSpPr>
            <a:spLocks noGrp="1"/>
          </p:cNvSpPr>
          <p:nvPr>
            <p:ph type="sldNum" sz="quarter" idx="12"/>
          </p:nvPr>
        </p:nvSpPr>
        <p:spPr/>
        <p:txBody>
          <a:bodyPr/>
          <a:lstStyle>
            <a:lvl1pPr>
              <a:defRPr/>
            </a:lvl1pPr>
          </a:lstStyle>
          <a:p>
            <a:pPr>
              <a:defRPr/>
            </a:pPr>
            <a:fld id="{7EA61B5C-83FE-480B-BFBA-5D3CA1E13750}"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Presenters:Nona Hossein Nejad</a:t>
            </a:r>
            <a:endParaRPr lang="en-US"/>
          </a:p>
        </p:txBody>
      </p:sp>
      <p:sp>
        <p:nvSpPr>
          <p:cNvPr id="5" name="Slide Number Placeholder 5"/>
          <p:cNvSpPr>
            <a:spLocks noGrp="1"/>
          </p:cNvSpPr>
          <p:nvPr>
            <p:ph type="sldNum" sz="quarter" idx="12"/>
          </p:nvPr>
        </p:nvSpPr>
        <p:spPr/>
        <p:txBody>
          <a:bodyPr/>
          <a:lstStyle>
            <a:lvl1pPr>
              <a:defRPr/>
            </a:lvl1pPr>
          </a:lstStyle>
          <a:p>
            <a:pPr>
              <a:defRPr/>
            </a:pPr>
            <a:fld id="{1C6271C2-F295-4A87-ACE6-7E922AAF4E56}"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Presenters:Nona Hossein Nejad</a:t>
            </a:r>
            <a:endParaRPr lang="en-US"/>
          </a:p>
        </p:txBody>
      </p:sp>
      <p:sp>
        <p:nvSpPr>
          <p:cNvPr id="4" name="Slide Number Placeholder 5"/>
          <p:cNvSpPr>
            <a:spLocks noGrp="1"/>
          </p:cNvSpPr>
          <p:nvPr>
            <p:ph type="sldNum" sz="quarter" idx="12"/>
          </p:nvPr>
        </p:nvSpPr>
        <p:spPr/>
        <p:txBody>
          <a:bodyPr/>
          <a:lstStyle>
            <a:lvl1pPr>
              <a:defRPr/>
            </a:lvl1pPr>
          </a:lstStyle>
          <a:p>
            <a:pPr>
              <a:defRPr/>
            </a:pPr>
            <a:fld id="{1AB354C8-2920-44BE-BC27-6F06C8BA473E}"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Presenters:Nona Hossein Nejad</a:t>
            </a:r>
            <a:endParaRPr lang="en-US"/>
          </a:p>
        </p:txBody>
      </p:sp>
      <p:sp>
        <p:nvSpPr>
          <p:cNvPr id="7" name="Slide Number Placeholder 5"/>
          <p:cNvSpPr>
            <a:spLocks noGrp="1"/>
          </p:cNvSpPr>
          <p:nvPr>
            <p:ph type="sldNum" sz="quarter" idx="12"/>
          </p:nvPr>
        </p:nvSpPr>
        <p:spPr/>
        <p:txBody>
          <a:bodyPr/>
          <a:lstStyle>
            <a:lvl1pPr>
              <a:defRPr/>
            </a:lvl1pPr>
          </a:lstStyle>
          <a:p>
            <a:pPr>
              <a:defRPr/>
            </a:pPr>
            <a:fld id="{691B36A6-466C-42C5-810C-D4E31502025F}"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Presenters:Nona Hossein Nejad</a:t>
            </a:r>
            <a:endParaRPr lang="en-US"/>
          </a:p>
        </p:txBody>
      </p:sp>
      <p:sp>
        <p:nvSpPr>
          <p:cNvPr id="7" name="Slide Number Placeholder 5"/>
          <p:cNvSpPr>
            <a:spLocks noGrp="1"/>
          </p:cNvSpPr>
          <p:nvPr>
            <p:ph type="sldNum" sz="quarter" idx="12"/>
          </p:nvPr>
        </p:nvSpPr>
        <p:spPr/>
        <p:txBody>
          <a:bodyPr/>
          <a:lstStyle>
            <a:lvl1pPr>
              <a:defRPr/>
            </a:lvl1pPr>
          </a:lstStyle>
          <a:p>
            <a:pPr>
              <a:defRPr/>
            </a:pPr>
            <a:fld id="{0BEF6981-C460-4AF2-A18C-304C22DD5104}"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Presenters:Nona Hossein Nejad</a:t>
            </a:r>
            <a:endParaRPr lang="en-US"/>
          </a:p>
        </p:txBody>
      </p:sp>
      <p:sp>
        <p:nvSpPr>
          <p:cNvPr id="6" name="Slide Number Placeholder 5"/>
          <p:cNvSpPr>
            <a:spLocks noGrp="1"/>
          </p:cNvSpPr>
          <p:nvPr>
            <p:ph type="sldNum" sz="quarter" idx="12"/>
          </p:nvPr>
        </p:nvSpPr>
        <p:spPr/>
        <p:txBody>
          <a:bodyPr/>
          <a:lstStyle>
            <a:lvl1pPr>
              <a:defRPr/>
            </a:lvl1pPr>
          </a:lstStyle>
          <a:p>
            <a:pPr>
              <a:defRPr/>
            </a:pPr>
            <a:fld id="{F8960BAE-DFB8-4E8A-B91F-A53FA2ACC30B}"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Presenters:Nona Hossein Nejad</a:t>
            </a:r>
            <a:endParaRPr lang="en-US"/>
          </a:p>
        </p:txBody>
      </p:sp>
      <p:sp>
        <p:nvSpPr>
          <p:cNvPr id="6" name="Slide Number Placeholder 5"/>
          <p:cNvSpPr>
            <a:spLocks noGrp="1"/>
          </p:cNvSpPr>
          <p:nvPr>
            <p:ph type="sldNum" sz="quarter" idx="12"/>
          </p:nvPr>
        </p:nvSpPr>
        <p:spPr/>
        <p:txBody>
          <a:bodyPr/>
          <a:lstStyle>
            <a:lvl1pPr>
              <a:defRPr/>
            </a:lvl1pPr>
          </a:lstStyle>
          <a:p>
            <a:pPr>
              <a:defRPr/>
            </a:pPr>
            <a:fld id="{FC497FE1-4727-4AA4-814E-72F5543297C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Presenters:Nona Hossein Nejad</a:t>
            </a:r>
            <a:endParaRPr lang="en-US"/>
          </a:p>
        </p:txBody>
      </p:sp>
      <p:sp>
        <p:nvSpPr>
          <p:cNvPr id="7" name="Slide Number Placeholder 5"/>
          <p:cNvSpPr>
            <a:spLocks noGrp="1"/>
          </p:cNvSpPr>
          <p:nvPr>
            <p:ph type="sldNum" sz="quarter" idx="12"/>
          </p:nvPr>
        </p:nvSpPr>
        <p:spPr/>
        <p:txBody>
          <a:bodyPr/>
          <a:lstStyle>
            <a:lvl1pPr>
              <a:defRPr/>
            </a:lvl1pPr>
          </a:lstStyle>
          <a:p>
            <a:pPr>
              <a:defRPr/>
            </a:pPr>
            <a:fld id="{1036ADED-5F46-42A3-8C60-3A14AAEC422F}"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es-ES" smtClean="0"/>
              <a:t>Presenters:Nona Hossein Nejad</a:t>
            </a: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F3189D7-B35E-4B19-BD81-3986D8C846DA}" type="slidenum">
              <a:rPr lang="es-ES"/>
              <a:pPr>
                <a:defRPr/>
              </a:pPr>
              <a:t>‹#›</a:t>
            </a:fld>
            <a:endParaRPr lang="es-E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es-ES" smtClean="0"/>
              <a:t>Presenters:Nona Hossein Nejad</a:t>
            </a: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0A02F6A-2F8C-4299-836E-BFFB0CB9BE56}" type="slidenum">
              <a:rPr lang="es-ES"/>
              <a:pPr>
                <a:defRPr/>
              </a:pPr>
              <a:t>‹#›</a:t>
            </a:fld>
            <a:endParaRPr lang="es-E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es-ES" smtClean="0"/>
              <a:t>Presenters:Nona Hossein Nejad</a:t>
            </a: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B3CE483-B570-42A4-A839-E813D9BCED0D}" type="slidenum">
              <a:rPr lang="es-ES"/>
              <a:pPr>
                <a:defRPr/>
              </a:pPr>
              <a:t>‹#›</a:t>
            </a:fld>
            <a:endParaRPr lang="es-E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r>
              <a:rPr lang="es-ES" smtClean="0"/>
              <a:t>Presenters:Nona Hossein Nejad</a:t>
            </a: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D0C1A7B3-E992-49A4-8B2A-A89A78486A20}" type="slidenum">
              <a:rPr lang="es-ES"/>
              <a:pPr>
                <a:defRPr/>
              </a:pPr>
              <a:t>‹#›</a:t>
            </a:fld>
            <a:endParaRPr lang="es-E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r>
              <a:rPr lang="es-ES" smtClean="0"/>
              <a:t>Presenters:Nona Hossein Nejad</a:t>
            </a: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FF8D7419-F52E-4CC1-96B8-C498C9C1C95A}" type="slidenum">
              <a:rPr lang="es-ES"/>
              <a:pPr>
                <a:defRPr/>
              </a:pPr>
              <a:t>‹#›</a:t>
            </a:fld>
            <a:endParaRPr lang="es-E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r>
              <a:rPr lang="es-ES" smtClean="0"/>
              <a:t>Presenters:Nona Hossein Nejad</a:t>
            </a: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81B7FFEE-4475-453F-9319-BA57D99E7BF5}" type="slidenum">
              <a:rPr lang="es-ES"/>
              <a:pPr>
                <a:defRPr/>
              </a:pPr>
              <a:t>‹#›</a:t>
            </a:fld>
            <a:endParaRPr lang="es-E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r>
              <a:rPr lang="es-ES" smtClean="0"/>
              <a:t>Presenters:Nona Hossein Nejad</a:t>
            </a: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E4151FD1-396A-41A1-97DA-C588B5847EC3}" type="slidenum">
              <a:rPr lang="es-ES"/>
              <a:pPr>
                <a:defRPr/>
              </a:pPr>
              <a:t>‹#›</a:t>
            </a:fld>
            <a:endParaRPr lang="es-E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r>
              <a:rPr lang="es-ES" smtClean="0"/>
              <a:t>Presenters:Nona Hossein Nejad</a:t>
            </a: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77CACDB-E5DE-4CE2-81A5-8181001469E6}" type="slidenum">
              <a:rPr lang="es-ES"/>
              <a:pPr>
                <a:defRPr/>
              </a:pPr>
              <a:t>‹#›</a:t>
            </a:fld>
            <a:endParaRPr lang="es-E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r>
              <a:rPr lang="es-ES" smtClean="0"/>
              <a:t>Presenters:Nona Hossein Nejad</a:t>
            </a: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DB1FD418-85D8-433B-860A-771895FAA8A0}" type="slidenum">
              <a:rPr lang="es-ES"/>
              <a:pPr>
                <a:defRPr/>
              </a:pPr>
              <a:t>‹#›</a:t>
            </a:fld>
            <a:endParaRPr lang="es-E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es-ES" smtClean="0"/>
              <a:t>Presenters:Nona Hossein Nejad</a:t>
            </a: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0870A2E-9F8A-4ABC-9CF4-23AE691F2951}"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15.jpe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3.jpe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5.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image" Target="../media/image9.jpeg"/><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theme" Target="../theme/theme7.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4.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1.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9"/>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Presenters:Nona Hossein Nejad</a:t>
            </a:r>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22A5D0B-2B24-42CE-B340-0DB56D749DE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hf sldNum="0"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12"/>
          <p:cNvSpPr>
            <a:spLocks noGrp="1"/>
          </p:cNvSpPr>
          <p:nvPr>
            <p:ph type="body" idx="1"/>
          </p:nvPr>
        </p:nvSpPr>
        <p:spPr bwMode="auto">
          <a:xfrm>
            <a:off x="612775" y="1600201"/>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endParaRPr lang="en-US" dirty="0"/>
          </a:p>
        </p:txBody>
      </p:sp>
      <p:sp>
        <p:nvSpPr>
          <p:cNvPr id="3" name="Footer Placeholder 2"/>
          <p:cNvSpPr>
            <a:spLocks noGrp="1"/>
          </p:cNvSpPr>
          <p:nvPr>
            <p:ph type="ftr" sz="quarter" idx="3"/>
          </p:nvPr>
        </p:nvSpPr>
        <p:spPr>
          <a:xfrm>
            <a:off x="609602" y="6248400"/>
            <a:ext cx="5421313" cy="365125"/>
          </a:xfrm>
          <a:prstGeom prst="rect">
            <a:avLst/>
          </a:prstGeom>
        </p:spPr>
        <p:txBody>
          <a:bodyPr vert="horz" anchor="ctr"/>
          <a:lstStyle>
            <a:lvl1pPr algn="r" eaLnBrk="1" fontAlgn="auto" latinLnBrk="0" hangingPunct="1">
              <a:spcBef>
                <a:spcPts val="0"/>
              </a:spcBef>
              <a:spcAft>
                <a:spcPts val="0"/>
              </a:spcAft>
              <a:defRPr kumimoji="0" sz="1400" dirty="0">
                <a:solidFill>
                  <a:schemeClr val="tx2"/>
                </a:solidFill>
                <a:latin typeface="+mn-lt"/>
                <a:cs typeface="+mn-cs"/>
              </a:defRPr>
            </a:lvl1pPr>
          </a:lstStyle>
          <a:p>
            <a:pPr>
              <a:defRPr/>
            </a:pPr>
            <a:r>
              <a:rPr lang="en-US" smtClean="0"/>
              <a:t>Presenters:Nona Hossein Nejad</a:t>
            </a: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9"/>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mn-lt"/>
                <a:cs typeface="+mn-cs"/>
              </a:defRPr>
            </a:lvl1pPr>
          </a:lstStyle>
          <a:p>
            <a:pPr>
              <a:defRPr/>
            </a:pPr>
            <a:fld id="{096A6621-ECCB-4C6B-B1C9-1DDFB3A281C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72" r:id="rId1"/>
    <p:sldLayoutId id="2147484031" r:id="rId2"/>
    <p:sldLayoutId id="2147484073" r:id="rId3"/>
    <p:sldLayoutId id="2147484074" r:id="rId4"/>
    <p:sldLayoutId id="2147484075" r:id="rId5"/>
    <p:sldLayoutId id="2147484032" r:id="rId6"/>
    <p:sldLayoutId id="2147484076" r:id="rId7"/>
    <p:sldLayoutId id="2147484033" r:id="rId8"/>
    <p:sldLayoutId id="2147484077" r:id="rId9"/>
    <p:sldLayoutId id="2147484034" r:id="rId10"/>
    <p:sldLayoutId id="2147484078" r:id="rId11"/>
  </p:sldLayoutIdLst>
  <p:hf sldNum="0" hdr="0" dt="0"/>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a:defRPr>
      </a:lvl2pPr>
      <a:lvl3pPr algn="l" rtl="0" fontAlgn="base">
        <a:spcBef>
          <a:spcPct val="0"/>
        </a:spcBef>
        <a:spcAft>
          <a:spcPct val="0"/>
        </a:spcAft>
        <a:defRPr sz="4400">
          <a:solidFill>
            <a:schemeClr val="tx2"/>
          </a:solidFill>
          <a:latin typeface="Tw Cen MT"/>
        </a:defRPr>
      </a:lvl3pPr>
      <a:lvl4pPr algn="l" rtl="0" fontAlgn="base">
        <a:spcBef>
          <a:spcPct val="0"/>
        </a:spcBef>
        <a:spcAft>
          <a:spcPct val="0"/>
        </a:spcAft>
        <a:defRPr sz="4400">
          <a:solidFill>
            <a:schemeClr val="tx2"/>
          </a:solidFill>
          <a:latin typeface="Tw Cen MT"/>
        </a:defRPr>
      </a:lvl4pPr>
      <a:lvl5pPr algn="l" rtl="0" fontAlgn="base">
        <a:spcBef>
          <a:spcPct val="0"/>
        </a:spcBef>
        <a:spcAft>
          <a:spcPct val="0"/>
        </a:spcAft>
        <a:defRPr sz="4400">
          <a:solidFill>
            <a:schemeClr val="tx2"/>
          </a:solidFill>
          <a:latin typeface="Tw Cen MT"/>
        </a:defRPr>
      </a:lvl5pPr>
      <a:lvl6pPr marL="457200" algn="l" rtl="0" fontAlgn="base">
        <a:spcBef>
          <a:spcPct val="0"/>
        </a:spcBef>
        <a:spcAft>
          <a:spcPct val="0"/>
        </a:spcAft>
        <a:defRPr sz="4400">
          <a:solidFill>
            <a:schemeClr val="tx2"/>
          </a:solidFill>
          <a:latin typeface="Tw Cen MT"/>
        </a:defRPr>
      </a:lvl6pPr>
      <a:lvl7pPr marL="914400" algn="l" rtl="0" fontAlgn="base">
        <a:spcBef>
          <a:spcPct val="0"/>
        </a:spcBef>
        <a:spcAft>
          <a:spcPct val="0"/>
        </a:spcAft>
        <a:defRPr sz="4400">
          <a:solidFill>
            <a:schemeClr val="tx2"/>
          </a:solidFill>
          <a:latin typeface="Tw Cen MT"/>
        </a:defRPr>
      </a:lvl7pPr>
      <a:lvl8pPr marL="1371600" algn="l" rtl="0" fontAlgn="base">
        <a:spcBef>
          <a:spcPct val="0"/>
        </a:spcBef>
        <a:spcAft>
          <a:spcPct val="0"/>
        </a:spcAft>
        <a:defRPr sz="4400">
          <a:solidFill>
            <a:schemeClr val="tx2"/>
          </a:solidFill>
          <a:latin typeface="Tw Cen MT"/>
        </a:defRPr>
      </a:lvl8pPr>
      <a:lvl9pPr marL="1828800" algn="l" rtl="0" fontAlgn="base">
        <a:spcBef>
          <a:spcPct val="0"/>
        </a:spcBef>
        <a:spcAft>
          <a:spcPct val="0"/>
        </a:spcAft>
        <a:defRPr sz="4400">
          <a:solidFill>
            <a:schemeClr val="tx2"/>
          </a:solidFill>
          <a:latin typeface="Tw Cen MT"/>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Footer Placeholder 2"/>
          <p:cNvSpPr>
            <a:spLocks noGrp="1"/>
          </p:cNvSpPr>
          <p:nvPr>
            <p:ph type="ftr" sz="quarter" idx="3"/>
          </p:nvPr>
        </p:nvSpPr>
        <p:spPr>
          <a:xfrm>
            <a:off x="1295400" y="6400801"/>
            <a:ext cx="4211638" cy="274639"/>
          </a:xfrm>
          <a:prstGeom prst="rect">
            <a:avLst/>
          </a:prstGeom>
        </p:spPr>
        <p:txBody>
          <a:bodyPr/>
          <a:lstStyle>
            <a:lvl1pPr algn="r" eaLnBrk="1" fontAlgn="auto" latinLnBrk="0" hangingPunct="1">
              <a:spcBef>
                <a:spcPts val="0"/>
              </a:spcBef>
              <a:spcAft>
                <a:spcPts val="0"/>
              </a:spcAft>
              <a:defRPr kumimoji="0" sz="1300" dirty="0">
                <a:solidFill>
                  <a:schemeClr val="bg2">
                    <a:tint val="60000"/>
                    <a:satMod val="155000"/>
                  </a:schemeClr>
                </a:solidFill>
                <a:latin typeface="+mn-lt"/>
                <a:cs typeface="+mn-cs"/>
              </a:defRPr>
            </a:lvl1pPr>
            <a:extLst/>
          </a:lstStyle>
          <a:p>
            <a:pPr>
              <a:defRPr/>
            </a:pPr>
            <a:r>
              <a:rPr lang="en-US" smtClean="0"/>
              <a:t>Presenters:Nona Hossein Nejad</a:t>
            </a:r>
            <a:endParaRPr lang="en-US"/>
          </a:p>
        </p:txBody>
      </p:sp>
      <p:sp>
        <p:nvSpPr>
          <p:cNvPr id="14" name="Date Placeholder 13"/>
          <p:cNvSpPr>
            <a:spLocks noGrp="1"/>
          </p:cNvSpPr>
          <p:nvPr>
            <p:ph type="dt" sz="half" idx="2"/>
          </p:nvPr>
        </p:nvSpPr>
        <p:spPr>
          <a:xfrm>
            <a:off x="5562602" y="6400801"/>
            <a:ext cx="3001963" cy="274639"/>
          </a:xfrm>
          <a:prstGeom prst="rect">
            <a:avLst/>
          </a:prstGeom>
        </p:spPr>
        <p:txBody>
          <a:bodyPr/>
          <a:lstStyle>
            <a:lvl1pPr algn="l" eaLnBrk="1" fontAlgn="auto" latinLnBrk="0" hangingPunct="1">
              <a:spcBef>
                <a:spcPts val="0"/>
              </a:spcBef>
              <a:spcAft>
                <a:spcPts val="0"/>
              </a:spcAft>
              <a:defRPr kumimoji="0" sz="1300" smtClean="0">
                <a:solidFill>
                  <a:schemeClr val="bg2">
                    <a:tint val="60000"/>
                    <a:satMod val="155000"/>
                  </a:schemeClr>
                </a:solidFill>
                <a:latin typeface="+mn-lt"/>
                <a:cs typeface="+mn-cs"/>
              </a:defRPr>
            </a:lvl1pPr>
            <a:extLst/>
          </a:lstStyle>
          <a:p>
            <a:pPr>
              <a:defRPr/>
            </a:pPr>
            <a:endParaRPr lang="en-US" dirty="0"/>
          </a:p>
        </p:txBody>
      </p:sp>
      <p:sp>
        <p:nvSpPr>
          <p:cNvPr id="23" name="Slide Number Placeholder 22"/>
          <p:cNvSpPr>
            <a:spLocks noGrp="1"/>
          </p:cNvSpPr>
          <p:nvPr>
            <p:ph type="sldNum" sz="quarter" idx="4"/>
          </p:nvPr>
        </p:nvSpPr>
        <p:spPr>
          <a:xfrm>
            <a:off x="8639175" y="6515100"/>
            <a:ext cx="463550" cy="273051"/>
          </a:xfrm>
          <a:prstGeom prst="rect">
            <a:avLst/>
          </a:prstGeom>
        </p:spPr>
        <p:txBody>
          <a:bodyPr anchor="ctr"/>
          <a:lstStyle>
            <a:lvl1pPr algn="r" eaLnBrk="1" fontAlgn="auto" latinLnBrk="0" hangingPunct="1">
              <a:spcBef>
                <a:spcPts val="0"/>
              </a:spcBef>
              <a:spcAft>
                <a:spcPts val="0"/>
              </a:spcAft>
              <a:defRPr kumimoji="0" sz="1600" smtClean="0">
                <a:solidFill>
                  <a:schemeClr val="tx2">
                    <a:shade val="90000"/>
                  </a:schemeClr>
                </a:solidFill>
                <a:effectLst/>
                <a:latin typeface="+mn-lt"/>
                <a:cs typeface="+mn-cs"/>
              </a:defRPr>
            </a:lvl1pPr>
            <a:extLst/>
          </a:lstStyle>
          <a:p>
            <a:pPr>
              <a:defRPr/>
            </a:pPr>
            <a:fld id="{99B4E689-EC39-4F92-8A2D-73811ADAB039}" type="slidenum">
              <a:rPr lang="en-US"/>
              <a:pPr>
                <a:defRPr/>
              </a:pPr>
              <a:t>‹#›</a:t>
            </a:fld>
            <a:endParaRPr lang="en-US" b="1" dirty="0"/>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en-US" smtClean="0"/>
              <a:t>Click to edit Master title style</a:t>
            </a:r>
            <a:endParaRPr lang="en-US"/>
          </a:p>
        </p:txBody>
      </p:sp>
      <p:sp>
        <p:nvSpPr>
          <p:cNvPr id="11273" name="Text Placeholder 12"/>
          <p:cNvSpPr>
            <a:spLocks noGrp="1"/>
          </p:cNvSpPr>
          <p:nvPr>
            <p:ph type="body" idx="1"/>
          </p:nvPr>
        </p:nvSpPr>
        <p:spPr bwMode="auto">
          <a:xfrm>
            <a:off x="457200" y="1646237"/>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Lst>
  <p:hf sldNum="0" hdr="0" dt="0"/>
  <p:txStyles>
    <p:titleStyle>
      <a:lvl1pPr marL="53975" indent="-53975" algn="r" rtl="0" fontAlgn="base">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fontAlgn="base">
        <a:spcBef>
          <a:spcPct val="0"/>
        </a:spcBef>
        <a:spcAft>
          <a:spcPct val="0"/>
        </a:spcAft>
        <a:defRPr sz="4600">
          <a:solidFill>
            <a:srgbClr val="E7EACB"/>
          </a:solidFill>
          <a:latin typeface="Rockwell"/>
        </a:defRPr>
      </a:lvl2pPr>
      <a:lvl3pPr marL="53975" indent="-53975" algn="r" rtl="0" fontAlgn="base">
        <a:spcBef>
          <a:spcPct val="0"/>
        </a:spcBef>
        <a:spcAft>
          <a:spcPct val="0"/>
        </a:spcAft>
        <a:defRPr sz="4600">
          <a:solidFill>
            <a:srgbClr val="E7EACB"/>
          </a:solidFill>
          <a:latin typeface="Rockwell"/>
        </a:defRPr>
      </a:lvl3pPr>
      <a:lvl4pPr marL="53975" indent="-53975" algn="r" rtl="0" fontAlgn="base">
        <a:spcBef>
          <a:spcPct val="0"/>
        </a:spcBef>
        <a:spcAft>
          <a:spcPct val="0"/>
        </a:spcAft>
        <a:defRPr sz="4600">
          <a:solidFill>
            <a:srgbClr val="E7EACB"/>
          </a:solidFill>
          <a:latin typeface="Rockwell"/>
        </a:defRPr>
      </a:lvl4pPr>
      <a:lvl5pPr marL="53975" indent="-53975" algn="r" rtl="0" fontAlgn="base">
        <a:spcBef>
          <a:spcPct val="0"/>
        </a:spcBef>
        <a:spcAft>
          <a:spcPct val="0"/>
        </a:spcAft>
        <a:defRPr sz="4600">
          <a:solidFill>
            <a:srgbClr val="E7EACB"/>
          </a:solidFill>
          <a:latin typeface="Rockwell"/>
        </a:defRPr>
      </a:lvl5pPr>
      <a:lvl6pPr marL="511175" indent="-53975" algn="r" rtl="0" fontAlgn="base">
        <a:spcBef>
          <a:spcPct val="0"/>
        </a:spcBef>
        <a:spcAft>
          <a:spcPct val="0"/>
        </a:spcAft>
        <a:defRPr sz="4600">
          <a:solidFill>
            <a:srgbClr val="E7EACB"/>
          </a:solidFill>
          <a:latin typeface="Rockwell"/>
        </a:defRPr>
      </a:lvl6pPr>
      <a:lvl7pPr marL="968375" indent="-53975" algn="r" rtl="0" fontAlgn="base">
        <a:spcBef>
          <a:spcPct val="0"/>
        </a:spcBef>
        <a:spcAft>
          <a:spcPct val="0"/>
        </a:spcAft>
        <a:defRPr sz="4600">
          <a:solidFill>
            <a:srgbClr val="E7EACB"/>
          </a:solidFill>
          <a:latin typeface="Rockwell"/>
        </a:defRPr>
      </a:lvl7pPr>
      <a:lvl8pPr marL="1425575" indent="-53975" algn="r" rtl="0" fontAlgn="base">
        <a:spcBef>
          <a:spcPct val="0"/>
        </a:spcBef>
        <a:spcAft>
          <a:spcPct val="0"/>
        </a:spcAft>
        <a:defRPr sz="4600">
          <a:solidFill>
            <a:srgbClr val="E7EACB"/>
          </a:solidFill>
          <a:latin typeface="Rockwell"/>
        </a:defRPr>
      </a:lvl8pPr>
      <a:lvl9pPr marL="1882775" indent="-53975" algn="r" rtl="0" fontAlgn="base">
        <a:spcBef>
          <a:spcPct val="0"/>
        </a:spcBef>
        <a:spcAft>
          <a:spcPct val="0"/>
        </a:spcAft>
        <a:defRPr sz="4600">
          <a:solidFill>
            <a:srgbClr val="E7EACB"/>
          </a:solidFill>
          <a:latin typeface="Rockwell"/>
        </a:defRPr>
      </a:lvl9pPr>
      <a:extLst/>
    </p:titleStyle>
    <p:bodyStyle>
      <a:lvl1pPr marL="292100" indent="-292100" algn="l" rtl="0" fontAlgn="base">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fontAlgn="base">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fontAlgn="base">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fontAlgn="base">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fontAlgn="base">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133350" y="352425"/>
            <a:ext cx="86868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1076325" y="1752600"/>
            <a:ext cx="7315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090"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p:hf sldNum="0" hdr="0" dt="0"/>
  <p:txStyles>
    <p:titleStyle>
      <a:lvl1pPr algn="l" rtl="0" fontAlgn="base">
        <a:spcBef>
          <a:spcPct val="0"/>
        </a:spcBef>
        <a:spcAft>
          <a:spcPct val="0"/>
        </a:spcAft>
        <a:defRPr sz="4400">
          <a:solidFill>
            <a:schemeClr val="bg1"/>
          </a:solidFill>
          <a:latin typeface="+mj-lt"/>
          <a:ea typeface="+mj-ea"/>
          <a:cs typeface="+mj-cs"/>
        </a:defRPr>
      </a:lvl1pPr>
      <a:lvl2pPr algn="l" rtl="0" fontAlgn="base">
        <a:spcBef>
          <a:spcPct val="0"/>
        </a:spcBef>
        <a:spcAft>
          <a:spcPct val="0"/>
        </a:spcAft>
        <a:defRPr sz="4400">
          <a:solidFill>
            <a:schemeClr val="bg1"/>
          </a:solidFill>
          <a:latin typeface="Microsoft Sans Serif" pitchFamily="34" charset="0"/>
        </a:defRPr>
      </a:lvl2pPr>
      <a:lvl3pPr algn="l" rtl="0" fontAlgn="base">
        <a:spcBef>
          <a:spcPct val="0"/>
        </a:spcBef>
        <a:spcAft>
          <a:spcPct val="0"/>
        </a:spcAft>
        <a:defRPr sz="4400">
          <a:solidFill>
            <a:schemeClr val="bg1"/>
          </a:solidFill>
          <a:latin typeface="Microsoft Sans Serif" pitchFamily="34" charset="0"/>
        </a:defRPr>
      </a:lvl3pPr>
      <a:lvl4pPr algn="l" rtl="0" fontAlgn="base">
        <a:spcBef>
          <a:spcPct val="0"/>
        </a:spcBef>
        <a:spcAft>
          <a:spcPct val="0"/>
        </a:spcAft>
        <a:defRPr sz="4400">
          <a:solidFill>
            <a:schemeClr val="bg1"/>
          </a:solidFill>
          <a:latin typeface="Microsoft Sans Serif" pitchFamily="34" charset="0"/>
        </a:defRPr>
      </a:lvl4pPr>
      <a:lvl5pPr algn="l" rtl="0" fontAlgn="base">
        <a:spcBef>
          <a:spcPct val="0"/>
        </a:spcBef>
        <a:spcAft>
          <a:spcPct val="0"/>
        </a:spcAft>
        <a:defRPr sz="4400">
          <a:solidFill>
            <a:schemeClr val="bg1"/>
          </a:solidFill>
          <a:latin typeface="Microsoft Sans Serif" pitchFamily="34" charset="0"/>
        </a:defRPr>
      </a:lvl5pPr>
      <a:lvl6pPr marL="457200" algn="l" rtl="0" eaLnBrk="1" fontAlgn="base" hangingPunct="1">
        <a:spcBef>
          <a:spcPct val="0"/>
        </a:spcBef>
        <a:spcAft>
          <a:spcPct val="0"/>
        </a:spcAft>
        <a:defRPr sz="4400">
          <a:solidFill>
            <a:schemeClr val="bg1"/>
          </a:solidFill>
          <a:latin typeface="Microsoft Sans Serif" pitchFamily="34" charset="0"/>
        </a:defRPr>
      </a:lvl6pPr>
      <a:lvl7pPr marL="914400" algn="l" rtl="0" eaLnBrk="1" fontAlgn="base" hangingPunct="1">
        <a:spcBef>
          <a:spcPct val="0"/>
        </a:spcBef>
        <a:spcAft>
          <a:spcPct val="0"/>
        </a:spcAft>
        <a:defRPr sz="4400">
          <a:solidFill>
            <a:schemeClr val="bg1"/>
          </a:solidFill>
          <a:latin typeface="Microsoft Sans Serif" pitchFamily="34" charset="0"/>
        </a:defRPr>
      </a:lvl7pPr>
      <a:lvl8pPr marL="1371600" algn="l" rtl="0" eaLnBrk="1" fontAlgn="base" hangingPunct="1">
        <a:spcBef>
          <a:spcPct val="0"/>
        </a:spcBef>
        <a:spcAft>
          <a:spcPct val="0"/>
        </a:spcAft>
        <a:defRPr sz="4400">
          <a:solidFill>
            <a:schemeClr val="bg1"/>
          </a:solidFill>
          <a:latin typeface="Microsoft Sans Serif" pitchFamily="34" charset="0"/>
        </a:defRPr>
      </a:lvl8pPr>
      <a:lvl9pPr marL="1828800" algn="l" rtl="0" eaLnBrk="1" fontAlgn="base" hangingPunct="1">
        <a:spcBef>
          <a:spcPct val="0"/>
        </a:spcBef>
        <a:spcAft>
          <a:spcPct val="0"/>
        </a:spcAft>
        <a:defRPr sz="4400">
          <a:solidFill>
            <a:schemeClr val="bg1"/>
          </a:solidFill>
          <a:latin typeface="Microsoft Sans Serif"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9"/>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3315"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r>
              <a:rPr lang="es-ES" smtClean="0"/>
              <a:t>Presenters:Nona Hossein Nejad</a:t>
            </a:r>
            <a:endParaRPr lang="es-ES"/>
          </a:p>
        </p:txBody>
      </p:sp>
      <p:sp>
        <p:nvSpPr>
          <p:cNvPr id="1030"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4F7521B4-D060-4B36-B25E-B50C215C3BA0}"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33350" y="914400"/>
            <a:ext cx="86868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1143000" y="2209801"/>
            <a:ext cx="6858000" cy="43243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056"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hf sldNum="0" hdr="0" dt="0"/>
  <p:txStyles>
    <p:titleStyle>
      <a:lvl1pPr algn="l" rtl="0" fontAlgn="base">
        <a:spcBef>
          <a:spcPct val="0"/>
        </a:spcBef>
        <a:spcAft>
          <a:spcPct val="0"/>
        </a:spcAft>
        <a:defRPr sz="4400">
          <a:solidFill>
            <a:schemeClr val="bg1"/>
          </a:solidFill>
          <a:latin typeface="+mj-lt"/>
          <a:ea typeface="+mj-ea"/>
          <a:cs typeface="+mj-cs"/>
        </a:defRPr>
      </a:lvl1pPr>
      <a:lvl2pPr algn="l" rtl="0" fontAlgn="base">
        <a:spcBef>
          <a:spcPct val="0"/>
        </a:spcBef>
        <a:spcAft>
          <a:spcPct val="0"/>
        </a:spcAft>
        <a:defRPr sz="4400">
          <a:solidFill>
            <a:schemeClr val="bg1"/>
          </a:solidFill>
          <a:latin typeface="Microsoft Sans Serif" pitchFamily="34" charset="0"/>
        </a:defRPr>
      </a:lvl2pPr>
      <a:lvl3pPr algn="l" rtl="0" fontAlgn="base">
        <a:spcBef>
          <a:spcPct val="0"/>
        </a:spcBef>
        <a:spcAft>
          <a:spcPct val="0"/>
        </a:spcAft>
        <a:defRPr sz="4400">
          <a:solidFill>
            <a:schemeClr val="bg1"/>
          </a:solidFill>
          <a:latin typeface="Microsoft Sans Serif" pitchFamily="34" charset="0"/>
        </a:defRPr>
      </a:lvl3pPr>
      <a:lvl4pPr algn="l" rtl="0" fontAlgn="base">
        <a:spcBef>
          <a:spcPct val="0"/>
        </a:spcBef>
        <a:spcAft>
          <a:spcPct val="0"/>
        </a:spcAft>
        <a:defRPr sz="4400">
          <a:solidFill>
            <a:schemeClr val="bg1"/>
          </a:solidFill>
          <a:latin typeface="Microsoft Sans Serif" pitchFamily="34" charset="0"/>
        </a:defRPr>
      </a:lvl4pPr>
      <a:lvl5pPr algn="l" rtl="0" fontAlgn="base">
        <a:spcBef>
          <a:spcPct val="0"/>
        </a:spcBef>
        <a:spcAft>
          <a:spcPct val="0"/>
        </a:spcAft>
        <a:defRPr sz="4400">
          <a:solidFill>
            <a:schemeClr val="bg1"/>
          </a:solidFill>
          <a:latin typeface="Microsoft Sans Serif" pitchFamily="34" charset="0"/>
        </a:defRPr>
      </a:lvl5pPr>
      <a:lvl6pPr marL="457200" algn="l" rtl="0" eaLnBrk="1" fontAlgn="base" hangingPunct="1">
        <a:spcBef>
          <a:spcPct val="0"/>
        </a:spcBef>
        <a:spcAft>
          <a:spcPct val="0"/>
        </a:spcAft>
        <a:defRPr sz="4400">
          <a:solidFill>
            <a:schemeClr val="bg1"/>
          </a:solidFill>
          <a:latin typeface="Microsoft Sans Serif" pitchFamily="34" charset="0"/>
        </a:defRPr>
      </a:lvl6pPr>
      <a:lvl7pPr marL="914400" algn="l" rtl="0" eaLnBrk="1" fontAlgn="base" hangingPunct="1">
        <a:spcBef>
          <a:spcPct val="0"/>
        </a:spcBef>
        <a:spcAft>
          <a:spcPct val="0"/>
        </a:spcAft>
        <a:defRPr sz="4400">
          <a:solidFill>
            <a:schemeClr val="bg1"/>
          </a:solidFill>
          <a:latin typeface="Microsoft Sans Serif" pitchFamily="34" charset="0"/>
        </a:defRPr>
      </a:lvl7pPr>
      <a:lvl8pPr marL="1371600" algn="l" rtl="0" eaLnBrk="1" fontAlgn="base" hangingPunct="1">
        <a:spcBef>
          <a:spcPct val="0"/>
        </a:spcBef>
        <a:spcAft>
          <a:spcPct val="0"/>
        </a:spcAft>
        <a:defRPr sz="4400">
          <a:solidFill>
            <a:schemeClr val="bg1"/>
          </a:solidFill>
          <a:latin typeface="Microsoft Sans Serif" pitchFamily="34" charset="0"/>
        </a:defRPr>
      </a:lvl8pPr>
      <a:lvl9pPr marL="1828800" algn="l" rtl="0" eaLnBrk="1" fontAlgn="base" hangingPunct="1">
        <a:spcBef>
          <a:spcPct val="0"/>
        </a:spcBef>
        <a:spcAft>
          <a:spcPct val="0"/>
        </a:spcAft>
        <a:defRPr sz="4400">
          <a:solidFill>
            <a:schemeClr val="bg1"/>
          </a:solidFill>
          <a:latin typeface="Microsoft Sans Serif" pitchFamily="34"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9"/>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3075"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r>
              <a:rPr lang="es-ES" smtClean="0"/>
              <a:t>Presenters:Nona Hossein Nejad</a:t>
            </a:r>
            <a:endParaRPr lang="es-ES"/>
          </a:p>
        </p:txBody>
      </p:sp>
      <p:sp>
        <p:nvSpPr>
          <p:cNvPr id="1030"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DBE7F7E6-566D-4C98-9626-2E7DDF841ED2}"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9"/>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Presenters:Nona Hossein Nejad</a:t>
            </a:r>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41B02B0-5328-4B37-95F6-36E76739A3C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Lst>
  <p:hf sldNum="0"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676400" y="228601"/>
            <a:ext cx="7315200" cy="715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733425" y="1752600"/>
            <a:ext cx="77724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057"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Lst>
  <p:hf sldNum="0" hdr="0" dt="0"/>
  <p:txStyles>
    <p:titleStyle>
      <a:lvl1pPr algn="l" rtl="0" fontAlgn="base">
        <a:spcBef>
          <a:spcPct val="0"/>
        </a:spcBef>
        <a:spcAft>
          <a:spcPct val="0"/>
        </a:spcAft>
        <a:defRPr sz="4400">
          <a:solidFill>
            <a:schemeClr val="bg1"/>
          </a:solidFill>
          <a:latin typeface="+mj-lt"/>
          <a:ea typeface="+mj-ea"/>
          <a:cs typeface="+mj-cs"/>
        </a:defRPr>
      </a:lvl1pPr>
      <a:lvl2pPr algn="l" rtl="0" fontAlgn="base">
        <a:spcBef>
          <a:spcPct val="0"/>
        </a:spcBef>
        <a:spcAft>
          <a:spcPct val="0"/>
        </a:spcAft>
        <a:defRPr sz="4400">
          <a:solidFill>
            <a:schemeClr val="bg1"/>
          </a:solidFill>
          <a:latin typeface="Microsoft Sans Serif" pitchFamily="34" charset="0"/>
        </a:defRPr>
      </a:lvl2pPr>
      <a:lvl3pPr algn="l" rtl="0" fontAlgn="base">
        <a:spcBef>
          <a:spcPct val="0"/>
        </a:spcBef>
        <a:spcAft>
          <a:spcPct val="0"/>
        </a:spcAft>
        <a:defRPr sz="4400">
          <a:solidFill>
            <a:schemeClr val="bg1"/>
          </a:solidFill>
          <a:latin typeface="Microsoft Sans Serif" pitchFamily="34" charset="0"/>
        </a:defRPr>
      </a:lvl3pPr>
      <a:lvl4pPr algn="l" rtl="0" fontAlgn="base">
        <a:spcBef>
          <a:spcPct val="0"/>
        </a:spcBef>
        <a:spcAft>
          <a:spcPct val="0"/>
        </a:spcAft>
        <a:defRPr sz="4400">
          <a:solidFill>
            <a:schemeClr val="bg1"/>
          </a:solidFill>
          <a:latin typeface="Microsoft Sans Serif" pitchFamily="34" charset="0"/>
        </a:defRPr>
      </a:lvl4pPr>
      <a:lvl5pPr algn="l" rtl="0" fontAlgn="base">
        <a:spcBef>
          <a:spcPct val="0"/>
        </a:spcBef>
        <a:spcAft>
          <a:spcPct val="0"/>
        </a:spcAft>
        <a:defRPr sz="4400">
          <a:solidFill>
            <a:schemeClr val="bg1"/>
          </a:solidFill>
          <a:latin typeface="Microsoft Sans Serif" pitchFamily="34" charset="0"/>
        </a:defRPr>
      </a:lvl5pPr>
      <a:lvl6pPr marL="457200" algn="l" rtl="0" eaLnBrk="1" fontAlgn="base" hangingPunct="1">
        <a:spcBef>
          <a:spcPct val="0"/>
        </a:spcBef>
        <a:spcAft>
          <a:spcPct val="0"/>
        </a:spcAft>
        <a:defRPr sz="4400">
          <a:solidFill>
            <a:schemeClr val="bg1"/>
          </a:solidFill>
          <a:latin typeface="Microsoft Sans Serif" pitchFamily="34" charset="0"/>
        </a:defRPr>
      </a:lvl6pPr>
      <a:lvl7pPr marL="914400" algn="l" rtl="0" eaLnBrk="1" fontAlgn="base" hangingPunct="1">
        <a:spcBef>
          <a:spcPct val="0"/>
        </a:spcBef>
        <a:spcAft>
          <a:spcPct val="0"/>
        </a:spcAft>
        <a:defRPr sz="4400">
          <a:solidFill>
            <a:schemeClr val="bg1"/>
          </a:solidFill>
          <a:latin typeface="Microsoft Sans Serif" pitchFamily="34" charset="0"/>
        </a:defRPr>
      </a:lvl7pPr>
      <a:lvl8pPr marL="1371600" algn="l" rtl="0" eaLnBrk="1" fontAlgn="base" hangingPunct="1">
        <a:spcBef>
          <a:spcPct val="0"/>
        </a:spcBef>
        <a:spcAft>
          <a:spcPct val="0"/>
        </a:spcAft>
        <a:defRPr sz="4400">
          <a:solidFill>
            <a:schemeClr val="bg1"/>
          </a:solidFill>
          <a:latin typeface="Microsoft Sans Serif" pitchFamily="34" charset="0"/>
        </a:defRPr>
      </a:lvl8pPr>
      <a:lvl9pPr marL="1828800" algn="l" rtl="0" eaLnBrk="1" fontAlgn="base" hangingPunct="1">
        <a:spcBef>
          <a:spcPct val="0"/>
        </a:spcBef>
        <a:spcAft>
          <a:spcPct val="0"/>
        </a:spcAft>
        <a:defRPr sz="4400">
          <a:solidFill>
            <a:schemeClr val="bg1"/>
          </a:solidFill>
          <a:latin typeface="Microsoft Sans Serif"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6" name="Rectangle 15"/>
          <p:cNvSpPr>
            <a:spLocks noChangeArrowheads="1"/>
          </p:cNvSpPr>
          <p:nvPr/>
        </p:nvSpPr>
        <p:spPr bwMode="white">
          <a:xfrm>
            <a:off x="0" y="1"/>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8"/>
          <p:cNvSpPr>
            <a:spLocks noChangeArrowheads="1"/>
          </p:cNvSpPr>
          <p:nvPr/>
        </p:nvSpPr>
        <p:spPr bwMode="auto">
          <a:xfrm>
            <a:off x="149225" y="6388101"/>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Date Placeholder 13"/>
          <p:cNvSpPr>
            <a:spLocks noGrp="1"/>
          </p:cNvSpPr>
          <p:nvPr>
            <p:ph type="dt" sz="half" idx="2"/>
          </p:nvPr>
        </p:nvSpPr>
        <p:spPr>
          <a:xfrm>
            <a:off x="5791202" y="6405564"/>
            <a:ext cx="3044825" cy="365125"/>
          </a:xfrm>
          <a:prstGeom prst="rect">
            <a:avLst/>
          </a:prstGeom>
        </p:spPr>
        <p:txBody>
          <a:bodyPr vert="horz"/>
          <a:lstStyle>
            <a:lvl1pPr algn="r" eaLnBrk="1" fontAlgn="auto" latinLnBrk="0" hangingPunct="1">
              <a:spcBef>
                <a:spcPts val="0"/>
              </a:spcBef>
              <a:spcAft>
                <a:spcPts val="0"/>
              </a:spcAft>
              <a:defRPr kumimoji="0" sz="1400" smtClean="0">
                <a:solidFill>
                  <a:srgbClr val="FFFFFF"/>
                </a:solidFill>
                <a:latin typeface="+mn-lt"/>
                <a:cs typeface="+mn-cs"/>
              </a:defRPr>
            </a:lvl1pPr>
          </a:lstStyle>
          <a:p>
            <a:pPr>
              <a:defRPr/>
            </a:pPr>
            <a:endParaRPr lang="en-US" dirty="0"/>
          </a:p>
        </p:txBody>
      </p:sp>
      <p:sp>
        <p:nvSpPr>
          <p:cNvPr id="3" name="Footer Placeholder 2"/>
          <p:cNvSpPr>
            <a:spLocks noGrp="1"/>
          </p:cNvSpPr>
          <p:nvPr>
            <p:ph type="ftr" sz="quarter" idx="3"/>
          </p:nvPr>
        </p:nvSpPr>
        <p:spPr>
          <a:xfrm>
            <a:off x="304800" y="6410326"/>
            <a:ext cx="3581400" cy="366713"/>
          </a:xfrm>
          <a:prstGeom prst="rect">
            <a:avLst/>
          </a:prstGeom>
        </p:spPr>
        <p:txBody>
          <a:bodyPr vert="horz"/>
          <a:lstStyle>
            <a:lvl1pPr algn="l" eaLnBrk="1" fontAlgn="auto" latinLnBrk="0" hangingPunct="1">
              <a:spcBef>
                <a:spcPts val="0"/>
              </a:spcBef>
              <a:spcAft>
                <a:spcPts val="0"/>
              </a:spcAft>
              <a:defRPr kumimoji="0" sz="1200" dirty="0">
                <a:solidFill>
                  <a:srgbClr val="FFFFFF"/>
                </a:solidFill>
                <a:latin typeface="+mn-lt"/>
                <a:cs typeface="+mn-cs"/>
              </a:defRPr>
            </a:lvl1pPr>
          </a:lstStyle>
          <a:p>
            <a:pPr>
              <a:defRPr/>
            </a:pPr>
            <a:r>
              <a:rPr lang="en-US" smtClean="0"/>
              <a:t>Presenters:Nona Hossein Nejad</a:t>
            </a:r>
            <a:endParaRPr lang="en-US"/>
          </a:p>
        </p:txBody>
      </p:sp>
      <p:sp>
        <p:nvSpPr>
          <p:cNvPr id="8" name="Rectangle 7"/>
          <p:cNvSpPr>
            <a:spLocks noChangeArrowheads="1"/>
          </p:cNvSpPr>
          <p:nvPr/>
        </p:nvSpPr>
        <p:spPr bwMode="auto">
          <a:xfrm>
            <a:off x="152400" y="155575"/>
            <a:ext cx="8832850" cy="6546851"/>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Straight Connector 9"/>
          <p:cNvSpPr>
            <a:spLocks noChangeShapeType="1"/>
          </p:cNvSpPr>
          <p:nvPr/>
        </p:nvSpPr>
        <p:spPr bwMode="auto">
          <a:xfrm>
            <a:off x="152400" y="1276351"/>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4343400" y="1039814"/>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smtClean="0">
                <a:solidFill>
                  <a:schemeClr val="accent3">
                    <a:shade val="75000"/>
                  </a:schemeClr>
                </a:solidFill>
                <a:latin typeface="+mn-lt"/>
                <a:cs typeface="+mn-cs"/>
              </a:defRPr>
            </a:lvl1pPr>
          </a:lstStyle>
          <a:p>
            <a:pPr>
              <a:defRPr/>
            </a:pPr>
            <a:fld id="{F7451E13-7F97-47F2-B16F-6630AAEBBF40}" type="slidenum">
              <a:rPr lang="en-US"/>
              <a:pPr>
                <a:defRPr/>
              </a:pPr>
              <a:t>‹#›</a:t>
            </a:fld>
            <a:endParaRPr lang="en-US" dirty="0"/>
          </a:p>
        </p:txBody>
      </p:sp>
      <p:sp>
        <p:nvSpPr>
          <p:cNvPr id="6158" name="Title Placeholder 21"/>
          <p:cNvSpPr>
            <a:spLocks noGrp="1"/>
          </p:cNvSpPr>
          <p:nvPr>
            <p:ph type="title"/>
          </p:nvPr>
        </p:nvSpPr>
        <p:spPr bwMode="auto">
          <a:xfrm>
            <a:off x="301625" y="228601"/>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159" name="Text Placeholder 12"/>
          <p:cNvSpPr>
            <a:spLocks noGrp="1"/>
          </p:cNvSpPr>
          <p:nvPr>
            <p:ph type="body" idx="1"/>
          </p:nvPr>
        </p:nvSpPr>
        <p:spPr bwMode="auto">
          <a:xfrm>
            <a:off x="301625" y="1524001"/>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Lst>
  <p:hf sldNum="0" hdr="0" dt="0"/>
  <p:txStyles>
    <p:titleStyle>
      <a:lvl1pPr algn="ctr" rtl="0" fontAlgn="base">
        <a:spcBef>
          <a:spcPct val="0"/>
        </a:spcBef>
        <a:spcAft>
          <a:spcPct val="0"/>
        </a:spcAft>
        <a:defRPr sz="3300" kern="1200">
          <a:solidFill>
            <a:srgbClr val="7B9899"/>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8" descr="101_1248-2"/>
          <p:cNvPicPr>
            <a:picLocks noChangeAspect="1" noChangeArrowheads="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7171" name="Rectangle 2"/>
          <p:cNvSpPr>
            <a:spLocks noGrp="1" noChangeArrowheads="1"/>
          </p:cNvSpPr>
          <p:nvPr>
            <p:ph type="title"/>
          </p:nvPr>
        </p:nvSpPr>
        <p:spPr bwMode="auto">
          <a:xfrm>
            <a:off x="457202" y="274639"/>
            <a:ext cx="62087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7172" name="Rectangle 3"/>
          <p:cNvSpPr>
            <a:spLocks noGrp="1" noChangeArrowheads="1"/>
          </p:cNvSpPr>
          <p:nvPr>
            <p:ph type="body" idx="1"/>
          </p:nvPr>
        </p:nvSpPr>
        <p:spPr bwMode="auto">
          <a:xfrm>
            <a:off x="457202" y="1600200"/>
            <a:ext cx="6208713" cy="48450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02" r:id="rId3"/>
    <p:sldLayoutId id="2147484003" r:id="rId4"/>
    <p:sldLayoutId id="2147484004" r:id="rId5"/>
    <p:sldLayoutId id="2147484005" r:id="rId6"/>
    <p:sldLayoutId id="2147484071" r:id="rId7"/>
    <p:sldLayoutId id="2147484006" r:id="rId8"/>
    <p:sldLayoutId id="2147484007" r:id="rId9"/>
    <p:sldLayoutId id="2147484091" r:id="rId10"/>
  </p:sldLayoutIdLst>
  <p:hf sldNum="0" hdr="0" dt="0"/>
  <p:txStyles>
    <p:titleStyle>
      <a:lvl1pPr algn="ctr" rtl="0" fontAlgn="base">
        <a:spcBef>
          <a:spcPct val="0"/>
        </a:spcBef>
        <a:spcAft>
          <a:spcPct val="0"/>
        </a:spcAft>
        <a:defRPr sz="3600">
          <a:solidFill>
            <a:schemeClr val="tx1"/>
          </a:solidFill>
          <a:latin typeface="+mj-lt"/>
          <a:ea typeface="MS PGothic" panose="020B0600070205080204" pitchFamily="34" charset="-128"/>
          <a:cs typeface="+mj-cs"/>
        </a:defRPr>
      </a:lvl1pPr>
      <a:lvl2pPr algn="ctr" rtl="0" fontAlgn="base">
        <a:spcBef>
          <a:spcPct val="0"/>
        </a:spcBef>
        <a:spcAft>
          <a:spcPct val="0"/>
        </a:spcAft>
        <a:defRPr sz="3600">
          <a:solidFill>
            <a:schemeClr val="tx1"/>
          </a:solidFill>
          <a:latin typeface="Arial" charset="0"/>
          <a:ea typeface="MS PGothic" panose="020B0600070205080204" pitchFamily="34" charset="-128"/>
        </a:defRPr>
      </a:lvl2pPr>
      <a:lvl3pPr algn="ctr" rtl="0" fontAlgn="base">
        <a:spcBef>
          <a:spcPct val="0"/>
        </a:spcBef>
        <a:spcAft>
          <a:spcPct val="0"/>
        </a:spcAft>
        <a:defRPr sz="3600">
          <a:solidFill>
            <a:schemeClr val="tx1"/>
          </a:solidFill>
          <a:latin typeface="Arial" charset="0"/>
          <a:ea typeface="MS PGothic" panose="020B0600070205080204" pitchFamily="34" charset="-128"/>
        </a:defRPr>
      </a:lvl3pPr>
      <a:lvl4pPr algn="ctr" rtl="0" fontAlgn="base">
        <a:spcBef>
          <a:spcPct val="0"/>
        </a:spcBef>
        <a:spcAft>
          <a:spcPct val="0"/>
        </a:spcAft>
        <a:defRPr sz="3600">
          <a:solidFill>
            <a:schemeClr val="tx1"/>
          </a:solidFill>
          <a:latin typeface="Arial" charset="0"/>
          <a:ea typeface="MS PGothic" panose="020B0600070205080204" pitchFamily="34" charset="-128"/>
        </a:defRPr>
      </a:lvl4pPr>
      <a:lvl5pPr algn="ctr" rtl="0" fontAlgn="base">
        <a:spcBef>
          <a:spcPct val="0"/>
        </a:spcBef>
        <a:spcAft>
          <a:spcPct val="0"/>
        </a:spcAft>
        <a:defRPr sz="3600">
          <a:solidFill>
            <a:schemeClr val="tx1"/>
          </a:solidFill>
          <a:latin typeface="Arial" charset="0"/>
          <a:ea typeface="MS PGothic" panose="020B0600070205080204" pitchFamily="34" charset="-128"/>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S PGothic" panose="020B0600070205080204" pitchFamily="34" charset="-128"/>
          <a:cs typeface="+mn-cs"/>
        </a:defRPr>
      </a:lvl1pPr>
      <a:lvl2pPr marL="742950" indent="-285750" algn="l" rtl="0" fontAlgn="base">
        <a:spcBef>
          <a:spcPct val="20000"/>
        </a:spcBef>
        <a:spcAft>
          <a:spcPct val="0"/>
        </a:spcAft>
        <a:buChar char="–"/>
        <a:defRPr sz="2400">
          <a:solidFill>
            <a:schemeClr val="tx1"/>
          </a:solidFill>
          <a:latin typeface="+mn-lt"/>
          <a:ea typeface="MS PGothic" panose="020B0600070205080204" pitchFamily="34" charset="-128"/>
        </a:defRPr>
      </a:lvl2pPr>
      <a:lvl3pPr marL="1143000" indent="-228600" algn="l" rtl="0" fontAlgn="base">
        <a:spcBef>
          <a:spcPct val="20000"/>
        </a:spcBef>
        <a:spcAft>
          <a:spcPct val="0"/>
        </a:spcAft>
        <a:buChar char="•"/>
        <a:defRPr sz="2000">
          <a:solidFill>
            <a:schemeClr val="tx1"/>
          </a:solidFill>
          <a:latin typeface="+mn-lt"/>
          <a:ea typeface="MS PGothic" panose="020B0600070205080204" pitchFamily="34" charset="-128"/>
        </a:defRPr>
      </a:lvl3pPr>
      <a:lvl4pPr marL="1600200" indent="-228600" algn="l" rtl="0" fontAlgn="base">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fontAlgn="base">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bg1"/>
          </a:solidFill>
          <a:latin typeface="+mn-lt"/>
          <a:ea typeface="ＭＳ Ｐゴシック" charset="-128"/>
        </a:defRPr>
      </a:lvl6pPr>
      <a:lvl7pPr marL="2971800" indent="-228600" algn="l" rtl="0" eaLnBrk="1" fontAlgn="base" hangingPunct="1">
        <a:spcBef>
          <a:spcPct val="20000"/>
        </a:spcBef>
        <a:spcAft>
          <a:spcPct val="0"/>
        </a:spcAft>
        <a:buChar char="»"/>
        <a:defRPr sz="2000">
          <a:solidFill>
            <a:schemeClr val="bg1"/>
          </a:solidFill>
          <a:latin typeface="+mn-lt"/>
          <a:ea typeface="ＭＳ Ｐゴシック" charset="-128"/>
        </a:defRPr>
      </a:lvl7pPr>
      <a:lvl8pPr marL="3429000" indent="-228600" algn="l" rtl="0" eaLnBrk="1" fontAlgn="base" hangingPunct="1">
        <a:spcBef>
          <a:spcPct val="20000"/>
        </a:spcBef>
        <a:spcAft>
          <a:spcPct val="0"/>
        </a:spcAft>
        <a:buChar char="»"/>
        <a:defRPr sz="2000">
          <a:solidFill>
            <a:schemeClr val="bg1"/>
          </a:solidFill>
          <a:latin typeface="+mn-lt"/>
          <a:ea typeface="ＭＳ Ｐゴシック" charset="-128"/>
        </a:defRPr>
      </a:lvl8pPr>
      <a:lvl9pPr marL="3886200" indent="-228600" algn="l" rtl="0" eaLnBrk="1" fontAlgn="base" hangingPunct="1">
        <a:spcBef>
          <a:spcPct val="20000"/>
        </a:spcBef>
        <a:spcAft>
          <a:spcPct val="0"/>
        </a:spcAft>
        <a:buChar char="»"/>
        <a:defRPr sz="2000">
          <a:solidFill>
            <a:schemeClr val="bg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9"/>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Presenters:Nona Hossein Nejad</a:t>
            </a:r>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43802B44-0DD9-4C79-AB45-21952A48599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Lst>
  <p:hf sldNum="0"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9"/>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9219"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r>
              <a:rPr lang="es-ES" smtClean="0"/>
              <a:t>Presenters:Nona Hossein Nejad</a:t>
            </a:r>
            <a:endParaRPr lang="es-ES"/>
          </a:p>
        </p:txBody>
      </p:sp>
      <p:sp>
        <p:nvSpPr>
          <p:cNvPr id="1030"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C82875AD-AC9A-48BB-BBB0-E3B0170CD5B2}"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014.jpg"/>
          <p:cNvPicPr>
            <a:picLocks noChangeAspect="1"/>
          </p:cNvPicPr>
          <p:nvPr/>
        </p:nvPicPr>
        <p:blipFill>
          <a:blip r:embed="rId2"/>
          <a:srcRect/>
          <a:stretch>
            <a:fillRect/>
          </a:stretch>
        </p:blipFill>
        <p:spPr bwMode="auto">
          <a:xfrm>
            <a:off x="1558927" y="742949"/>
            <a:ext cx="5984875" cy="51244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latin typeface="MV Boli" panose="02000500030200090000" pitchFamily="2" charset="0"/>
                <a:cs typeface="MV Boli" panose="02000500030200090000" pitchFamily="2" charset="0"/>
              </a:rPr>
              <a:t>Toxicity:</a:t>
            </a:r>
            <a:endParaRPr lang="en-US" sz="3000" dirty="0">
              <a:latin typeface="MV Boli" panose="02000500030200090000" pitchFamily="2" charset="0"/>
              <a:cs typeface="MV Boli" panose="02000500030200090000" pitchFamily="2" charset="0"/>
            </a:endParaRPr>
          </a:p>
        </p:txBody>
      </p:sp>
      <p:sp>
        <p:nvSpPr>
          <p:cNvPr id="3" name="Content Placeholder 2"/>
          <p:cNvSpPr>
            <a:spLocks noGrp="1"/>
          </p:cNvSpPr>
          <p:nvPr>
            <p:ph idx="1"/>
          </p:nvPr>
        </p:nvSpPr>
        <p:spPr>
          <a:xfrm>
            <a:off x="533400" y="1619250"/>
            <a:ext cx="6858000" cy="4324351"/>
          </a:xfrm>
        </p:spPr>
        <p:txBody>
          <a:bodyPr/>
          <a:lstStyle/>
          <a:p>
            <a:pPr marL="0" indent="0">
              <a:buNone/>
            </a:pPr>
            <a:r>
              <a:rPr lang="en-US" sz="1700" dirty="0" smtClean="0"/>
              <a:t>Since </a:t>
            </a:r>
            <a:r>
              <a:rPr lang="en-US" sz="1700" dirty="0"/>
              <a:t>vitamin A is fat-soluble, disposing of any excesses taken in through diet takes much longer than with water-soluble B vitamins and vitamin C. This allows for toxic levels of vitamin A to accumulate</a:t>
            </a:r>
            <a:r>
              <a:rPr lang="en-US" sz="1700" dirty="0" smtClean="0"/>
              <a:t>.</a:t>
            </a:r>
          </a:p>
          <a:p>
            <a:pPr marL="0" indent="0">
              <a:buNone/>
            </a:pPr>
            <a:r>
              <a:rPr lang="en-US" sz="1800" dirty="0"/>
              <a:t>Excessive, chronic intake of some forms of this fat soluble vitamin, specifically </a:t>
            </a:r>
            <a:r>
              <a:rPr lang="en-US" sz="1800" dirty="0">
                <a:solidFill>
                  <a:schemeClr val="tx1"/>
                </a:solidFill>
              </a:rPr>
              <a:t>retinol</a:t>
            </a:r>
            <a:r>
              <a:rPr lang="en-US" sz="1800" dirty="0"/>
              <a:t> or </a:t>
            </a:r>
            <a:r>
              <a:rPr lang="en-US" sz="1800" dirty="0">
                <a:solidFill>
                  <a:schemeClr val="tx1"/>
                </a:solidFill>
              </a:rPr>
              <a:t>retinoic acid, </a:t>
            </a:r>
            <a:r>
              <a:rPr lang="en-US" sz="1800" dirty="0"/>
              <a:t>can be toxic. </a:t>
            </a:r>
            <a:endParaRPr lang="en-US" sz="1800" dirty="0" smtClean="0"/>
          </a:p>
          <a:p>
            <a:pPr marL="0" indent="0">
              <a:buNone/>
            </a:pPr>
            <a:r>
              <a:rPr lang="en-US" sz="1800" dirty="0" smtClean="0"/>
              <a:t>In </a:t>
            </a:r>
            <a:r>
              <a:rPr lang="en-US" sz="1800" dirty="0"/>
              <a:t>general, acute toxicity occurs at doses of </a:t>
            </a:r>
            <a:r>
              <a:rPr lang="en-US" sz="1800" dirty="0" smtClean="0"/>
              <a:t>25,000 </a:t>
            </a:r>
            <a:r>
              <a:rPr lang="en-US" sz="1800" dirty="0"/>
              <a:t> </a:t>
            </a:r>
            <a:r>
              <a:rPr lang="en-US" sz="1800" dirty="0" smtClean="0"/>
              <a:t>IU/kg  of </a:t>
            </a:r>
            <a:r>
              <a:rPr lang="en-US" sz="1800" dirty="0"/>
              <a:t>body weight</a:t>
            </a:r>
            <a:r>
              <a:rPr lang="en-US" sz="1800" dirty="0" smtClean="0"/>
              <a:t>,(</a:t>
            </a:r>
            <a:r>
              <a:rPr lang="en-US" sz="1800" dirty="0" smtClean="0">
                <a:solidFill>
                  <a:schemeClr val="tx1"/>
                </a:solidFill>
              </a:rPr>
              <a:t>1IU=0.3</a:t>
            </a:r>
            <a:r>
              <a:rPr lang="en-US" sz="1600" dirty="0">
                <a:solidFill>
                  <a:schemeClr val="tx1"/>
                </a:solidFill>
              </a:rPr>
              <a:t> </a:t>
            </a:r>
            <a:r>
              <a:rPr lang="en-US" sz="1600" dirty="0" err="1" smtClean="0">
                <a:solidFill>
                  <a:schemeClr val="tx1"/>
                </a:solidFill>
              </a:rPr>
              <a:t>μg</a:t>
            </a:r>
            <a:r>
              <a:rPr lang="en-US" sz="1600" dirty="0" smtClean="0">
                <a:solidFill>
                  <a:schemeClr val="tx1"/>
                </a:solidFill>
              </a:rPr>
              <a:t> retinol</a:t>
            </a:r>
            <a:r>
              <a:rPr lang="en-US" sz="1600" dirty="0" smtClean="0"/>
              <a:t>)</a:t>
            </a:r>
            <a:r>
              <a:rPr lang="en-US" sz="1800" dirty="0"/>
              <a:t>.</a:t>
            </a:r>
            <a:r>
              <a:rPr lang="en-US" sz="1800" dirty="0" smtClean="0"/>
              <a:t>Children </a:t>
            </a:r>
            <a:r>
              <a:rPr lang="en-US" sz="1800" dirty="0"/>
              <a:t>can reach toxic levels at 1,500 IU/kg of body weight</a:t>
            </a:r>
            <a:r>
              <a:rPr lang="en-US" sz="1800" dirty="0" smtClean="0"/>
              <a:t>.</a:t>
            </a:r>
          </a:p>
          <a:p>
            <a:pPr marL="0" indent="0">
              <a:buNone/>
            </a:pPr>
            <a:r>
              <a:rPr lang="en-US" sz="1800" dirty="0"/>
              <a:t>Excessive vitamin A consumption can lead to nausea, irritability, </a:t>
            </a:r>
            <a:r>
              <a:rPr lang="en-US" sz="1800" dirty="0">
                <a:solidFill>
                  <a:schemeClr val="tx1"/>
                </a:solidFill>
              </a:rPr>
              <a:t>anorexia</a:t>
            </a:r>
            <a:r>
              <a:rPr lang="en-US" sz="1800" dirty="0"/>
              <a:t> (reduced appetite), vomiting, blurry vision, headaches, hair loss, muscle and abdominal pain and weakness, drowsiness, and altered mental status.</a:t>
            </a:r>
            <a:endParaRPr lang="en-US" sz="1700" dirty="0"/>
          </a:p>
        </p:txBody>
      </p:sp>
      <p:sp>
        <p:nvSpPr>
          <p:cNvPr id="4" name="TextBox 3"/>
          <p:cNvSpPr txBox="1"/>
          <p:nvPr/>
        </p:nvSpPr>
        <p:spPr>
          <a:xfrm>
            <a:off x="8610600" y="6400802"/>
            <a:ext cx="457200" cy="646331"/>
          </a:xfrm>
          <a:prstGeom prst="rect">
            <a:avLst/>
          </a:prstGeom>
          <a:noFill/>
        </p:spPr>
        <p:txBody>
          <a:bodyPr wrap="square" rtlCol="0">
            <a:spAutoFit/>
          </a:bodyPr>
          <a:lstStyle/>
          <a:p>
            <a:pPr algn="ctr"/>
            <a:r>
              <a:rPr lang="en-US" dirty="0" smtClean="0">
                <a:solidFill>
                  <a:schemeClr val="bg1"/>
                </a:solidFill>
              </a:rPr>
              <a:t>10</a:t>
            </a:r>
            <a:endParaRPr lang="en-US" dirty="0" smtClean="0">
              <a:solidFill>
                <a:schemeClr val="bg1"/>
              </a:solidFill>
            </a:endParaRPr>
          </a:p>
          <a:p>
            <a:pPr algn="ctr"/>
            <a:endParaRPr lang="en-US" dirty="0">
              <a:solidFill>
                <a:schemeClr val="bg1"/>
              </a:solidFill>
            </a:endParaRPr>
          </a:p>
        </p:txBody>
      </p:sp>
    </p:spTree>
    <p:extLst>
      <p:ext uri="{BB962C8B-B14F-4D97-AF65-F5344CB8AC3E}">
        <p14:creationId xmlns:p14="http://schemas.microsoft.com/office/powerpoint/2010/main" val="946176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latin typeface="MV Boli" panose="02000500030200090000" pitchFamily="2" charset="0"/>
                <a:cs typeface="MV Boli" panose="02000500030200090000" pitchFamily="2" charset="0"/>
              </a:rPr>
              <a:t>Other Benefits</a:t>
            </a:r>
            <a:r>
              <a:rPr lang="en-US" sz="3000" dirty="0" smtClean="0">
                <a:latin typeface="MV Boli" panose="02000500030200090000" pitchFamily="2" charset="0"/>
                <a:cs typeface="MV Boli" panose="02000500030200090000" pitchFamily="2" charset="0"/>
              </a:rPr>
              <a:t>:</a:t>
            </a:r>
            <a:endParaRPr lang="en-US" sz="3000" dirty="0">
              <a:latin typeface="MV Boli" panose="02000500030200090000" pitchFamily="2" charset="0"/>
              <a:cs typeface="MV Boli" panose="02000500030200090000" pitchFamily="2" charset="0"/>
            </a:endParaRPr>
          </a:p>
        </p:txBody>
      </p:sp>
      <p:sp>
        <p:nvSpPr>
          <p:cNvPr id="3" name="Content Placeholder 2"/>
          <p:cNvSpPr>
            <a:spLocks noGrp="1"/>
          </p:cNvSpPr>
          <p:nvPr>
            <p:ph idx="1"/>
          </p:nvPr>
        </p:nvSpPr>
        <p:spPr>
          <a:xfrm>
            <a:off x="457200" y="1771649"/>
            <a:ext cx="6858000" cy="4324351"/>
          </a:xfrm>
        </p:spPr>
        <p:txBody>
          <a:bodyPr/>
          <a:lstStyle/>
          <a:p>
            <a:pPr marL="0" indent="0">
              <a:buNone/>
            </a:pPr>
            <a:r>
              <a:rPr lang="en-US" sz="2000" dirty="0" smtClean="0">
                <a:solidFill>
                  <a:schemeClr val="accent3">
                    <a:lumMod val="75000"/>
                  </a:schemeClr>
                </a:solidFill>
                <a:latin typeface="MV Boli" panose="02000500030200090000" pitchFamily="2" charset="0"/>
                <a:cs typeface="MV Boli" panose="02000500030200090000" pitchFamily="2" charset="0"/>
              </a:rPr>
              <a:t>1)Prenatal </a:t>
            </a:r>
            <a:r>
              <a:rPr lang="en-US" sz="2000" dirty="0">
                <a:solidFill>
                  <a:schemeClr val="accent3">
                    <a:lumMod val="75000"/>
                  </a:schemeClr>
                </a:solidFill>
                <a:latin typeface="MV Boli" panose="02000500030200090000" pitchFamily="2" charset="0"/>
                <a:cs typeface="MV Boli" panose="02000500030200090000" pitchFamily="2" charset="0"/>
              </a:rPr>
              <a:t>and postnatal </a:t>
            </a:r>
            <a:r>
              <a:rPr lang="en-US" sz="2000" dirty="0" smtClean="0">
                <a:solidFill>
                  <a:schemeClr val="accent3">
                    <a:lumMod val="75000"/>
                  </a:schemeClr>
                </a:solidFill>
                <a:latin typeface="MV Boli" panose="02000500030200090000" pitchFamily="2" charset="0"/>
                <a:cs typeface="MV Boli" panose="02000500030200090000" pitchFamily="2" charset="0"/>
              </a:rPr>
              <a:t>development</a:t>
            </a:r>
          </a:p>
          <a:p>
            <a:pPr marL="0" indent="0">
              <a:buNone/>
            </a:pPr>
            <a:r>
              <a:rPr lang="en-US" sz="2000" dirty="0">
                <a:solidFill>
                  <a:schemeClr val="accent3">
                    <a:lumMod val="75000"/>
                  </a:schemeClr>
                </a:solidFill>
                <a:latin typeface="MV Boli" panose="02000500030200090000" pitchFamily="2" charset="0"/>
                <a:cs typeface="MV Boli" panose="02000500030200090000" pitchFamily="2" charset="0"/>
              </a:rPr>
              <a:t>2</a:t>
            </a:r>
            <a:r>
              <a:rPr lang="en-US" sz="2000" dirty="0" smtClean="0">
                <a:solidFill>
                  <a:schemeClr val="accent3">
                    <a:lumMod val="75000"/>
                  </a:schemeClr>
                </a:solidFill>
                <a:latin typeface="MV Boli" panose="02000500030200090000" pitchFamily="2" charset="0"/>
                <a:cs typeface="MV Boli" panose="02000500030200090000" pitchFamily="2" charset="0"/>
              </a:rPr>
              <a:t>)Cell </a:t>
            </a:r>
            <a:r>
              <a:rPr lang="en-US" sz="2000" dirty="0" smtClean="0">
                <a:solidFill>
                  <a:schemeClr val="accent3">
                    <a:lumMod val="75000"/>
                  </a:schemeClr>
                </a:solidFill>
                <a:latin typeface="MV Boli" panose="02000500030200090000" pitchFamily="2" charset="0"/>
                <a:cs typeface="MV Boli" panose="02000500030200090000" pitchFamily="2" charset="0"/>
              </a:rPr>
              <a:t>division</a:t>
            </a:r>
          </a:p>
          <a:p>
            <a:pPr marL="0" indent="0">
              <a:buNone/>
            </a:pPr>
            <a:endParaRPr lang="en-US" sz="2000" dirty="0">
              <a:solidFill>
                <a:schemeClr val="accent3">
                  <a:lumMod val="75000"/>
                </a:schemeClr>
              </a:solidFill>
              <a:latin typeface="MV Boli" panose="02000500030200090000" pitchFamily="2" charset="0"/>
              <a:cs typeface="MV Boli" panose="02000500030200090000" pitchFamily="2" charset="0"/>
            </a:endParaRPr>
          </a:p>
          <a:p>
            <a:pPr marL="0" indent="0">
              <a:buNone/>
            </a:pPr>
            <a:endParaRPr lang="en-US" sz="2000" dirty="0">
              <a:solidFill>
                <a:schemeClr val="accent3">
                  <a:lumMod val="75000"/>
                </a:schemeClr>
              </a:solidFill>
              <a:latin typeface="MV Boli" panose="02000500030200090000" pitchFamily="2" charset="0"/>
              <a:cs typeface="MV Boli" panose="02000500030200090000" pitchFamily="2" charset="0"/>
            </a:endParaRPr>
          </a:p>
        </p:txBody>
      </p:sp>
      <p:sp>
        <p:nvSpPr>
          <p:cNvPr id="4" name="TextBox 3"/>
          <p:cNvSpPr txBox="1"/>
          <p:nvPr/>
        </p:nvSpPr>
        <p:spPr>
          <a:xfrm>
            <a:off x="8610600" y="6400800"/>
            <a:ext cx="457200" cy="369332"/>
          </a:xfrm>
          <a:prstGeom prst="rect">
            <a:avLst/>
          </a:prstGeom>
          <a:noFill/>
        </p:spPr>
        <p:txBody>
          <a:bodyPr wrap="square" rtlCol="0">
            <a:spAutoFit/>
          </a:bodyPr>
          <a:lstStyle/>
          <a:p>
            <a:pPr algn="ctr"/>
            <a:r>
              <a:rPr lang="en-US" dirty="0" smtClean="0">
                <a:solidFill>
                  <a:schemeClr val="bg1"/>
                </a:solidFill>
              </a:rPr>
              <a:t>11</a:t>
            </a:r>
            <a:endParaRPr lang="en-US" dirty="0">
              <a:solidFill>
                <a:schemeClr val="bg1"/>
              </a:solidFill>
            </a:endParaRPr>
          </a:p>
        </p:txBody>
      </p:sp>
    </p:spTree>
    <p:extLst>
      <p:ext uri="{BB962C8B-B14F-4D97-AF65-F5344CB8AC3E}">
        <p14:creationId xmlns:p14="http://schemas.microsoft.com/office/powerpoint/2010/main" val="2329292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latin typeface="MV Boli" pitchFamily="2" charset="0"/>
                <a:cs typeface="MV Boli" pitchFamily="2" charset="0"/>
              </a:rPr>
              <a:t>Dietary Recommendation(1):</a:t>
            </a:r>
            <a:endParaRPr lang="en-US" sz="3000" dirty="0">
              <a:latin typeface="MV Boli" pitchFamily="2" charset="0"/>
              <a:cs typeface="MV Boli" pitchFamily="2" charset="0"/>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6326" y="1752600"/>
            <a:ext cx="6848475" cy="3052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324" y="4800601"/>
            <a:ext cx="6848476" cy="1631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8602494" y="6336268"/>
            <a:ext cx="441146" cy="369332"/>
          </a:xfrm>
          <a:prstGeom prst="rect">
            <a:avLst/>
          </a:prstGeom>
        </p:spPr>
        <p:txBody>
          <a:bodyPr wrap="none">
            <a:spAutoFit/>
          </a:bodyPr>
          <a:lstStyle/>
          <a:p>
            <a:r>
              <a:rPr lang="en-US" dirty="0" smtClean="0">
                <a:solidFill>
                  <a:schemeClr val="bg1"/>
                </a:solidFill>
              </a:rPr>
              <a:t>12</a:t>
            </a:r>
            <a:endParaRPr lang="en-US" dirty="0">
              <a:solidFill>
                <a:schemeClr val="bg1"/>
              </a:solidFill>
            </a:endParaRPr>
          </a:p>
        </p:txBody>
      </p:sp>
    </p:spTree>
    <p:extLst>
      <p:ext uri="{BB962C8B-B14F-4D97-AF65-F5344CB8AC3E}">
        <p14:creationId xmlns:p14="http://schemas.microsoft.com/office/powerpoint/2010/main" val="4059067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carrot-bsp6.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 name="Text Placeholder 9"/>
          <p:cNvSpPr>
            <a:spLocks noGrp="1"/>
          </p:cNvSpPr>
          <p:nvPr>
            <p:ph type="body" sz="quarter" idx="3"/>
          </p:nvPr>
        </p:nvSpPr>
        <p:spPr>
          <a:xfrm>
            <a:off x="2819400" y="1828800"/>
            <a:ext cx="4041775" cy="639763"/>
          </a:xfrm>
        </p:spPr>
        <p:txBody>
          <a:bodyPr/>
          <a:lstStyle/>
          <a:p>
            <a:r>
              <a:rPr lang="en-US" dirty="0">
                <a:solidFill>
                  <a:schemeClr val="accent3">
                    <a:lumMod val="75000"/>
                  </a:schemeClr>
                </a:solidFill>
                <a:latin typeface="MV Boli" pitchFamily="2" charset="0"/>
                <a:cs typeface="MV Boli" pitchFamily="2" charset="0"/>
              </a:rPr>
              <a:t>Carotenoids:</a:t>
            </a:r>
          </a:p>
          <a:p>
            <a:endParaRPr lang="en-US" dirty="0">
              <a:solidFill>
                <a:schemeClr val="accent3">
                  <a:lumMod val="75000"/>
                </a:schemeClr>
              </a:solidFill>
            </a:endParaRPr>
          </a:p>
        </p:txBody>
      </p:sp>
      <p:sp>
        <p:nvSpPr>
          <p:cNvPr id="11" name="Content Placeholder 10"/>
          <p:cNvSpPr>
            <a:spLocks noGrp="1"/>
          </p:cNvSpPr>
          <p:nvPr>
            <p:ph sz="quarter" idx="4"/>
          </p:nvPr>
        </p:nvSpPr>
        <p:spPr>
          <a:xfrm>
            <a:off x="3502025" y="2133600"/>
            <a:ext cx="4041775" cy="3951288"/>
          </a:xfrm>
        </p:spPr>
        <p:txBody>
          <a:bodyPr/>
          <a:lstStyle/>
          <a:p>
            <a:pPr marL="0" indent="0">
              <a:buNone/>
            </a:pPr>
            <a:r>
              <a:rPr lang="en-US" dirty="0" smtClean="0">
                <a:solidFill>
                  <a:schemeClr val="tx1"/>
                </a:solidFill>
              </a:rPr>
              <a:t>Carrots</a:t>
            </a:r>
          </a:p>
          <a:p>
            <a:pPr marL="0" indent="0">
              <a:buNone/>
            </a:pPr>
            <a:r>
              <a:rPr lang="en-US" dirty="0" smtClean="0">
                <a:solidFill>
                  <a:schemeClr val="tx1"/>
                </a:solidFill>
              </a:rPr>
              <a:t>Pumpkins</a:t>
            </a:r>
          </a:p>
          <a:p>
            <a:pPr marL="0" indent="0">
              <a:buNone/>
            </a:pPr>
            <a:r>
              <a:rPr lang="en-US" dirty="0" smtClean="0">
                <a:solidFill>
                  <a:schemeClr val="tx1"/>
                </a:solidFill>
              </a:rPr>
              <a:t>Green leafy vegetables</a:t>
            </a:r>
          </a:p>
          <a:p>
            <a:pPr marL="0" indent="0">
              <a:buNone/>
            </a:pPr>
            <a:r>
              <a:rPr lang="en-US" dirty="0" smtClean="0">
                <a:solidFill>
                  <a:schemeClr val="tx1"/>
                </a:solidFill>
              </a:rPr>
              <a:t>Apricots</a:t>
            </a:r>
            <a:endParaRPr lang="en-US" dirty="0">
              <a:solidFill>
                <a:schemeClr val="tx1"/>
              </a:solidFill>
            </a:endParaRPr>
          </a:p>
        </p:txBody>
      </p:sp>
      <p:sp>
        <p:nvSpPr>
          <p:cNvPr id="12" name="Title 11"/>
          <p:cNvSpPr>
            <a:spLocks noGrp="1"/>
          </p:cNvSpPr>
          <p:nvPr>
            <p:ph type="title"/>
          </p:nvPr>
        </p:nvSpPr>
        <p:spPr>
          <a:xfrm>
            <a:off x="152400" y="228600"/>
            <a:ext cx="8229600" cy="1143000"/>
          </a:xfrm>
        </p:spPr>
        <p:txBody>
          <a:bodyPr/>
          <a:lstStyle/>
          <a:p>
            <a:r>
              <a:rPr lang="en-US" sz="3000" dirty="0" smtClean="0">
                <a:solidFill>
                  <a:schemeClr val="tx1"/>
                </a:solidFill>
                <a:latin typeface="MV Boli" pitchFamily="2" charset="0"/>
                <a:cs typeface="MV Boli" pitchFamily="2" charset="0"/>
              </a:rPr>
              <a:t>Dietary recommendation(2):</a:t>
            </a:r>
            <a:endParaRPr lang="en-US" sz="3000" dirty="0">
              <a:solidFill>
                <a:schemeClr val="tx1"/>
              </a:solidFill>
              <a:latin typeface="MV Boli" pitchFamily="2" charset="0"/>
              <a:cs typeface="MV Boli" pitchFamily="2" charset="0"/>
            </a:endParaRPr>
          </a:p>
        </p:txBody>
      </p:sp>
      <p:sp>
        <p:nvSpPr>
          <p:cNvPr id="13" name="Text Placeholder 12"/>
          <p:cNvSpPr>
            <a:spLocks noGrp="1"/>
          </p:cNvSpPr>
          <p:nvPr>
            <p:ph type="body" idx="1"/>
          </p:nvPr>
        </p:nvSpPr>
        <p:spPr>
          <a:xfrm>
            <a:off x="457200" y="1371600"/>
            <a:ext cx="4040188" cy="639763"/>
          </a:xfrm>
        </p:spPr>
        <p:txBody>
          <a:bodyPr/>
          <a:lstStyle/>
          <a:p>
            <a:r>
              <a:rPr lang="en-US" dirty="0" smtClean="0">
                <a:solidFill>
                  <a:schemeClr val="accent3">
                    <a:lumMod val="75000"/>
                  </a:schemeClr>
                </a:solidFill>
                <a:latin typeface="MV Boli" pitchFamily="2" charset="0"/>
                <a:cs typeface="MV Boli" pitchFamily="2" charset="0"/>
              </a:rPr>
              <a:t>Retinoids:</a:t>
            </a:r>
            <a:endParaRPr lang="en-US" dirty="0">
              <a:solidFill>
                <a:schemeClr val="accent3">
                  <a:lumMod val="75000"/>
                </a:schemeClr>
              </a:solidFill>
              <a:latin typeface="MV Boli" pitchFamily="2" charset="0"/>
              <a:cs typeface="MV Boli" pitchFamily="2" charset="0"/>
            </a:endParaRPr>
          </a:p>
        </p:txBody>
      </p:sp>
      <p:sp>
        <p:nvSpPr>
          <p:cNvPr id="14" name="Content Placeholder 13"/>
          <p:cNvSpPr>
            <a:spLocks noGrp="1"/>
          </p:cNvSpPr>
          <p:nvPr>
            <p:ph sz="half" idx="2"/>
          </p:nvPr>
        </p:nvSpPr>
        <p:spPr/>
        <p:txBody>
          <a:bodyPr/>
          <a:lstStyle/>
          <a:p>
            <a:pPr marL="0" indent="0">
              <a:buNone/>
            </a:pPr>
            <a:r>
              <a:rPr lang="en-US" dirty="0" smtClean="0">
                <a:solidFill>
                  <a:schemeClr val="tx1"/>
                </a:solidFill>
              </a:rPr>
              <a:t>Liver</a:t>
            </a:r>
          </a:p>
          <a:p>
            <a:pPr marL="0" indent="0">
              <a:buNone/>
            </a:pPr>
            <a:r>
              <a:rPr lang="en-US" dirty="0" smtClean="0">
                <a:solidFill>
                  <a:schemeClr val="tx1"/>
                </a:solidFill>
              </a:rPr>
              <a:t>Yolk</a:t>
            </a:r>
          </a:p>
          <a:p>
            <a:pPr marL="0" indent="0">
              <a:buNone/>
            </a:pPr>
            <a:r>
              <a:rPr lang="en-US" dirty="0" smtClean="0">
                <a:solidFill>
                  <a:schemeClr val="tx1"/>
                </a:solidFill>
              </a:rPr>
              <a:t>Fish</a:t>
            </a:r>
          </a:p>
          <a:p>
            <a:pPr marL="0" indent="0">
              <a:buNone/>
            </a:pPr>
            <a:r>
              <a:rPr lang="en-US" dirty="0" smtClean="0">
                <a:solidFill>
                  <a:schemeClr val="tx1"/>
                </a:solidFill>
              </a:rPr>
              <a:t>Butter</a:t>
            </a:r>
          </a:p>
          <a:p>
            <a:pPr marL="0" indent="0">
              <a:buNone/>
            </a:pPr>
            <a:r>
              <a:rPr lang="en-US" dirty="0" smtClean="0">
                <a:solidFill>
                  <a:schemeClr val="tx1"/>
                </a:solidFill>
              </a:rPr>
              <a:t>Milk</a:t>
            </a:r>
          </a:p>
          <a:p>
            <a:pPr marL="0" indent="0">
              <a:buNone/>
            </a:pPr>
            <a:endParaRPr lang="en-US" dirty="0">
              <a:solidFill>
                <a:schemeClr val="tx1"/>
              </a:solidFill>
            </a:endParaRPr>
          </a:p>
        </p:txBody>
      </p:sp>
      <p:sp>
        <p:nvSpPr>
          <p:cNvPr id="15" name="Rectangle 14"/>
          <p:cNvSpPr/>
          <p:nvPr/>
        </p:nvSpPr>
        <p:spPr>
          <a:xfrm>
            <a:off x="8602494" y="6336268"/>
            <a:ext cx="441146" cy="369332"/>
          </a:xfrm>
          <a:prstGeom prst="rect">
            <a:avLst/>
          </a:prstGeom>
        </p:spPr>
        <p:txBody>
          <a:bodyPr wrap="none">
            <a:spAutoFit/>
          </a:bodyPr>
          <a:lstStyle/>
          <a:p>
            <a:r>
              <a:rPr lang="en-US" dirty="0" smtClean="0"/>
              <a:t>13</a:t>
            </a:r>
            <a:endParaRPr lang="en-US" dirty="0"/>
          </a:p>
        </p:txBody>
      </p:sp>
    </p:spTree>
    <p:extLst>
      <p:ext uri="{BB962C8B-B14F-4D97-AF65-F5344CB8AC3E}">
        <p14:creationId xmlns:p14="http://schemas.microsoft.com/office/powerpoint/2010/main" val="32906145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229600" cy="1143000"/>
          </a:xfrm>
        </p:spPr>
        <p:txBody>
          <a:bodyPr/>
          <a:lstStyle/>
          <a:p>
            <a:r>
              <a:rPr lang="en-US" sz="3000" dirty="0" smtClean="0">
                <a:latin typeface="MV Boli" pitchFamily="2" charset="0"/>
                <a:cs typeface="MV Boli" pitchFamily="2" charset="0"/>
              </a:rPr>
              <a:t>Sources:</a:t>
            </a:r>
            <a:endParaRPr lang="en-US" sz="3000" dirty="0">
              <a:latin typeface="MV Boli" pitchFamily="2" charset="0"/>
              <a:cs typeface="MV Boli" pitchFamily="2" charset="0"/>
            </a:endParaRPr>
          </a:p>
        </p:txBody>
      </p:sp>
      <p:sp>
        <p:nvSpPr>
          <p:cNvPr id="4" name="Content Placeholder 3"/>
          <p:cNvSpPr>
            <a:spLocks noGrp="1"/>
          </p:cNvSpPr>
          <p:nvPr>
            <p:ph sz="half" idx="2"/>
          </p:nvPr>
        </p:nvSpPr>
        <p:spPr>
          <a:xfrm>
            <a:off x="457200" y="1992312"/>
            <a:ext cx="4040188" cy="3951288"/>
          </a:xfrm>
        </p:spPr>
        <p:txBody>
          <a:bodyPr/>
          <a:lstStyle/>
          <a:p>
            <a:pPr marL="0" indent="0">
              <a:buNone/>
            </a:pPr>
            <a:r>
              <a:rPr lang="en-US" dirty="0" smtClean="0"/>
              <a:t>1.Devlin Biochemistry</a:t>
            </a:r>
          </a:p>
          <a:p>
            <a:pPr marL="0" indent="0">
              <a:buNone/>
            </a:pPr>
            <a:r>
              <a:rPr lang="en-US" dirty="0" smtClean="0"/>
              <a:t>2.Harper Biochemistry</a:t>
            </a:r>
          </a:p>
          <a:p>
            <a:pPr marL="0" indent="0">
              <a:buNone/>
            </a:pPr>
            <a:r>
              <a:rPr lang="en-US" dirty="0" smtClean="0"/>
              <a:t>3.www.wikipedia.org</a:t>
            </a:r>
          </a:p>
          <a:p>
            <a:pPr marL="0" indent="0">
              <a:buNone/>
            </a:pPr>
            <a:r>
              <a:rPr lang="en-US" dirty="0" smtClean="0"/>
              <a:t>4.www.webmd.com</a:t>
            </a:r>
          </a:p>
          <a:p>
            <a:pPr marL="0" indent="0">
              <a:buNone/>
            </a:pPr>
            <a:r>
              <a:rPr lang="en-US" dirty="0" smtClean="0"/>
              <a:t>5.www.who.int</a:t>
            </a:r>
          </a:p>
          <a:p>
            <a:pPr marL="0" indent="0">
              <a:buNone/>
            </a:pPr>
            <a:r>
              <a:rPr lang="en-US" dirty="0"/>
              <a:t>6</a:t>
            </a:r>
            <a:r>
              <a:rPr lang="en-US" dirty="0" smtClean="0"/>
              <a:t>.www.ajcn.nutrition.org</a:t>
            </a:r>
            <a:endParaRPr lang="en-US" dirty="0"/>
          </a:p>
          <a:p>
            <a:pPr marL="0" indent="0">
              <a:buNone/>
            </a:pPr>
            <a:r>
              <a:rPr lang="en-US" dirty="0"/>
              <a:t>7</a:t>
            </a:r>
            <a:r>
              <a:rPr lang="en-US" dirty="0" smtClean="0"/>
              <a:t>.www.lpi.Oregonstate.edu</a:t>
            </a:r>
            <a:endParaRPr lang="en-US" dirty="0"/>
          </a:p>
          <a:p>
            <a:pPr marL="0" indent="0">
              <a:buNone/>
            </a:pPr>
            <a:r>
              <a:rPr lang="en-US" dirty="0"/>
              <a:t>8</a:t>
            </a:r>
            <a:r>
              <a:rPr lang="en-US" dirty="0" smtClean="0"/>
              <a:t>.www.whfoods.com</a:t>
            </a:r>
            <a:endParaRPr lang="en-US" dirty="0"/>
          </a:p>
        </p:txBody>
      </p:sp>
      <p:sp>
        <p:nvSpPr>
          <p:cNvPr id="7" name="Rectangle 6"/>
          <p:cNvSpPr/>
          <p:nvPr/>
        </p:nvSpPr>
        <p:spPr>
          <a:xfrm>
            <a:off x="8602494" y="6336268"/>
            <a:ext cx="441146" cy="369332"/>
          </a:xfrm>
          <a:prstGeom prst="rect">
            <a:avLst/>
          </a:prstGeom>
        </p:spPr>
        <p:txBody>
          <a:bodyPr wrap="none">
            <a:spAutoFit/>
          </a:bodyPr>
          <a:lstStyle/>
          <a:p>
            <a:r>
              <a:rPr lang="en-US" dirty="0" smtClean="0">
                <a:solidFill>
                  <a:schemeClr val="bg1"/>
                </a:solidFill>
              </a:rPr>
              <a:t>14</a:t>
            </a:r>
            <a:endParaRPr lang="en-US" dirty="0">
              <a:solidFill>
                <a:schemeClr val="bg1"/>
              </a:solidFill>
            </a:endParaRPr>
          </a:p>
        </p:txBody>
      </p:sp>
    </p:spTree>
    <p:extLst>
      <p:ext uri="{BB962C8B-B14F-4D97-AF65-F5344CB8AC3E}">
        <p14:creationId xmlns:p14="http://schemas.microsoft.com/office/powerpoint/2010/main" val="457225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3400" y="3048000"/>
            <a:ext cx="6781800" cy="3200400"/>
          </a:xfrm>
        </p:spPr>
        <p:txBody>
          <a:bodyPr>
            <a:noAutofit/>
          </a:bodyPr>
          <a:lstStyle/>
          <a:p>
            <a:pPr algn="l" fontAlgn="auto">
              <a:spcAft>
                <a:spcPts val="0"/>
              </a:spcAft>
              <a:buFont typeface="Wingdings 2"/>
              <a:buNone/>
              <a:defRPr/>
            </a:pPr>
            <a:r>
              <a:rPr lang="en-US" sz="2500" b="0" dirty="0" smtClean="0">
                <a:latin typeface="MV Boli" pitchFamily="2" charset="0"/>
                <a:cs typeface="MV Boli" pitchFamily="2" charset="0"/>
              </a:rPr>
              <a:t>Nona hossein nezhad</a:t>
            </a:r>
          </a:p>
          <a:p>
            <a:pPr algn="l" fontAlgn="auto">
              <a:spcAft>
                <a:spcPts val="0"/>
              </a:spcAft>
              <a:buFont typeface="Wingdings 2"/>
              <a:buNone/>
              <a:defRPr/>
            </a:pPr>
            <a:r>
              <a:rPr lang="en-US" sz="2500" b="0" dirty="0" err="1" smtClean="0">
                <a:latin typeface="MV Boli" pitchFamily="2" charset="0"/>
                <a:cs typeface="MV Boli" pitchFamily="2" charset="0"/>
              </a:rPr>
              <a:t>Meisam</a:t>
            </a:r>
            <a:r>
              <a:rPr lang="en-US" sz="2500" b="0" dirty="0" smtClean="0">
                <a:latin typeface="MV Boli" pitchFamily="2" charset="0"/>
                <a:cs typeface="MV Boli" pitchFamily="2" charset="0"/>
              </a:rPr>
              <a:t> abolvardi</a:t>
            </a:r>
          </a:p>
        </p:txBody>
      </p:sp>
      <p:sp>
        <p:nvSpPr>
          <p:cNvPr id="3" name="Title 2"/>
          <p:cNvSpPr>
            <a:spLocks noGrp="1"/>
          </p:cNvSpPr>
          <p:nvPr>
            <p:ph type="title"/>
          </p:nvPr>
        </p:nvSpPr>
        <p:spPr>
          <a:xfrm>
            <a:off x="304800" y="152400"/>
            <a:ext cx="7772400" cy="1524000"/>
          </a:xfrm>
        </p:spPr>
        <p:txBody>
          <a:bodyPr/>
          <a:lstStyle/>
          <a:p>
            <a:pPr algn="l"/>
            <a:r>
              <a:rPr lang="en-US" sz="4000" dirty="0" smtClean="0">
                <a:latin typeface="MV Boli" pitchFamily="2" charset="0"/>
                <a:ea typeface="MV Boli" pitchFamily="2" charset="0"/>
                <a:cs typeface="MV Boli" pitchFamily="2" charset="0"/>
              </a:rPr>
              <a:t>Presenters: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nodeType="clickEffect">
                                  <p:stCondLst>
                                    <p:cond delay="0"/>
                                  </p:stCondLst>
                                  <p:iterate type="lt">
                                    <p:tmPct val="10000"/>
                                  </p:iterate>
                                  <p:childTnLst>
                                    <p:set>
                                      <p:cBhvr>
                                        <p:cTn id="11" dur="1" fill="hold">
                                          <p:stCondLst>
                                            <p:cond delay="0"/>
                                          </p:stCondLst>
                                        </p:cTn>
                                        <p:tgtEl>
                                          <p:spTgt spid="2">
                                            <p:txEl>
                                              <p:pRg st="0" end="0"/>
                                            </p:txEl>
                                          </p:spTgt>
                                        </p:tgtEl>
                                        <p:attrNameLst>
                                          <p:attrName>style.visibility</p:attrName>
                                        </p:attrNameLst>
                                      </p:cBhvr>
                                      <p:to>
                                        <p:strVal val="visible"/>
                                      </p:to>
                                    </p:set>
                                    <p:anim by="(-#ppt_w*2)" calcmode="lin" valueType="num">
                                      <p:cBhvr rctx="PPT">
                                        <p:cTn id="12" dur="375" autoRev="1" fill="hold">
                                          <p:stCondLst>
                                            <p:cond delay="0"/>
                                          </p:stCondLst>
                                        </p:cTn>
                                        <p:tgtEl>
                                          <p:spTgt spid="2">
                                            <p:txEl>
                                              <p:pRg st="0" end="0"/>
                                            </p:txEl>
                                          </p:spTgt>
                                        </p:tgtEl>
                                        <p:attrNameLst>
                                          <p:attrName>ppt_w</p:attrName>
                                        </p:attrNameLst>
                                      </p:cBhvr>
                                    </p:anim>
                                    <p:anim by="(#ppt_w*0.50)" calcmode="lin" valueType="num">
                                      <p:cBhvr>
                                        <p:cTn id="13" dur="375" decel="50000" autoRev="1" fill="hold">
                                          <p:stCondLst>
                                            <p:cond delay="0"/>
                                          </p:stCondLst>
                                        </p:cTn>
                                        <p:tgtEl>
                                          <p:spTgt spid="2">
                                            <p:txEl>
                                              <p:pRg st="0" end="0"/>
                                            </p:txEl>
                                          </p:spTgt>
                                        </p:tgtEl>
                                        <p:attrNameLst>
                                          <p:attrName>ppt_x</p:attrName>
                                        </p:attrNameLst>
                                      </p:cBhvr>
                                    </p:anim>
                                    <p:anim from="(-#ppt_h/2)" to="(#ppt_y)" calcmode="lin" valueType="num">
                                      <p:cBhvr>
                                        <p:cTn id="14" dur="750" fill="hold">
                                          <p:stCondLst>
                                            <p:cond delay="0"/>
                                          </p:stCondLst>
                                        </p:cTn>
                                        <p:tgtEl>
                                          <p:spTgt spid="2">
                                            <p:txEl>
                                              <p:pRg st="0" end="0"/>
                                            </p:txEl>
                                          </p:spTgt>
                                        </p:tgtEl>
                                        <p:attrNameLst>
                                          <p:attrName>ppt_y</p:attrName>
                                        </p:attrNameLst>
                                      </p:cBhvr>
                                    </p:anim>
                                    <p:animRot by="21600000">
                                      <p:cBhvr>
                                        <p:cTn id="15" dur="750" fill="hold">
                                          <p:stCondLst>
                                            <p:cond delay="0"/>
                                          </p:stCondLst>
                                        </p:cTn>
                                        <p:tgtEl>
                                          <p:spTgt spid="2">
                                            <p:txEl>
                                              <p:pRg st="0" end="0"/>
                                            </p:txEl>
                                          </p:spTgt>
                                        </p:tgtEl>
                                        <p:attrNameLst>
                                          <p:attrName>r</p:attrName>
                                        </p:attrNameLst>
                                      </p:cBhvr>
                                    </p:animRot>
                                  </p:childTnLst>
                                </p:cTn>
                              </p:par>
                              <p:par>
                                <p:cTn id="16" presetID="56" presetClass="entr" presetSubtype="0" fill="hold" nodeType="withEffect">
                                  <p:stCondLst>
                                    <p:cond delay="0"/>
                                  </p:stCondLst>
                                  <p:iterate type="lt">
                                    <p:tmPct val="10000"/>
                                  </p:iterate>
                                  <p:childTnLst>
                                    <p:set>
                                      <p:cBhvr>
                                        <p:cTn id="17" dur="1" fill="hold">
                                          <p:stCondLst>
                                            <p:cond delay="0"/>
                                          </p:stCondLst>
                                        </p:cTn>
                                        <p:tgtEl>
                                          <p:spTgt spid="2">
                                            <p:txEl>
                                              <p:pRg st="1" end="1"/>
                                            </p:txEl>
                                          </p:spTgt>
                                        </p:tgtEl>
                                        <p:attrNameLst>
                                          <p:attrName>style.visibility</p:attrName>
                                        </p:attrNameLst>
                                      </p:cBhvr>
                                      <p:to>
                                        <p:strVal val="visible"/>
                                      </p:to>
                                    </p:set>
                                    <p:anim by="(-#ppt_w*2)" calcmode="lin" valueType="num">
                                      <p:cBhvr rctx="PPT">
                                        <p:cTn id="18" dur="375" autoRev="1" fill="hold">
                                          <p:stCondLst>
                                            <p:cond delay="0"/>
                                          </p:stCondLst>
                                        </p:cTn>
                                        <p:tgtEl>
                                          <p:spTgt spid="2">
                                            <p:txEl>
                                              <p:pRg st="1" end="1"/>
                                            </p:txEl>
                                          </p:spTgt>
                                        </p:tgtEl>
                                        <p:attrNameLst>
                                          <p:attrName>ppt_w</p:attrName>
                                        </p:attrNameLst>
                                      </p:cBhvr>
                                    </p:anim>
                                    <p:anim by="(#ppt_w*0.50)" calcmode="lin" valueType="num">
                                      <p:cBhvr>
                                        <p:cTn id="19" dur="375" decel="50000" autoRev="1" fill="hold">
                                          <p:stCondLst>
                                            <p:cond delay="0"/>
                                          </p:stCondLst>
                                        </p:cTn>
                                        <p:tgtEl>
                                          <p:spTgt spid="2">
                                            <p:txEl>
                                              <p:pRg st="1" end="1"/>
                                            </p:txEl>
                                          </p:spTgt>
                                        </p:tgtEl>
                                        <p:attrNameLst>
                                          <p:attrName>ppt_x</p:attrName>
                                        </p:attrNameLst>
                                      </p:cBhvr>
                                    </p:anim>
                                    <p:anim from="(-#ppt_h/2)" to="(#ppt_y)" calcmode="lin" valueType="num">
                                      <p:cBhvr>
                                        <p:cTn id="20" dur="750" fill="hold">
                                          <p:stCondLst>
                                            <p:cond delay="0"/>
                                          </p:stCondLst>
                                        </p:cTn>
                                        <p:tgtEl>
                                          <p:spTgt spid="2">
                                            <p:txEl>
                                              <p:pRg st="1" end="1"/>
                                            </p:txEl>
                                          </p:spTgt>
                                        </p:tgtEl>
                                        <p:attrNameLst>
                                          <p:attrName>ppt_y</p:attrName>
                                        </p:attrNameLst>
                                      </p:cBhvr>
                                    </p:anim>
                                    <p:animRot by="21600000">
                                      <p:cBhvr>
                                        <p:cTn id="21" dur="750" fill="hold">
                                          <p:stCondLst>
                                            <p:cond delay="0"/>
                                          </p:stCondLst>
                                        </p:cTn>
                                        <p:tgtEl>
                                          <p:spTgt spid="2">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Picture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Title 4"/>
          <p:cNvSpPr>
            <a:spLocks noGrp="1"/>
          </p:cNvSpPr>
          <p:nvPr>
            <p:ph type="ctrTitle"/>
          </p:nvPr>
        </p:nvSpPr>
        <p:spPr>
          <a:xfrm>
            <a:off x="304800" y="1371601"/>
            <a:ext cx="7772400" cy="1470025"/>
          </a:xfrm>
        </p:spPr>
        <p:txBody>
          <a:bodyPr/>
          <a:lstStyle/>
          <a:p>
            <a:pPr algn="l"/>
            <a:r>
              <a:rPr lang="en-US" sz="3000" smtClean="0">
                <a:solidFill>
                  <a:schemeClr val="bg1"/>
                </a:solidFill>
                <a:latin typeface="MV Boli" pitchFamily="2" charset="0"/>
                <a:ea typeface="MV Boli" pitchFamily="2" charset="0"/>
                <a:cs typeface="MV Boli" pitchFamily="2" charset="0"/>
              </a:rPr>
              <a:t>With great gratitude </a:t>
            </a:r>
            <a:br>
              <a:rPr lang="en-US" sz="3000" smtClean="0">
                <a:solidFill>
                  <a:schemeClr val="bg1"/>
                </a:solidFill>
                <a:latin typeface="MV Boli" pitchFamily="2" charset="0"/>
                <a:ea typeface="MV Boli" pitchFamily="2" charset="0"/>
                <a:cs typeface="MV Boli" pitchFamily="2" charset="0"/>
              </a:rPr>
            </a:br>
            <a:r>
              <a:rPr lang="en-US" sz="3000" smtClean="0">
                <a:solidFill>
                  <a:schemeClr val="bg1"/>
                </a:solidFill>
                <a:latin typeface="MV Boli" pitchFamily="2" charset="0"/>
                <a:ea typeface="MV Boli" pitchFamily="2" charset="0"/>
                <a:cs typeface="MV Boli" pitchFamily="2" charset="0"/>
              </a:rPr>
              <a:t>toward our </a:t>
            </a:r>
            <a:br>
              <a:rPr lang="en-US" sz="3000" smtClean="0">
                <a:solidFill>
                  <a:schemeClr val="bg1"/>
                </a:solidFill>
                <a:latin typeface="MV Boli" pitchFamily="2" charset="0"/>
                <a:ea typeface="MV Boli" pitchFamily="2" charset="0"/>
                <a:cs typeface="MV Boli" pitchFamily="2" charset="0"/>
              </a:rPr>
            </a:br>
            <a:r>
              <a:rPr lang="en-US" sz="3000" smtClean="0">
                <a:solidFill>
                  <a:schemeClr val="bg1"/>
                </a:solidFill>
                <a:latin typeface="MV Boli" pitchFamily="2" charset="0"/>
                <a:ea typeface="MV Boli" pitchFamily="2" charset="0"/>
                <a:cs typeface="MV Boli" pitchFamily="2" charset="0"/>
              </a:rPr>
              <a:t>dear professor:</a:t>
            </a:r>
          </a:p>
        </p:txBody>
      </p:sp>
      <p:sp>
        <p:nvSpPr>
          <p:cNvPr id="6" name="Subtitle 5"/>
          <p:cNvSpPr>
            <a:spLocks noGrp="1"/>
          </p:cNvSpPr>
          <p:nvPr>
            <p:ph type="subTitle" idx="1"/>
          </p:nvPr>
        </p:nvSpPr>
        <p:spPr>
          <a:xfrm>
            <a:off x="304800" y="3886200"/>
            <a:ext cx="6400800" cy="1752600"/>
          </a:xfrm>
        </p:spPr>
        <p:txBody>
          <a:bodyPr/>
          <a:lstStyle/>
          <a:p>
            <a:pPr algn="l"/>
            <a:r>
              <a:rPr lang="en-US" sz="3500" smtClean="0">
                <a:solidFill>
                  <a:schemeClr val="bg1"/>
                </a:solidFill>
                <a:latin typeface="MV Boli" pitchFamily="2" charset="0"/>
                <a:ea typeface="MV Boli" pitchFamily="2" charset="0"/>
                <a:cs typeface="MV Boli" pitchFamily="2" charset="0"/>
              </a:rPr>
              <a:t>Dr.Mir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3" descr="Picture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Title 5"/>
          <p:cNvSpPr>
            <a:spLocks noGrp="1"/>
          </p:cNvSpPr>
          <p:nvPr>
            <p:ph type="title"/>
          </p:nvPr>
        </p:nvSpPr>
        <p:spPr/>
        <p:txBody>
          <a:bodyPr rtlCol="0">
            <a:normAutofit/>
          </a:bodyPr>
          <a:lstStyle/>
          <a:p>
            <a:pPr fontAlgn="auto">
              <a:spcAft>
                <a:spcPts val="0"/>
              </a:spcAft>
              <a:defRPr/>
            </a:pPr>
            <a:r>
              <a:rPr lang="en-US" dirty="0" smtClean="0">
                <a:solidFill>
                  <a:schemeClr val="accent5"/>
                </a:solidFill>
              </a:rPr>
              <a:t>The end</a:t>
            </a:r>
            <a:endParaRPr lang="en-US" dirty="0">
              <a:solidFill>
                <a:schemeClr val="accent5"/>
              </a:solidFill>
            </a:endParaRPr>
          </a:p>
        </p:txBody>
      </p:sp>
      <p:sp>
        <p:nvSpPr>
          <p:cNvPr id="65539" name="Text Placeholder 4"/>
          <p:cNvSpPr>
            <a:spLocks noGrp="1"/>
          </p:cNvSpPr>
          <p:nvPr>
            <p:ph type="body" idx="1"/>
          </p:nvPr>
        </p:nvSpPr>
        <p:spPr>
          <a:xfrm>
            <a:off x="457200" y="533400"/>
            <a:ext cx="7772400" cy="2057400"/>
          </a:xfrm>
        </p:spPr>
        <p:txBody>
          <a:bodyPr/>
          <a:lstStyle/>
          <a:p>
            <a:r>
              <a:rPr lang="en-US" sz="3000" smtClean="0">
                <a:solidFill>
                  <a:schemeClr val="bg1"/>
                </a:solidFill>
                <a:latin typeface="MV Boli" pitchFamily="2" charset="0"/>
                <a:ea typeface="MV Boli" pitchFamily="2" charset="0"/>
                <a:cs typeface="MV Boli" pitchFamily="2" charset="0"/>
              </a:rPr>
              <a:t>Thanks for your </a:t>
            </a:r>
          </a:p>
          <a:p>
            <a:r>
              <a:rPr lang="en-US" sz="3000" smtClean="0">
                <a:solidFill>
                  <a:schemeClr val="bg1"/>
                </a:solidFill>
                <a:latin typeface="MV Boli" pitchFamily="2" charset="0"/>
                <a:ea typeface="MV Boli" pitchFamily="2" charset="0"/>
                <a:cs typeface="MV Boli" pitchFamily="2" charset="0"/>
              </a:rPr>
              <a:t>time and attention</a:t>
            </a:r>
          </a:p>
        </p:txBody>
      </p:sp>
    </p:spTree>
  </p:cSld>
  <p:clrMapOvr>
    <a:masterClrMapping/>
  </p:clrMapOvr>
  <p:transition spd="slow">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ctrTitle"/>
          </p:nvPr>
        </p:nvSpPr>
        <p:spPr>
          <a:xfrm>
            <a:off x="304800" y="2038349"/>
            <a:ext cx="8534400" cy="704851"/>
          </a:xfrm>
        </p:spPr>
        <p:txBody>
          <a:bodyPr/>
          <a:lstStyle/>
          <a:p>
            <a:r>
              <a:rPr lang="en-US" sz="8000" smtClean="0">
                <a:latin typeface="MV Boli" pitchFamily="2" charset="0"/>
                <a:ea typeface="MV Boli" pitchFamily="2" charset="0"/>
                <a:cs typeface="MV Boli" pitchFamily="2" charset="0"/>
              </a:rPr>
              <a:t>Vitamin A</a:t>
            </a:r>
          </a:p>
        </p:txBody>
      </p:sp>
      <p:sp>
        <p:nvSpPr>
          <p:cNvPr id="2" name="TextBox 1"/>
          <p:cNvSpPr txBox="1"/>
          <p:nvPr/>
        </p:nvSpPr>
        <p:spPr>
          <a:xfrm>
            <a:off x="8610600" y="6400800"/>
            <a:ext cx="457200" cy="369332"/>
          </a:xfrm>
          <a:prstGeom prst="rect">
            <a:avLst/>
          </a:prstGeom>
          <a:noFill/>
        </p:spPr>
        <p:txBody>
          <a:bodyPr wrap="square" rtlCol="0">
            <a:spAutoFit/>
          </a:bodyPr>
          <a:lstStyle/>
          <a:p>
            <a:pPr algn="ctr"/>
            <a:r>
              <a:rPr lang="en-US" dirty="0" smtClean="0">
                <a:solidFill>
                  <a:schemeClr val="bg1"/>
                </a:solidFill>
              </a:rPr>
              <a:t>2</a:t>
            </a:r>
            <a:endParaRPr lang="en-US" dirty="0">
              <a:solidFill>
                <a:schemeClr val="bg1"/>
              </a:solidFill>
            </a:endParaRPr>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z="3000" dirty="0" smtClean="0">
                <a:latin typeface="MV Boli" pitchFamily="2" charset="0"/>
                <a:cs typeface="MV Boli" pitchFamily="2" charset="0"/>
              </a:rPr>
              <a:t>Brief History:</a:t>
            </a:r>
          </a:p>
        </p:txBody>
      </p:sp>
      <p:sp>
        <p:nvSpPr>
          <p:cNvPr id="52227" name="Content Placeholder 2"/>
          <p:cNvSpPr>
            <a:spLocks noGrp="1"/>
          </p:cNvSpPr>
          <p:nvPr>
            <p:ph idx="1"/>
          </p:nvPr>
        </p:nvSpPr>
        <p:spPr>
          <a:xfrm>
            <a:off x="685800" y="1676400"/>
            <a:ext cx="6858000" cy="4572000"/>
          </a:xfrm>
        </p:spPr>
        <p:txBody>
          <a:bodyPr/>
          <a:lstStyle/>
          <a:p>
            <a:pPr>
              <a:buNone/>
            </a:pPr>
            <a:r>
              <a:rPr lang="en-US" sz="1700" dirty="0" smtClean="0"/>
              <a:t>The earliest clues to be discovered that led to the identification of Vitamin A and its deficiency date back as far as 1819, when a physiologist called </a:t>
            </a:r>
            <a:r>
              <a:rPr lang="en-US" sz="1700" dirty="0" err="1" smtClean="0">
                <a:solidFill>
                  <a:schemeClr val="tx1"/>
                </a:solidFill>
              </a:rPr>
              <a:t>Magendie</a:t>
            </a:r>
            <a:r>
              <a:rPr lang="en-US" sz="1700" dirty="0" err="1" smtClean="0"/>
              <a:t>found</a:t>
            </a:r>
            <a:r>
              <a:rPr lang="en-US" sz="1700" dirty="0" smtClean="0"/>
              <a:t> that </a:t>
            </a:r>
            <a:r>
              <a:rPr lang="en-US" sz="1700" dirty="0" smtClean="0">
                <a:solidFill>
                  <a:schemeClr val="tx1"/>
                </a:solidFill>
              </a:rPr>
              <a:t>malnourished dogs </a:t>
            </a:r>
            <a:r>
              <a:rPr lang="en-US" sz="1700" dirty="0" smtClean="0"/>
              <a:t>tended to develop corneal ulcers and their risk of death was increased. Vitamin A is required to maintain specialized epithelia (such as in the </a:t>
            </a:r>
            <a:r>
              <a:rPr lang="en-US" sz="1700" dirty="0" smtClean="0">
                <a:solidFill>
                  <a:schemeClr val="tx1"/>
                </a:solidFill>
              </a:rPr>
              <a:t>cornea </a:t>
            </a:r>
            <a:r>
              <a:rPr lang="en-US" sz="1700" dirty="0" smtClean="0"/>
              <a:t>and</a:t>
            </a:r>
            <a:r>
              <a:rPr lang="en-US" sz="1700" dirty="0" smtClean="0">
                <a:solidFill>
                  <a:schemeClr val="tx1"/>
                </a:solidFill>
              </a:rPr>
              <a:t> conjunctiva</a:t>
            </a:r>
            <a:r>
              <a:rPr lang="en-US" sz="1700" dirty="0" smtClean="0"/>
              <a:t>)</a:t>
            </a:r>
          </a:p>
          <a:p>
            <a:pPr>
              <a:buNone/>
            </a:pPr>
            <a:endParaRPr lang="en-US" sz="1700" dirty="0" smtClean="0"/>
          </a:p>
          <a:p>
            <a:pPr>
              <a:buNone/>
            </a:pPr>
            <a:r>
              <a:rPr lang="en-US" sz="1700" dirty="0" smtClean="0"/>
              <a:t>In 1912, an English biochemist called </a:t>
            </a:r>
            <a:r>
              <a:rPr lang="en-US" sz="1700" dirty="0" smtClean="0">
                <a:solidFill>
                  <a:schemeClr val="tx1"/>
                </a:solidFill>
              </a:rPr>
              <a:t>Frederick Gowland Hopkins </a:t>
            </a:r>
            <a:r>
              <a:rPr lang="en-US" sz="1700" dirty="0" smtClean="0"/>
              <a:t>found unknown factors present in </a:t>
            </a:r>
            <a:r>
              <a:rPr lang="en-US" sz="1700" dirty="0" smtClean="0">
                <a:solidFill>
                  <a:schemeClr val="tx1"/>
                </a:solidFill>
              </a:rPr>
              <a:t>milk </a:t>
            </a:r>
            <a:r>
              <a:rPr lang="en-US" sz="1700" dirty="0" smtClean="0"/>
              <a:t>that were not fats, proteins or carbohydrates, but were required to aid growth in rats. Hopkins was later awarded the </a:t>
            </a:r>
            <a:r>
              <a:rPr lang="en-US" sz="1700" dirty="0" smtClean="0">
                <a:solidFill>
                  <a:schemeClr val="tx1"/>
                </a:solidFill>
              </a:rPr>
              <a:t>Nobel Prize </a:t>
            </a:r>
            <a:r>
              <a:rPr lang="en-US" sz="1700" dirty="0" smtClean="0"/>
              <a:t>(in 1929) for this discovery. In 1917, </a:t>
            </a:r>
            <a:r>
              <a:rPr lang="en-US" sz="1700" dirty="0" smtClean="0">
                <a:solidFill>
                  <a:schemeClr val="accent4"/>
                </a:solidFill>
              </a:rPr>
              <a:t>Elmer McCollum </a:t>
            </a:r>
            <a:r>
              <a:rPr lang="en-US" sz="1700" dirty="0" smtClean="0"/>
              <a:t>from the University of Wisconsin–Madison along with Lafayette Mendel and Thomas Burr Osborne from Yale University discovered one of these substances while researching the role of dietary fats. In 1918, these “accessory factors” were described as fat soluble and in 1920, they were referred to as vitamin A.</a:t>
            </a:r>
            <a:r>
              <a:rPr lang="en-US" sz="1700" b="1" baseline="30000" dirty="0">
                <a:solidFill>
                  <a:schemeClr val="accent5">
                    <a:lumMod val="10000"/>
                  </a:schemeClr>
                </a:solidFill>
              </a:rPr>
              <a:t>1</a:t>
            </a:r>
            <a:endParaRPr lang="en-US" sz="1700" b="1" dirty="0" smtClean="0">
              <a:solidFill>
                <a:schemeClr val="accent5">
                  <a:lumMod val="10000"/>
                </a:schemeClr>
              </a:solidFill>
            </a:endParaRPr>
          </a:p>
        </p:txBody>
      </p:sp>
      <p:sp>
        <p:nvSpPr>
          <p:cNvPr id="5" name="TextBox 4"/>
          <p:cNvSpPr txBox="1"/>
          <p:nvPr/>
        </p:nvSpPr>
        <p:spPr>
          <a:xfrm>
            <a:off x="8610600" y="6400802"/>
            <a:ext cx="457200" cy="646331"/>
          </a:xfrm>
          <a:prstGeom prst="rect">
            <a:avLst/>
          </a:prstGeom>
          <a:noFill/>
        </p:spPr>
        <p:txBody>
          <a:bodyPr wrap="square" rtlCol="0">
            <a:spAutoFit/>
          </a:bodyPr>
          <a:lstStyle/>
          <a:p>
            <a:pPr algn="ctr"/>
            <a:r>
              <a:rPr lang="en-US" dirty="0" smtClean="0">
                <a:solidFill>
                  <a:schemeClr val="bg1"/>
                </a:solidFill>
              </a:rPr>
              <a:t>3</a:t>
            </a:r>
          </a:p>
          <a:p>
            <a:pPr algn="ctr"/>
            <a:endParaRPr lang="en-US" dirty="0">
              <a:solidFill>
                <a:schemeClr val="bg1"/>
              </a:solidFill>
            </a:endParaRPr>
          </a:p>
        </p:txBody>
      </p:sp>
      <p:cxnSp>
        <p:nvCxnSpPr>
          <p:cNvPr id="6" name="Straight Connector 5"/>
          <p:cNvCxnSpPr/>
          <p:nvPr/>
        </p:nvCxnSpPr>
        <p:spPr bwMode="auto">
          <a:xfrm>
            <a:off x="3962400" y="2819400"/>
            <a:ext cx="914400" cy="914400"/>
          </a:xfrm>
          <a:prstGeom prst="line">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cxnSp>
      <p:sp>
        <p:nvSpPr>
          <p:cNvPr id="7" name="Rectangle 6"/>
          <p:cNvSpPr/>
          <p:nvPr/>
        </p:nvSpPr>
        <p:spPr>
          <a:xfrm>
            <a:off x="838202" y="6248401"/>
            <a:ext cx="1985415" cy="323165"/>
          </a:xfrm>
          <a:prstGeom prst="rect">
            <a:avLst/>
          </a:prstGeom>
        </p:spPr>
        <p:txBody>
          <a:bodyPr wrap="none">
            <a:spAutoFit/>
          </a:bodyPr>
          <a:lstStyle/>
          <a:p>
            <a:pPr>
              <a:defRPr/>
            </a:pPr>
            <a:r>
              <a:rPr lang="en-US" sz="1500" dirty="0" smtClean="0">
                <a:solidFill>
                  <a:schemeClr val="accent5">
                    <a:lumMod val="10000"/>
                  </a:schemeClr>
                </a:solidFill>
              </a:rPr>
              <a:t>1. www.wikipedia.org</a:t>
            </a:r>
            <a:endParaRPr lang="en-US" sz="1500" dirty="0">
              <a:solidFill>
                <a:schemeClr val="accent5">
                  <a:lumMod val="10000"/>
                </a:schemeClr>
              </a:solidFill>
            </a:endParaRPr>
          </a:p>
        </p:txBody>
      </p:sp>
      <p:cxnSp>
        <p:nvCxnSpPr>
          <p:cNvPr id="9" name="Straight Connector 8"/>
          <p:cNvCxnSpPr/>
          <p:nvPr/>
        </p:nvCxnSpPr>
        <p:spPr bwMode="auto">
          <a:xfrm>
            <a:off x="609600" y="6248400"/>
            <a:ext cx="7848600" cy="0"/>
          </a:xfrm>
          <a:prstGeom prst="line">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bg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latin typeface="MV Boli" panose="02000500030200090000" pitchFamily="2" charset="0"/>
                <a:cs typeface="MV Boli" panose="02000500030200090000" pitchFamily="2" charset="0"/>
              </a:rPr>
              <a:t>Classification:</a:t>
            </a:r>
            <a:endParaRPr lang="en-US" sz="3000" dirty="0">
              <a:latin typeface="MV Boli" panose="02000500030200090000" pitchFamily="2" charset="0"/>
              <a:cs typeface="MV Boli" panose="02000500030200090000" pitchFamily="2" charset="0"/>
            </a:endParaRPr>
          </a:p>
        </p:txBody>
      </p:sp>
      <p:sp>
        <p:nvSpPr>
          <p:cNvPr id="3" name="Content Placeholder 2"/>
          <p:cNvSpPr>
            <a:spLocks noGrp="1"/>
          </p:cNvSpPr>
          <p:nvPr>
            <p:ph idx="1"/>
          </p:nvPr>
        </p:nvSpPr>
        <p:spPr>
          <a:xfrm>
            <a:off x="609600" y="1619250"/>
            <a:ext cx="6858000" cy="4324351"/>
          </a:xfrm>
        </p:spPr>
        <p:txBody>
          <a:bodyPr/>
          <a:lstStyle/>
          <a:p>
            <a:pPr marL="0" indent="0">
              <a:buNone/>
            </a:pPr>
            <a:r>
              <a:rPr lang="en-US" sz="1700" dirty="0" smtClean="0">
                <a:solidFill>
                  <a:schemeClr val="accent4">
                    <a:lumMod val="50000"/>
                  </a:schemeClr>
                </a:solidFill>
              </a:rPr>
              <a:t>a.</a:t>
            </a:r>
            <a:r>
              <a:rPr lang="en-US" sz="1700" dirty="0" smtClean="0">
                <a:solidFill>
                  <a:schemeClr val="accent3">
                    <a:lumMod val="75000"/>
                  </a:schemeClr>
                </a:solidFill>
              </a:rPr>
              <a:t>Retinoids</a:t>
            </a:r>
            <a:r>
              <a:rPr lang="en-US" sz="1700" dirty="0" smtClean="0">
                <a:solidFill>
                  <a:schemeClr val="tx1"/>
                </a:solidFill>
              </a:rPr>
              <a:t> </a:t>
            </a:r>
            <a:r>
              <a:rPr lang="en-US" sz="1700" dirty="0" smtClean="0"/>
              <a:t>(found </a:t>
            </a:r>
            <a:r>
              <a:rPr lang="en-US" sz="1700" dirty="0"/>
              <a:t>in </a:t>
            </a:r>
            <a:r>
              <a:rPr lang="en-US" sz="1700" dirty="0">
                <a:solidFill>
                  <a:schemeClr val="tx1"/>
                </a:solidFill>
              </a:rPr>
              <a:t>animal</a:t>
            </a:r>
            <a:r>
              <a:rPr lang="en-US" sz="1700" dirty="0"/>
              <a:t> foods</a:t>
            </a:r>
            <a:r>
              <a:rPr lang="en-US" sz="1700" dirty="0" smtClean="0"/>
              <a:t>):</a:t>
            </a:r>
          </a:p>
          <a:p>
            <a:pPr marL="0" indent="0">
              <a:buNone/>
            </a:pPr>
            <a:r>
              <a:rPr lang="en-US" sz="1700" dirty="0" smtClean="0"/>
              <a:t>Retinoids comprise  </a:t>
            </a:r>
            <a:r>
              <a:rPr lang="en-US" sz="1700" dirty="0" smtClean="0">
                <a:solidFill>
                  <a:schemeClr val="tx1"/>
                </a:solidFill>
              </a:rPr>
              <a:t>retinol</a:t>
            </a:r>
            <a:r>
              <a:rPr lang="en-US" sz="1700" dirty="0" smtClean="0"/>
              <a:t>,  </a:t>
            </a:r>
            <a:r>
              <a:rPr lang="en-US" sz="1700" dirty="0" err="1" smtClean="0">
                <a:solidFill>
                  <a:schemeClr val="tx1"/>
                </a:solidFill>
              </a:rPr>
              <a:t>retinaldehyde</a:t>
            </a:r>
            <a:r>
              <a:rPr lang="en-US" sz="1700" dirty="0" smtClean="0"/>
              <a:t>,  and </a:t>
            </a:r>
            <a:r>
              <a:rPr lang="en-US" sz="1700" dirty="0" smtClean="0">
                <a:solidFill>
                  <a:schemeClr val="tx1"/>
                </a:solidFill>
              </a:rPr>
              <a:t>retinoic</a:t>
            </a:r>
            <a:r>
              <a:rPr lang="en-US" sz="1700" dirty="0" smtClean="0">
                <a:solidFill>
                  <a:schemeClr val="accent5">
                    <a:lumMod val="10000"/>
                  </a:schemeClr>
                </a:solidFill>
              </a:rPr>
              <a:t> </a:t>
            </a:r>
            <a:r>
              <a:rPr lang="en-US" sz="1700" dirty="0" smtClean="0">
                <a:solidFill>
                  <a:schemeClr val="tx1"/>
                </a:solidFill>
              </a:rPr>
              <a:t>acid</a:t>
            </a:r>
          </a:p>
          <a:p>
            <a:pPr marL="0" indent="0">
              <a:buNone/>
            </a:pPr>
            <a:endParaRPr lang="en-US" sz="1700" dirty="0" smtClean="0">
              <a:solidFill>
                <a:schemeClr val="accent5">
                  <a:lumMod val="10000"/>
                </a:schemeClr>
              </a:solidFill>
            </a:endParaRPr>
          </a:p>
          <a:p>
            <a:pPr marL="0" indent="0">
              <a:buNone/>
            </a:pPr>
            <a:r>
              <a:rPr lang="en-US" sz="1700" dirty="0" smtClean="0">
                <a:solidFill>
                  <a:schemeClr val="accent4">
                    <a:lumMod val="50000"/>
                  </a:schemeClr>
                </a:solidFill>
              </a:rPr>
              <a:t>b.</a:t>
            </a:r>
            <a:r>
              <a:rPr lang="en-US" sz="1700" dirty="0" smtClean="0">
                <a:solidFill>
                  <a:schemeClr val="accent3">
                    <a:lumMod val="75000"/>
                  </a:schemeClr>
                </a:solidFill>
              </a:rPr>
              <a:t>Carotenoids</a:t>
            </a:r>
            <a:r>
              <a:rPr lang="en-US" sz="1700" dirty="0" smtClean="0"/>
              <a:t> </a:t>
            </a:r>
            <a:r>
              <a:rPr lang="en-US" sz="1700" dirty="0"/>
              <a:t>(found in </a:t>
            </a:r>
            <a:r>
              <a:rPr lang="en-US" sz="1700" dirty="0">
                <a:solidFill>
                  <a:schemeClr val="tx1"/>
                </a:solidFill>
              </a:rPr>
              <a:t>plant</a:t>
            </a:r>
            <a:r>
              <a:rPr lang="en-US" sz="1700" dirty="0"/>
              <a:t> foods</a:t>
            </a:r>
            <a:r>
              <a:rPr lang="en-US" sz="1700" dirty="0" smtClean="0"/>
              <a:t>):</a:t>
            </a:r>
          </a:p>
          <a:p>
            <a:pPr marL="0" indent="0">
              <a:buNone/>
            </a:pPr>
            <a:r>
              <a:rPr lang="en-US" sz="1700" dirty="0" smtClean="0"/>
              <a:t>Carotenoids comprise </a:t>
            </a:r>
            <a:r>
              <a:rPr lang="en-US" sz="1700" dirty="0" smtClean="0">
                <a:solidFill>
                  <a:schemeClr val="tx1"/>
                </a:solidFill>
              </a:rPr>
              <a:t>carotenes</a:t>
            </a:r>
            <a:r>
              <a:rPr lang="en-US" sz="1700" dirty="0" smtClean="0"/>
              <a:t> and related compounds, known as </a:t>
            </a:r>
          </a:p>
          <a:p>
            <a:pPr marL="0" indent="0">
              <a:buNone/>
            </a:pPr>
            <a:r>
              <a:rPr lang="en-US" sz="1700" dirty="0" err="1">
                <a:solidFill>
                  <a:schemeClr val="tx1"/>
                </a:solidFill>
              </a:rPr>
              <a:t>provitamin</a:t>
            </a:r>
            <a:r>
              <a:rPr lang="en-US" sz="1700" dirty="0">
                <a:solidFill>
                  <a:schemeClr val="tx1"/>
                </a:solidFill>
              </a:rPr>
              <a:t> A</a:t>
            </a:r>
            <a:r>
              <a:rPr lang="en-US" sz="1700" dirty="0"/>
              <a:t>, as they can be cleaved to yield </a:t>
            </a:r>
            <a:r>
              <a:rPr lang="en-US" sz="1700" dirty="0" err="1"/>
              <a:t>retinaldehyde</a:t>
            </a:r>
            <a:endParaRPr lang="en-US" sz="1700" dirty="0"/>
          </a:p>
          <a:p>
            <a:pPr marL="0" indent="0">
              <a:buNone/>
            </a:pPr>
            <a:r>
              <a:rPr lang="en-US" sz="1700" dirty="0"/>
              <a:t>and thence retinol and retinoic acid.</a:t>
            </a:r>
          </a:p>
          <a:p>
            <a:pPr marL="0" indent="0">
              <a:buNone/>
            </a:pPr>
            <a:r>
              <a:rPr lang="en-US" sz="1700" dirty="0" smtClean="0">
                <a:solidFill>
                  <a:schemeClr val="accent5">
                    <a:lumMod val="10000"/>
                  </a:schemeClr>
                </a:solidFill>
              </a:rPr>
              <a:t> </a:t>
            </a:r>
            <a:endParaRPr lang="en-US" sz="1700" dirty="0">
              <a:solidFill>
                <a:schemeClr val="accent5">
                  <a:lumMod val="10000"/>
                </a:schemeClr>
              </a:solidFill>
            </a:endParaRPr>
          </a:p>
        </p:txBody>
      </p:sp>
      <p:sp>
        <p:nvSpPr>
          <p:cNvPr id="4" name="TextBox 3"/>
          <p:cNvSpPr txBox="1"/>
          <p:nvPr/>
        </p:nvSpPr>
        <p:spPr>
          <a:xfrm>
            <a:off x="8610600" y="6400800"/>
            <a:ext cx="457200" cy="369332"/>
          </a:xfrm>
          <a:prstGeom prst="rect">
            <a:avLst/>
          </a:prstGeom>
          <a:noFill/>
        </p:spPr>
        <p:txBody>
          <a:bodyPr wrap="square" rtlCol="0">
            <a:spAutoFit/>
          </a:bodyPr>
          <a:lstStyle/>
          <a:p>
            <a:pPr algn="ctr"/>
            <a:r>
              <a:rPr lang="en-US" dirty="0">
                <a:solidFill>
                  <a:schemeClr val="bg1"/>
                </a:solidFill>
              </a:rPr>
              <a:t>4</a:t>
            </a:r>
          </a:p>
        </p:txBody>
      </p:sp>
    </p:spTree>
    <p:extLst>
      <p:ext uri="{BB962C8B-B14F-4D97-AF65-F5344CB8AC3E}">
        <p14:creationId xmlns:p14="http://schemas.microsoft.com/office/powerpoint/2010/main" val="1569513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latin typeface="MV Boli" panose="02000500030200090000" pitchFamily="2" charset="0"/>
                <a:cs typeface="MV Boli" panose="02000500030200090000" pitchFamily="2" charset="0"/>
              </a:rPr>
              <a:t>Structures:</a:t>
            </a:r>
            <a:endParaRPr lang="en-US" sz="3000" dirty="0">
              <a:latin typeface="MV Boli" panose="02000500030200090000" pitchFamily="2" charset="0"/>
              <a:cs typeface="MV Boli" panose="02000500030200090000" pitchFamily="2" charset="0"/>
            </a:endParaRPr>
          </a:p>
        </p:txBody>
      </p:sp>
      <p:sp>
        <p:nvSpPr>
          <p:cNvPr id="4" name="TextBox 3"/>
          <p:cNvSpPr txBox="1"/>
          <p:nvPr/>
        </p:nvSpPr>
        <p:spPr>
          <a:xfrm>
            <a:off x="8610600" y="6400800"/>
            <a:ext cx="457200" cy="369332"/>
          </a:xfrm>
          <a:prstGeom prst="rect">
            <a:avLst/>
          </a:prstGeom>
          <a:noFill/>
        </p:spPr>
        <p:txBody>
          <a:bodyPr wrap="square" rtlCol="0">
            <a:spAutoFit/>
          </a:bodyPr>
          <a:lstStyle/>
          <a:p>
            <a:pPr algn="ctr"/>
            <a:r>
              <a:rPr lang="en-US" dirty="0">
                <a:solidFill>
                  <a:schemeClr val="bg1"/>
                </a:solidFill>
              </a:rPr>
              <a:t>5</a:t>
            </a:r>
          </a:p>
        </p:txBody>
      </p:sp>
      <p:pic>
        <p:nvPicPr>
          <p:cNvPr id="5" name="Content Placeholder 4" descr="Figure 1. Chemical structures of beta-carotene, retinyl palmitate, all-trans-retinol, all-trans-retinal, 11-cis-retinal, all-trans-retinoic acid, 12-cis-retinoic acid, and 9-cis-retinoic acid."/>
          <p:cNvPicPr>
            <a:picLocks noGrp="1"/>
          </p:cNvPicPr>
          <p:nvPr>
            <p:ph idx="1"/>
          </p:nvPr>
        </p:nvPicPr>
        <p:blipFill>
          <a:blip r:embed="rId2">
            <a:clrChange>
              <a:clrFrom>
                <a:srgbClr val="FFFFFF"/>
              </a:clrFrom>
              <a:clrTo>
                <a:srgbClr val="FFFFFF">
                  <a:alpha val="0"/>
                </a:srgbClr>
              </a:clrTo>
            </a:clrChange>
            <a:duotone>
              <a:prstClr val="black"/>
              <a:schemeClr val="accent2">
                <a:tint val="45000"/>
                <a:satMod val="400000"/>
              </a:schemeClr>
            </a:duotone>
          </a:blip>
          <a:srcRect/>
          <a:stretch>
            <a:fillRect/>
          </a:stretch>
        </p:blipFill>
        <p:spPr bwMode="auto">
          <a:xfrm>
            <a:off x="1219200" y="1307069"/>
            <a:ext cx="6324600" cy="5474732"/>
          </a:xfrm>
          <a:prstGeom prst="rect">
            <a:avLst/>
          </a:prstGeom>
          <a:noFill/>
          <a:ln w="9525">
            <a:noFill/>
            <a:miter lim="800000"/>
            <a:headEnd/>
            <a:tailEnd/>
          </a:ln>
        </p:spPr>
      </p:pic>
    </p:spTree>
    <p:extLst>
      <p:ext uri="{BB962C8B-B14F-4D97-AF65-F5344CB8AC3E}">
        <p14:creationId xmlns:p14="http://schemas.microsoft.com/office/powerpoint/2010/main" val="3684344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latin typeface="MV Boli" panose="02000500030200090000" pitchFamily="2" charset="0"/>
                <a:cs typeface="MV Boli" panose="02000500030200090000" pitchFamily="2" charset="0"/>
              </a:rPr>
              <a:t>Functions:</a:t>
            </a:r>
            <a:endParaRPr lang="en-US" sz="3000" dirty="0">
              <a:latin typeface="MV Boli" panose="02000500030200090000" pitchFamily="2" charset="0"/>
              <a:cs typeface="MV Boli" panose="02000500030200090000" pitchFamily="2" charset="0"/>
            </a:endParaRPr>
          </a:p>
        </p:txBody>
      </p:sp>
      <p:sp>
        <p:nvSpPr>
          <p:cNvPr id="3" name="Content Placeholder 2"/>
          <p:cNvSpPr>
            <a:spLocks noGrp="1"/>
          </p:cNvSpPr>
          <p:nvPr>
            <p:ph idx="1"/>
          </p:nvPr>
        </p:nvSpPr>
        <p:spPr>
          <a:xfrm>
            <a:off x="381000" y="1371601"/>
            <a:ext cx="6858000" cy="4324351"/>
          </a:xfrm>
        </p:spPr>
        <p:txBody>
          <a:bodyPr/>
          <a:lstStyle/>
          <a:p>
            <a:pPr marL="0" indent="0">
              <a:buNone/>
            </a:pPr>
            <a:r>
              <a:rPr lang="en-US" dirty="0" smtClean="0">
                <a:solidFill>
                  <a:schemeClr val="accent3">
                    <a:lumMod val="75000"/>
                  </a:schemeClr>
                </a:solidFill>
                <a:latin typeface="MV Boli" panose="02000500030200090000" pitchFamily="2" charset="0"/>
                <a:cs typeface="MV Boli" panose="02000500030200090000" pitchFamily="2" charset="0"/>
              </a:rPr>
              <a:t>1)Visual </a:t>
            </a:r>
            <a:r>
              <a:rPr lang="en-US" dirty="0">
                <a:solidFill>
                  <a:schemeClr val="accent3">
                    <a:lumMod val="75000"/>
                  </a:schemeClr>
                </a:solidFill>
                <a:latin typeface="MV Boli" panose="02000500030200090000" pitchFamily="2" charset="0"/>
                <a:cs typeface="MV Boli" panose="02000500030200090000" pitchFamily="2" charset="0"/>
              </a:rPr>
              <a:t>system and </a:t>
            </a:r>
            <a:r>
              <a:rPr lang="en-US" dirty="0" smtClean="0">
                <a:solidFill>
                  <a:schemeClr val="accent3">
                    <a:lumMod val="75000"/>
                  </a:schemeClr>
                </a:solidFill>
                <a:latin typeface="MV Boli" panose="02000500030200090000" pitchFamily="2" charset="0"/>
                <a:cs typeface="MV Boli" panose="02000500030200090000" pitchFamily="2" charset="0"/>
              </a:rPr>
              <a:t>eyesight</a:t>
            </a:r>
          </a:p>
          <a:p>
            <a:pPr marL="0" indent="0">
              <a:buNone/>
            </a:pPr>
            <a:endParaRPr lang="en-US" dirty="0">
              <a:solidFill>
                <a:schemeClr val="tx1"/>
              </a:solidFill>
              <a:latin typeface="MV Boli" panose="02000500030200090000" pitchFamily="2" charset="0"/>
              <a:cs typeface="MV Boli" panose="02000500030200090000" pitchFamily="2" charset="0"/>
            </a:endParaRPr>
          </a:p>
          <a:p>
            <a:pPr marL="0" indent="0">
              <a:buNone/>
            </a:pPr>
            <a:endParaRPr lang="en-US" dirty="0">
              <a:solidFill>
                <a:schemeClr val="tx1"/>
              </a:solidFill>
              <a:latin typeface="MV Boli" panose="02000500030200090000" pitchFamily="2" charset="0"/>
              <a:cs typeface="MV Boli" panose="02000500030200090000" pitchFamily="2" charset="0"/>
            </a:endParaRPr>
          </a:p>
        </p:txBody>
      </p:sp>
      <p:pic>
        <p:nvPicPr>
          <p:cNvPr id="4" name="Picture 3" descr="Figure 2. The Visual Cycle. Retinol is transported to the retina via the circulation, where it moves into retinal pigment epithelial cells. There, retinol is esterified to form a retinyl ester that can be stored. When needed, retinyl esters are broken apart (hydrolyzed) and isomerized to form 11-cis-retinol, which can be oxidized to form 11-cis-retinal. 11-cis-retinal can be shuttled to the rod cell, where it binds to a protein called opsin to form the visual pigment, rhodopsin (also known as visual purple). Absorption of a photon of light catalyzes the isomerization of 11-cis-retinal to all-trans-retinal and results in its release. This isomerization triggers a cascade of events, leading to the generation of an electrical signal to the optic nerve. The nerve impulse generated by the optic nerve is conveyed to the brain where it can be interpreted as vision. Once released, all-trans-retinal is converted to all-trans-retinol, which can be transported across the interphotoreceptor matrix to the retinal epithelial cell to complete the visual cycle."/>
          <p:cNvPicPr/>
          <p:nvPr/>
        </p:nvPicPr>
        <p:blipFill>
          <a:blip r:embed="rId2">
            <a:clrChange>
              <a:clrFrom>
                <a:srgbClr val="FFFFFF"/>
              </a:clrFrom>
              <a:clrTo>
                <a:srgbClr val="FFFFFF">
                  <a:alpha val="0"/>
                </a:srgbClr>
              </a:clrTo>
            </a:clrChange>
            <a:duotone>
              <a:prstClr val="black"/>
              <a:schemeClr val="accent2">
                <a:tint val="45000"/>
                <a:satMod val="400000"/>
              </a:schemeClr>
            </a:duotone>
            <a:lum bright="-10000"/>
          </a:blip>
          <a:srcRect/>
          <a:stretch>
            <a:fillRect/>
          </a:stretch>
        </p:blipFill>
        <p:spPr bwMode="auto">
          <a:xfrm>
            <a:off x="1200150" y="1920240"/>
            <a:ext cx="6553200" cy="4800600"/>
          </a:xfrm>
          <a:prstGeom prst="rect">
            <a:avLst/>
          </a:prstGeom>
          <a:noFill/>
          <a:ln w="9525">
            <a:noFill/>
            <a:miter lim="800000"/>
            <a:headEnd/>
            <a:tailEnd/>
          </a:ln>
        </p:spPr>
      </p:pic>
      <p:sp>
        <p:nvSpPr>
          <p:cNvPr id="5" name="Rectangle 4"/>
          <p:cNvSpPr/>
          <p:nvPr/>
        </p:nvSpPr>
        <p:spPr>
          <a:xfrm>
            <a:off x="8602494" y="6336268"/>
            <a:ext cx="312906" cy="369332"/>
          </a:xfrm>
          <a:prstGeom prst="rect">
            <a:avLst/>
          </a:prstGeom>
        </p:spPr>
        <p:txBody>
          <a:bodyPr wrap="none">
            <a:spAutoFit/>
          </a:bodyPr>
          <a:lstStyle/>
          <a:p>
            <a:r>
              <a:rPr lang="en-US" dirty="0" smtClean="0">
                <a:solidFill>
                  <a:schemeClr val="bg1"/>
                </a:solidFill>
              </a:rPr>
              <a:t>6</a:t>
            </a:r>
            <a:endParaRPr lang="en-US" dirty="0">
              <a:solidFill>
                <a:schemeClr val="bg1"/>
              </a:solidFill>
            </a:endParaRPr>
          </a:p>
        </p:txBody>
      </p:sp>
    </p:spTree>
    <p:extLst>
      <p:ext uri="{BB962C8B-B14F-4D97-AF65-F5344CB8AC3E}">
        <p14:creationId xmlns:p14="http://schemas.microsoft.com/office/powerpoint/2010/main" val="1835994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19200"/>
            <a:ext cx="8686800" cy="533400"/>
          </a:xfrm>
        </p:spPr>
        <p:txBody>
          <a:bodyPr/>
          <a:lstStyle/>
          <a:p>
            <a:r>
              <a:rPr lang="en-US" sz="3000" dirty="0" smtClean="0">
                <a:solidFill>
                  <a:schemeClr val="accent3">
                    <a:lumMod val="75000"/>
                  </a:schemeClr>
                </a:solidFill>
                <a:latin typeface="MV Boli" panose="02000500030200090000" pitchFamily="2" charset="0"/>
                <a:cs typeface="MV Boli" panose="02000500030200090000" pitchFamily="2" charset="0"/>
              </a:rPr>
              <a:t>2)Regulation </a:t>
            </a:r>
            <a:r>
              <a:rPr lang="en-US" sz="3000" dirty="0">
                <a:solidFill>
                  <a:schemeClr val="accent3">
                    <a:lumMod val="75000"/>
                  </a:schemeClr>
                </a:solidFill>
                <a:latin typeface="MV Boli" panose="02000500030200090000" pitchFamily="2" charset="0"/>
                <a:cs typeface="MV Boli" panose="02000500030200090000" pitchFamily="2" charset="0"/>
              </a:rPr>
              <a:t>of gene expression</a:t>
            </a:r>
            <a:br>
              <a:rPr lang="en-US" sz="3000" dirty="0">
                <a:solidFill>
                  <a:schemeClr val="accent3">
                    <a:lumMod val="75000"/>
                  </a:schemeClr>
                </a:solidFill>
                <a:latin typeface="MV Boli" panose="02000500030200090000" pitchFamily="2" charset="0"/>
                <a:cs typeface="MV Boli" panose="02000500030200090000" pitchFamily="2" charset="0"/>
              </a:rPr>
            </a:br>
            <a:endParaRPr lang="en-US" sz="3000" dirty="0">
              <a:solidFill>
                <a:schemeClr val="accent3">
                  <a:lumMod val="75000"/>
                </a:schemeClr>
              </a:solidFill>
              <a:latin typeface="MV Boli" panose="02000500030200090000" pitchFamily="2" charset="0"/>
              <a:cs typeface="MV Boli" panose="02000500030200090000" pitchFamily="2" charset="0"/>
            </a:endParaRPr>
          </a:p>
        </p:txBody>
      </p:sp>
      <p:pic>
        <p:nvPicPr>
          <p:cNvPr id="4" name="Content Placeholder 3" descr="Figure 3. A Simplified Model of the Regulation of Gene Expression by Retinoic Acid (RA) Isomers. All-trans-RA and 9-cis-RA are transported to the nucleus of the cell bound to cytoplasmic retinoic acid-binding proteins. Within the nucleus, all-trans-RA binds to retinoic acid receptors (RAR) and 9-cis-RA binds to retinoid receptors (RXR). RAR and RXR form RAR/RXR heterodimers, which bind to regulatory regions of the chromosome called retinoic acid response elements (RARE). Binding of all-trans-RA and 9-cis-RA to RAR and RXR respectively allows the complex to regulate the rate of gene transcription."/>
          <p:cNvPicPr>
            <a:picLocks noGrp="1"/>
          </p:cNvPicPr>
          <p:nvPr>
            <p:ph idx="1"/>
          </p:nvPr>
        </p:nvPicPr>
        <p:blipFill>
          <a:blip r:embed="rId2">
            <a:clrChange>
              <a:clrFrom>
                <a:srgbClr val="FFFFFF"/>
              </a:clrFrom>
              <a:clrTo>
                <a:srgbClr val="FFFFFF">
                  <a:alpha val="0"/>
                </a:srgbClr>
              </a:clrTo>
            </a:clrChange>
            <a:duotone>
              <a:prstClr val="black"/>
              <a:schemeClr val="accent1">
                <a:tint val="45000"/>
                <a:satMod val="400000"/>
              </a:schemeClr>
            </a:duotone>
            <a:lum bright="-10000"/>
          </a:blip>
          <a:srcRect/>
          <a:stretch>
            <a:fillRect/>
          </a:stretch>
        </p:blipFill>
        <p:spPr bwMode="auto">
          <a:xfrm>
            <a:off x="1219200" y="1524000"/>
            <a:ext cx="6477000" cy="5181600"/>
          </a:xfrm>
          <a:prstGeom prst="rect">
            <a:avLst/>
          </a:prstGeom>
          <a:noFill/>
          <a:ln w="9525">
            <a:noFill/>
            <a:miter lim="800000"/>
            <a:headEnd/>
            <a:tailEnd/>
          </a:ln>
        </p:spPr>
      </p:pic>
      <p:sp>
        <p:nvSpPr>
          <p:cNvPr id="5" name="Rectangle 4"/>
          <p:cNvSpPr/>
          <p:nvPr/>
        </p:nvSpPr>
        <p:spPr>
          <a:xfrm>
            <a:off x="8602494" y="6336268"/>
            <a:ext cx="312906" cy="369332"/>
          </a:xfrm>
          <a:prstGeom prst="rect">
            <a:avLst/>
          </a:prstGeom>
        </p:spPr>
        <p:txBody>
          <a:bodyPr wrap="none">
            <a:spAutoFit/>
          </a:bodyPr>
          <a:lstStyle/>
          <a:p>
            <a:r>
              <a:rPr lang="en-US" dirty="0" smtClean="0">
                <a:solidFill>
                  <a:schemeClr val="bg1"/>
                </a:solidFill>
              </a:rPr>
              <a:t>7</a:t>
            </a:r>
            <a:endParaRPr lang="en-US" dirty="0">
              <a:solidFill>
                <a:schemeClr val="bg1"/>
              </a:solidFill>
            </a:endParaRPr>
          </a:p>
        </p:txBody>
      </p:sp>
    </p:spTree>
    <p:extLst>
      <p:ext uri="{BB962C8B-B14F-4D97-AF65-F5344CB8AC3E}">
        <p14:creationId xmlns:p14="http://schemas.microsoft.com/office/powerpoint/2010/main" val="1051598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14400"/>
            <a:ext cx="8686800" cy="533400"/>
          </a:xfrm>
        </p:spPr>
        <p:txBody>
          <a:bodyPr/>
          <a:lstStyle/>
          <a:p>
            <a:r>
              <a:rPr lang="en-US" sz="3000" dirty="0" smtClean="0">
                <a:solidFill>
                  <a:schemeClr val="accent3">
                    <a:lumMod val="75000"/>
                  </a:schemeClr>
                </a:solidFill>
                <a:latin typeface="MV Boli" panose="02000500030200090000" pitchFamily="2" charset="0"/>
                <a:cs typeface="MV Boli" panose="02000500030200090000" pitchFamily="2" charset="0"/>
              </a:rPr>
              <a:t>3)Immunity:</a:t>
            </a:r>
            <a:endParaRPr lang="en-US" sz="3000" dirty="0">
              <a:solidFill>
                <a:schemeClr val="accent3">
                  <a:lumMod val="75000"/>
                </a:schemeClr>
              </a:solidFill>
              <a:latin typeface="MV Boli" panose="02000500030200090000" pitchFamily="2" charset="0"/>
              <a:cs typeface="MV Boli" panose="02000500030200090000" pitchFamily="2" charset="0"/>
            </a:endParaRPr>
          </a:p>
        </p:txBody>
      </p:sp>
      <p:sp>
        <p:nvSpPr>
          <p:cNvPr id="3" name="Content Placeholder 2"/>
          <p:cNvSpPr>
            <a:spLocks noGrp="1"/>
          </p:cNvSpPr>
          <p:nvPr>
            <p:ph idx="1"/>
          </p:nvPr>
        </p:nvSpPr>
        <p:spPr>
          <a:xfrm>
            <a:off x="685800" y="1371601"/>
            <a:ext cx="6858000" cy="4324351"/>
          </a:xfrm>
        </p:spPr>
        <p:txBody>
          <a:bodyPr/>
          <a:lstStyle/>
          <a:p>
            <a:pPr marL="0" indent="0">
              <a:buNone/>
            </a:pPr>
            <a:r>
              <a:rPr lang="en-US" sz="1700" dirty="0" smtClean="0"/>
              <a:t>Vitamin </a:t>
            </a:r>
            <a:r>
              <a:rPr lang="en-US" sz="1700" dirty="0"/>
              <a:t>A was initially </a:t>
            </a:r>
            <a:r>
              <a:rPr lang="en-US" sz="1700" dirty="0">
                <a:solidFill>
                  <a:schemeClr val="bg1">
                    <a:lumMod val="95000"/>
                  </a:schemeClr>
                </a:solidFill>
              </a:rPr>
              <a:t>coined</a:t>
            </a:r>
            <a:r>
              <a:rPr lang="en-US" sz="1700" dirty="0">
                <a:solidFill>
                  <a:schemeClr val="tx2">
                    <a:lumMod val="75000"/>
                  </a:schemeClr>
                </a:solidFill>
              </a:rPr>
              <a:t> </a:t>
            </a:r>
            <a:r>
              <a:rPr lang="en-US" sz="1700" dirty="0">
                <a:solidFill>
                  <a:schemeClr val="tx2"/>
                </a:solidFill>
              </a:rPr>
              <a:t>“the anti-infective vitamin” </a:t>
            </a:r>
            <a:r>
              <a:rPr lang="en-US" sz="1700" dirty="0"/>
              <a:t>because of its importance in the normal functioning of the immune system. Retinoic acid (RA) is produced by antigen-presenting cells (APCs), including </a:t>
            </a:r>
            <a:r>
              <a:rPr lang="en-US" sz="1700" dirty="0">
                <a:solidFill>
                  <a:schemeClr val="tx2"/>
                </a:solidFill>
              </a:rPr>
              <a:t>macrophages</a:t>
            </a:r>
            <a:r>
              <a:rPr lang="en-US" sz="1700" dirty="0"/>
              <a:t> and </a:t>
            </a:r>
            <a:r>
              <a:rPr lang="en-US" sz="1700" dirty="0">
                <a:solidFill>
                  <a:schemeClr val="tx2"/>
                </a:solidFill>
              </a:rPr>
              <a:t>dendritic cells</a:t>
            </a:r>
            <a:r>
              <a:rPr lang="en-US" sz="1700" dirty="0"/>
              <a:t>, found in mucosal interfaces and associated lymph nodes. RA appears to act on dendritic cells themselves to regulate their differentiation, migration, and antigen-presenting </a:t>
            </a:r>
            <a:r>
              <a:rPr lang="en-US" sz="1700" dirty="0" err="1" smtClean="0"/>
              <a:t>capacity.RA</a:t>
            </a:r>
            <a:r>
              <a:rPr lang="en-US" sz="1700" dirty="0" smtClean="0"/>
              <a:t> </a:t>
            </a:r>
            <a:r>
              <a:rPr lang="en-US" sz="1700" dirty="0"/>
              <a:t>is required for the differentiation of T-lymphocytes into induced regulatory T- lymphocytes (</a:t>
            </a:r>
            <a:r>
              <a:rPr lang="en-US" sz="1700" dirty="0" err="1"/>
              <a:t>Tregs</a:t>
            </a:r>
            <a:r>
              <a:rPr lang="en-US" sz="1700" dirty="0"/>
              <a:t>). </a:t>
            </a:r>
            <a:r>
              <a:rPr lang="en-US" sz="1700" dirty="0" smtClean="0"/>
              <a:t>It affects production of </a:t>
            </a:r>
            <a:r>
              <a:rPr lang="en-US" sz="1700" dirty="0" smtClean="0">
                <a:solidFill>
                  <a:schemeClr val="tx2"/>
                </a:solidFill>
              </a:rPr>
              <a:t>CYTOKINES</a:t>
            </a:r>
            <a:r>
              <a:rPr lang="en-US" sz="1700" dirty="0" smtClean="0"/>
              <a:t> by T-lymphocytes </a:t>
            </a:r>
            <a:r>
              <a:rPr lang="en-US" sz="1700" dirty="0"/>
              <a:t>in response to infection. There is also </a:t>
            </a:r>
            <a:r>
              <a:rPr lang="en-US" sz="1700" dirty="0" smtClean="0"/>
              <a:t>evidence </a:t>
            </a:r>
            <a:r>
              <a:rPr lang="en-US" sz="1700" dirty="0"/>
              <a:t>to suggest that RA may help </a:t>
            </a:r>
            <a:r>
              <a:rPr lang="en-US" sz="1700" dirty="0">
                <a:solidFill>
                  <a:schemeClr val="tx2"/>
                </a:solidFill>
              </a:rPr>
              <a:t>prevent</a:t>
            </a:r>
            <a:r>
              <a:rPr lang="en-US" sz="1700" dirty="0"/>
              <a:t> the development of </a:t>
            </a:r>
            <a:r>
              <a:rPr lang="en-US" sz="1700" dirty="0" smtClean="0">
                <a:solidFill>
                  <a:schemeClr val="tx2"/>
                </a:solidFill>
              </a:rPr>
              <a:t>autoimmunity</a:t>
            </a:r>
            <a:r>
              <a:rPr lang="en-US" sz="1700" dirty="0"/>
              <a:t>.</a:t>
            </a:r>
            <a:endParaRPr lang="en" sz="1700" u="sng" dirty="0"/>
          </a:p>
          <a:p>
            <a:pPr marL="0" indent="0">
              <a:buNone/>
            </a:pPr>
            <a:r>
              <a:rPr lang="en-US" sz="1700" dirty="0" smtClean="0"/>
              <a:t> </a:t>
            </a:r>
            <a:endParaRPr lang="en-US" sz="1700" dirty="0"/>
          </a:p>
        </p:txBody>
      </p:sp>
      <p:sp>
        <p:nvSpPr>
          <p:cNvPr id="4" name="Rectangle 3"/>
          <p:cNvSpPr/>
          <p:nvPr/>
        </p:nvSpPr>
        <p:spPr>
          <a:xfrm>
            <a:off x="8602494" y="6336268"/>
            <a:ext cx="312906" cy="369332"/>
          </a:xfrm>
          <a:prstGeom prst="rect">
            <a:avLst/>
          </a:prstGeom>
        </p:spPr>
        <p:txBody>
          <a:bodyPr wrap="none">
            <a:spAutoFit/>
          </a:bodyPr>
          <a:lstStyle/>
          <a:p>
            <a:r>
              <a:rPr lang="en-US" dirty="0" smtClean="0">
                <a:solidFill>
                  <a:schemeClr val="bg1"/>
                </a:solidFill>
              </a:rPr>
              <a:t>8</a:t>
            </a:r>
            <a:endParaRPr lang="en-US" dirty="0">
              <a:solidFill>
                <a:schemeClr val="bg1"/>
              </a:solidFill>
            </a:endParaRPr>
          </a:p>
        </p:txBody>
      </p:sp>
    </p:spTree>
    <p:extLst>
      <p:ext uri="{BB962C8B-B14F-4D97-AF65-F5344CB8AC3E}">
        <p14:creationId xmlns:p14="http://schemas.microsoft.com/office/powerpoint/2010/main" val="370404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latin typeface="MV Boli" pitchFamily="2" charset="0"/>
                <a:cs typeface="MV Boli" pitchFamily="2" charset="0"/>
              </a:rPr>
              <a:t>Deficiency &amp; Clinical Symptoms:</a:t>
            </a:r>
            <a:endParaRPr lang="en-US" sz="3000" dirty="0">
              <a:latin typeface="MV Boli" pitchFamily="2" charset="0"/>
              <a:cs typeface="MV Boli" pitchFamily="2" charset="0"/>
            </a:endParaRPr>
          </a:p>
        </p:txBody>
      </p:sp>
      <p:sp>
        <p:nvSpPr>
          <p:cNvPr id="3" name="Content Placeholder 2"/>
          <p:cNvSpPr>
            <a:spLocks noGrp="1"/>
          </p:cNvSpPr>
          <p:nvPr>
            <p:ph idx="1"/>
          </p:nvPr>
        </p:nvSpPr>
        <p:spPr>
          <a:xfrm>
            <a:off x="381000" y="1752600"/>
            <a:ext cx="7467600" cy="5181600"/>
          </a:xfrm>
        </p:spPr>
        <p:txBody>
          <a:bodyPr/>
          <a:lstStyle/>
          <a:p>
            <a:pPr>
              <a:buNone/>
            </a:pPr>
            <a:r>
              <a:rPr lang="en-US" sz="1700" dirty="0" smtClean="0"/>
              <a:t>-Nyctalopia (night blindness)</a:t>
            </a:r>
          </a:p>
          <a:p>
            <a:pPr>
              <a:buNone/>
            </a:pPr>
            <a:r>
              <a:rPr lang="en-US" sz="1700" dirty="0" smtClean="0"/>
              <a:t>-Xerophthalmia </a:t>
            </a:r>
          </a:p>
          <a:p>
            <a:pPr>
              <a:buNone/>
            </a:pPr>
            <a:r>
              <a:rPr lang="en-US" sz="1700" dirty="0" smtClean="0"/>
              <a:t>-Keratomalacia</a:t>
            </a:r>
            <a:endParaRPr lang="en-US" sz="1700" dirty="0"/>
          </a:p>
          <a:p>
            <a:pPr>
              <a:buNone/>
            </a:pPr>
            <a:r>
              <a:rPr lang="en-US" sz="1700" dirty="0" smtClean="0"/>
              <a:t>-Vitamin A is critical to achieving </a:t>
            </a:r>
            <a:r>
              <a:rPr lang="en-US" sz="1700" dirty="0" smtClean="0">
                <a:solidFill>
                  <a:schemeClr val="tx2"/>
                </a:solidFill>
              </a:rPr>
              <a:t>Millennium Development Goal 4 </a:t>
            </a:r>
            <a:r>
              <a:rPr lang="en-US" sz="1700" dirty="0" smtClean="0"/>
              <a:t>to reduce child mortality.  </a:t>
            </a:r>
          </a:p>
          <a:p>
            <a:pPr>
              <a:buNone/>
            </a:pPr>
            <a:r>
              <a:rPr lang="en-US" sz="1700" dirty="0" smtClean="0"/>
              <a:t>-VAD also contributes to maternal mortality and other poor outcomes in pregnancy and lacation. </a:t>
            </a:r>
          </a:p>
          <a:p>
            <a:pPr>
              <a:buNone/>
            </a:pPr>
            <a:r>
              <a:rPr lang="en-US" sz="1700" dirty="0" smtClean="0"/>
              <a:t>-VAD also diminishes the ability to fight infectious diseases like </a:t>
            </a:r>
            <a:r>
              <a:rPr lang="en-US" sz="1700" dirty="0" smtClean="0">
                <a:solidFill>
                  <a:schemeClr val="tx1"/>
                </a:solidFill>
              </a:rPr>
              <a:t>measles</a:t>
            </a:r>
            <a:r>
              <a:rPr lang="en-US" sz="1700" dirty="0" smtClean="0"/>
              <a:t>.</a:t>
            </a:r>
          </a:p>
          <a:p>
            <a:pPr>
              <a:buNone/>
            </a:pPr>
            <a:r>
              <a:rPr lang="en-US" sz="1700" dirty="0" smtClean="0"/>
              <a:t>-Anemia</a:t>
            </a:r>
            <a:endParaRPr lang="en-US" sz="1700" dirty="0" smtClean="0"/>
          </a:p>
        </p:txBody>
      </p:sp>
      <p:sp>
        <p:nvSpPr>
          <p:cNvPr id="4" name="TextBox 3"/>
          <p:cNvSpPr txBox="1"/>
          <p:nvPr/>
        </p:nvSpPr>
        <p:spPr>
          <a:xfrm>
            <a:off x="8610600" y="6400800"/>
            <a:ext cx="457200" cy="369332"/>
          </a:xfrm>
          <a:prstGeom prst="rect">
            <a:avLst/>
          </a:prstGeom>
          <a:noFill/>
        </p:spPr>
        <p:txBody>
          <a:bodyPr wrap="square" rtlCol="0">
            <a:spAutoFit/>
          </a:bodyPr>
          <a:lstStyle/>
          <a:p>
            <a:pPr algn="ctr"/>
            <a:r>
              <a:rPr lang="en-US" dirty="0" smtClean="0">
                <a:solidFill>
                  <a:schemeClr val="bg1"/>
                </a:solidFill>
              </a:rPr>
              <a:t>9</a:t>
            </a:r>
            <a:endParaRPr lang="en-US" dirty="0">
              <a:solidFill>
                <a:schemeClr val="bg1"/>
              </a:solidFill>
            </a:endParaRPr>
          </a:p>
        </p:txBody>
      </p:sp>
    </p:spTree>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theme/_rels/theme11.xml.rels><?xml version="1.0" encoding="UTF-8" standalone="yes"?>
<Relationships xmlns="http://schemas.openxmlformats.org/package/2006/relationships"><Relationship Id="rId1" Type="http://schemas.openxmlformats.org/officeDocument/2006/relationships/image" Target="../media/image14.jpeg"/></Relationships>
</file>

<file path=ppt/theme/_rels/them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12.xml><?xml version="1.0" encoding="utf-8"?>
<a:theme xmlns:a="http://schemas.openxmlformats.org/drawingml/2006/main" name="Theme11">
  <a:themeElements>
    <a:clrScheme name="powerpoint-template-24 14">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EABD00"/>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4B8ACD"/>
        </a:lt2>
        <a:accent1>
          <a:srgbClr val="5C98C2"/>
        </a:accent1>
        <a:accent2>
          <a:srgbClr val="93BAD6"/>
        </a:accent2>
        <a:accent3>
          <a:srgbClr val="FFFFFF"/>
        </a:accent3>
        <a:accent4>
          <a:srgbClr val="404040"/>
        </a:accent4>
        <a:accent5>
          <a:srgbClr val="B5CADD"/>
        </a:accent5>
        <a:accent6>
          <a:srgbClr val="85A8C2"/>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114682"/>
        </a:lt2>
        <a:accent1>
          <a:srgbClr val="295B99"/>
        </a:accent1>
        <a:accent2>
          <a:srgbClr val="406DA6"/>
        </a:accent2>
        <a:accent3>
          <a:srgbClr val="FFFFFF"/>
        </a:accent3>
        <a:accent4>
          <a:srgbClr val="404040"/>
        </a:accent4>
        <a:accent5>
          <a:srgbClr val="ACB5CA"/>
        </a:accent5>
        <a:accent6>
          <a:srgbClr val="396296"/>
        </a:accent6>
        <a:hlink>
          <a:srgbClr val="5F84B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617180"/>
        </a:lt2>
        <a:accent1>
          <a:srgbClr val="85919F"/>
        </a:accent1>
        <a:accent2>
          <a:srgbClr val="96A3AF"/>
        </a:accent2>
        <a:accent3>
          <a:srgbClr val="FFFFFF"/>
        </a:accent3>
        <a:accent4>
          <a:srgbClr val="404040"/>
        </a:accent4>
        <a:accent5>
          <a:srgbClr val="C2C7CD"/>
        </a:accent5>
        <a:accent6>
          <a:srgbClr val="87939E"/>
        </a:accent6>
        <a:hlink>
          <a:srgbClr val="AFB9C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C8C8C8"/>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F200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D000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397AFD"/>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3892FE"/>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8E8882"/>
        </a:lt2>
        <a:accent1>
          <a:srgbClr val="A29E9A"/>
        </a:accent1>
        <a:accent2>
          <a:srgbClr val="C2BFBA"/>
        </a:accent2>
        <a:accent3>
          <a:srgbClr val="FFFFFF"/>
        </a:accent3>
        <a:accent4>
          <a:srgbClr val="404040"/>
        </a:accent4>
        <a:accent5>
          <a:srgbClr val="CECCCA"/>
        </a:accent5>
        <a:accent6>
          <a:srgbClr val="B0ADA8"/>
        </a:accent6>
        <a:hlink>
          <a:srgbClr val="D000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1C7DCE"/>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4">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EABD00"/>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Theme1">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7">
  <a:themeElements>
    <a:clrScheme name="powerpoint-template-24 15">
      <a:dk1>
        <a:srgbClr val="4D4D4D"/>
      </a:dk1>
      <a:lt1>
        <a:srgbClr val="FFFFFF"/>
      </a:lt1>
      <a:dk2>
        <a:srgbClr val="4D4D4D"/>
      </a:dk2>
      <a:lt2>
        <a:srgbClr val="DE5204"/>
      </a:lt2>
      <a:accent1>
        <a:srgbClr val="ED5F07"/>
      </a:accent1>
      <a:accent2>
        <a:srgbClr val="FA7E32"/>
      </a:accent2>
      <a:accent3>
        <a:srgbClr val="FFFFFF"/>
      </a:accent3>
      <a:accent4>
        <a:srgbClr val="404040"/>
      </a:accent4>
      <a:accent5>
        <a:srgbClr val="F4B6AA"/>
      </a:accent5>
      <a:accent6>
        <a:srgbClr val="E3722C"/>
      </a:accent6>
      <a:hlink>
        <a:srgbClr val="C4C4C4"/>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C75F06"/>
        </a:lt2>
        <a:accent1>
          <a:srgbClr val="E07D06"/>
        </a:accent1>
        <a:accent2>
          <a:srgbClr val="F2A016"/>
        </a:accent2>
        <a:accent3>
          <a:srgbClr val="FFFFFF"/>
        </a:accent3>
        <a:accent4>
          <a:srgbClr val="404040"/>
        </a:accent4>
        <a:accent5>
          <a:srgbClr val="EDBFAA"/>
        </a:accent5>
        <a:accent6>
          <a:srgbClr val="DB9113"/>
        </a:accent6>
        <a:hlink>
          <a:srgbClr val="F7C91C"/>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CE5C16"/>
        </a:lt2>
        <a:accent1>
          <a:srgbClr val="E3852B"/>
        </a:accent1>
        <a:accent2>
          <a:srgbClr val="E79235"/>
        </a:accent2>
        <a:accent3>
          <a:srgbClr val="FFFFFF"/>
        </a:accent3>
        <a:accent4>
          <a:srgbClr val="404040"/>
        </a:accent4>
        <a:accent5>
          <a:srgbClr val="EFC2AC"/>
        </a:accent5>
        <a:accent6>
          <a:srgbClr val="D1842F"/>
        </a:accent6>
        <a:hlink>
          <a:srgbClr val="F09E38"/>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D5D16"/>
        </a:lt2>
        <a:accent1>
          <a:srgbClr val="ED5B10"/>
        </a:accent1>
        <a:accent2>
          <a:srgbClr val="F5A526"/>
        </a:accent2>
        <a:accent3>
          <a:srgbClr val="FFFFFF"/>
        </a:accent3>
        <a:accent4>
          <a:srgbClr val="404040"/>
        </a:accent4>
        <a:accent5>
          <a:srgbClr val="F4B5AA"/>
        </a:accent5>
        <a:accent6>
          <a:srgbClr val="DE9521"/>
        </a:accent6>
        <a:hlink>
          <a:srgbClr val="FABD4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B33617"/>
        </a:lt2>
        <a:accent1>
          <a:srgbClr val="DC6900"/>
        </a:accent1>
        <a:accent2>
          <a:srgbClr val="ED9500"/>
        </a:accent2>
        <a:accent3>
          <a:srgbClr val="FFFFFF"/>
        </a:accent3>
        <a:accent4>
          <a:srgbClr val="404040"/>
        </a:accent4>
        <a:accent5>
          <a:srgbClr val="EBB9AA"/>
        </a:accent5>
        <a:accent6>
          <a:srgbClr val="D78700"/>
        </a:accent6>
        <a:hlink>
          <a:srgbClr val="F8BE1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FE3902"/>
        </a:lt2>
        <a:accent1>
          <a:srgbClr val="FF6B03"/>
        </a:accent1>
        <a:accent2>
          <a:srgbClr val="FF8308"/>
        </a:accent2>
        <a:accent3>
          <a:srgbClr val="FFFFFF"/>
        </a:accent3>
        <a:accent4>
          <a:srgbClr val="404040"/>
        </a:accent4>
        <a:accent5>
          <a:srgbClr val="FFBAAA"/>
        </a:accent5>
        <a:accent6>
          <a:srgbClr val="E77606"/>
        </a:accent6>
        <a:hlink>
          <a:srgbClr val="FFA90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C75F06"/>
        </a:lt2>
        <a:accent1>
          <a:srgbClr val="E07D06"/>
        </a:accent1>
        <a:accent2>
          <a:srgbClr val="E5930D"/>
        </a:accent2>
        <a:accent3>
          <a:srgbClr val="FFFFFF"/>
        </a:accent3>
        <a:accent4>
          <a:srgbClr val="404040"/>
        </a:accent4>
        <a:accent5>
          <a:srgbClr val="EDBFAA"/>
        </a:accent5>
        <a:accent6>
          <a:srgbClr val="CF850B"/>
        </a:accent6>
        <a:hlink>
          <a:srgbClr val="F99F1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D6705"/>
        </a:lt2>
        <a:accent1>
          <a:srgbClr val="EB8B09"/>
        </a:accent1>
        <a:accent2>
          <a:srgbClr val="F5A437"/>
        </a:accent2>
        <a:accent3>
          <a:srgbClr val="FFFFFF"/>
        </a:accent3>
        <a:accent4>
          <a:srgbClr val="404040"/>
        </a:accent4>
        <a:accent5>
          <a:srgbClr val="F3C4AA"/>
        </a:accent5>
        <a:accent6>
          <a:srgbClr val="DE9431"/>
        </a:accent6>
        <a:hlink>
          <a:srgbClr val="FAB55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DD6705"/>
        </a:lt2>
        <a:accent1>
          <a:srgbClr val="EB8B09"/>
        </a:accent1>
        <a:accent2>
          <a:srgbClr val="F7B635"/>
        </a:accent2>
        <a:accent3>
          <a:srgbClr val="FFFFFF"/>
        </a:accent3>
        <a:accent4>
          <a:srgbClr val="404040"/>
        </a:accent4>
        <a:accent5>
          <a:srgbClr val="F3C4AA"/>
        </a:accent5>
        <a:accent6>
          <a:srgbClr val="E0A52F"/>
        </a:accent6>
        <a:hlink>
          <a:srgbClr val="FFC72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DE5204"/>
        </a:lt2>
        <a:accent1>
          <a:srgbClr val="ED5F07"/>
        </a:accent1>
        <a:accent2>
          <a:srgbClr val="FA9B32"/>
        </a:accent2>
        <a:accent3>
          <a:srgbClr val="FFFFFF"/>
        </a:accent3>
        <a:accent4>
          <a:srgbClr val="404040"/>
        </a:accent4>
        <a:accent5>
          <a:srgbClr val="F4B6AA"/>
        </a:accent5>
        <a:accent6>
          <a:srgbClr val="E38C2C"/>
        </a:accent6>
        <a:hlink>
          <a:srgbClr val="FFA82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DE5204"/>
        </a:lt2>
        <a:accent1>
          <a:srgbClr val="ED5F07"/>
        </a:accent1>
        <a:accent2>
          <a:srgbClr val="FA7E32"/>
        </a:accent2>
        <a:accent3>
          <a:srgbClr val="FFFFFF"/>
        </a:accent3>
        <a:accent4>
          <a:srgbClr val="404040"/>
        </a:accent4>
        <a:accent5>
          <a:srgbClr val="F4B6AA"/>
        </a:accent5>
        <a:accent6>
          <a:srgbClr val="E3722C"/>
        </a:accent6>
        <a:hlink>
          <a:srgbClr val="FC852C"/>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4">
        <a:dk1>
          <a:srgbClr val="4D4D4D"/>
        </a:dk1>
        <a:lt1>
          <a:srgbClr val="FFFFFF"/>
        </a:lt1>
        <a:dk2>
          <a:srgbClr val="4D4D4D"/>
        </a:dk2>
        <a:lt2>
          <a:srgbClr val="DE5204"/>
        </a:lt2>
        <a:accent1>
          <a:srgbClr val="ED5F07"/>
        </a:accent1>
        <a:accent2>
          <a:srgbClr val="FA7E32"/>
        </a:accent2>
        <a:accent3>
          <a:srgbClr val="FFFFFF"/>
        </a:accent3>
        <a:accent4>
          <a:srgbClr val="404040"/>
        </a:accent4>
        <a:accent5>
          <a:srgbClr val="F4B6AA"/>
        </a:accent5>
        <a:accent6>
          <a:srgbClr val="E3722C"/>
        </a:accent6>
        <a:hlink>
          <a:srgbClr val="FC672C"/>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5">
        <a:dk1>
          <a:srgbClr val="4D4D4D"/>
        </a:dk1>
        <a:lt1>
          <a:srgbClr val="FFFFFF"/>
        </a:lt1>
        <a:dk2>
          <a:srgbClr val="4D4D4D"/>
        </a:dk2>
        <a:lt2>
          <a:srgbClr val="DE5204"/>
        </a:lt2>
        <a:accent1>
          <a:srgbClr val="ED5F07"/>
        </a:accent1>
        <a:accent2>
          <a:srgbClr val="FA7E32"/>
        </a:accent2>
        <a:accent3>
          <a:srgbClr val="FFFFFF"/>
        </a:accent3>
        <a:accent4>
          <a:srgbClr val="404040"/>
        </a:accent4>
        <a:accent5>
          <a:srgbClr val="F4B6AA"/>
        </a:accent5>
        <a:accent6>
          <a:srgbClr val="E3722C"/>
        </a:accent6>
        <a:hlink>
          <a:srgbClr val="C4C4C4"/>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eme1">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eme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eme3">
  <a:themeElements>
    <a:clrScheme name="powerpoint-template-24 12">
      <a:dk1>
        <a:srgbClr val="4D4D4D"/>
      </a:dk1>
      <a:lt1>
        <a:srgbClr val="FFFFFF"/>
      </a:lt1>
      <a:dk2>
        <a:srgbClr val="4D4D4D"/>
      </a:dk2>
      <a:lt2>
        <a:srgbClr val="026788"/>
      </a:lt2>
      <a:accent1>
        <a:srgbClr val="0089B3"/>
      </a:accent1>
      <a:accent2>
        <a:srgbClr val="01A2CE"/>
      </a:accent2>
      <a:accent3>
        <a:srgbClr val="FFFFFF"/>
      </a:accent3>
      <a:accent4>
        <a:srgbClr val="404040"/>
      </a:accent4>
      <a:accent5>
        <a:srgbClr val="AAC4D6"/>
      </a:accent5>
      <a:accent6>
        <a:srgbClr val="0192BA"/>
      </a:accent6>
      <a:hlink>
        <a:srgbClr val="01B3D8"/>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4B8ACD"/>
        </a:lt2>
        <a:accent1>
          <a:srgbClr val="5C98C2"/>
        </a:accent1>
        <a:accent2>
          <a:srgbClr val="93BAD6"/>
        </a:accent2>
        <a:accent3>
          <a:srgbClr val="FFFFFF"/>
        </a:accent3>
        <a:accent4>
          <a:srgbClr val="404040"/>
        </a:accent4>
        <a:accent5>
          <a:srgbClr val="B5CADD"/>
        </a:accent5>
        <a:accent6>
          <a:srgbClr val="85A8C2"/>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114682"/>
        </a:lt2>
        <a:accent1>
          <a:srgbClr val="295B99"/>
        </a:accent1>
        <a:accent2>
          <a:srgbClr val="406DA6"/>
        </a:accent2>
        <a:accent3>
          <a:srgbClr val="FFFFFF"/>
        </a:accent3>
        <a:accent4>
          <a:srgbClr val="404040"/>
        </a:accent4>
        <a:accent5>
          <a:srgbClr val="ACB5CA"/>
        </a:accent5>
        <a:accent6>
          <a:srgbClr val="396296"/>
        </a:accent6>
        <a:hlink>
          <a:srgbClr val="5F84B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1984CC"/>
        </a:lt2>
        <a:accent1>
          <a:srgbClr val="0960AF"/>
        </a:accent1>
        <a:accent2>
          <a:srgbClr val="05438C"/>
        </a:accent2>
        <a:accent3>
          <a:srgbClr val="FFFFFF"/>
        </a:accent3>
        <a:accent4>
          <a:srgbClr val="404040"/>
        </a:accent4>
        <a:accent5>
          <a:srgbClr val="AAB6D4"/>
        </a:accent5>
        <a:accent6>
          <a:srgbClr val="043C7E"/>
        </a:accent6>
        <a:hlink>
          <a:srgbClr val="02306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116DE4"/>
        </a:lt2>
        <a:accent1>
          <a:srgbClr val="235CAF"/>
        </a:accent1>
        <a:accent2>
          <a:srgbClr val="54A1EE"/>
        </a:accent2>
        <a:accent3>
          <a:srgbClr val="FFFFFF"/>
        </a:accent3>
        <a:accent4>
          <a:srgbClr val="404040"/>
        </a:accent4>
        <a:accent5>
          <a:srgbClr val="ACB5D4"/>
        </a:accent5>
        <a:accent6>
          <a:srgbClr val="4B91D8"/>
        </a:accent6>
        <a:hlink>
          <a:srgbClr val="1391E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246DD8"/>
        </a:lt2>
        <a:accent1>
          <a:srgbClr val="2FC5F1"/>
        </a:accent1>
        <a:accent2>
          <a:srgbClr val="218DEB"/>
        </a:accent2>
        <a:accent3>
          <a:srgbClr val="FFFFFF"/>
        </a:accent3>
        <a:accent4>
          <a:srgbClr val="404040"/>
        </a:accent4>
        <a:accent5>
          <a:srgbClr val="ADDFF7"/>
        </a:accent5>
        <a:accent6>
          <a:srgbClr val="1D7FD5"/>
        </a:accent6>
        <a:hlink>
          <a:srgbClr val="39A1E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68AEE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A29AA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0067B5"/>
        </a:lt2>
        <a:accent1>
          <a:srgbClr val="1881BF"/>
        </a:accent1>
        <a:accent2>
          <a:srgbClr val="39B0DA"/>
        </a:accent2>
        <a:accent3>
          <a:srgbClr val="FFFFFF"/>
        </a:accent3>
        <a:accent4>
          <a:srgbClr val="404040"/>
        </a:accent4>
        <a:accent5>
          <a:srgbClr val="ABC1DC"/>
        </a:accent5>
        <a:accent6>
          <a:srgbClr val="339FC5"/>
        </a:accent6>
        <a:hlink>
          <a:srgbClr val="40B0D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026788"/>
        </a:lt2>
        <a:accent1>
          <a:srgbClr val="0089B3"/>
        </a:accent1>
        <a:accent2>
          <a:srgbClr val="01A2CE"/>
        </a:accent2>
        <a:accent3>
          <a:srgbClr val="FFFFFF"/>
        </a:accent3>
        <a:accent4>
          <a:srgbClr val="404040"/>
        </a:accent4>
        <a:accent5>
          <a:srgbClr val="AAC4D6"/>
        </a:accent5>
        <a:accent6>
          <a:srgbClr val="0192BA"/>
        </a:accent6>
        <a:hlink>
          <a:srgbClr val="01B3D8"/>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Theme2">
  <a:themeElements>
    <a:clrScheme name="Custom 14">
      <a:dk1>
        <a:srgbClr val="4B464C"/>
      </a:dk1>
      <a:lt1>
        <a:srgbClr val="FFFFFF"/>
      </a:lt1>
      <a:dk2>
        <a:srgbClr val="4B464C"/>
      </a:dk2>
      <a:lt2>
        <a:srgbClr val="67778E"/>
      </a:lt2>
      <a:accent1>
        <a:srgbClr val="FFFF66"/>
      </a:accent1>
      <a:accent2>
        <a:srgbClr val="89B4D6"/>
      </a:accent2>
      <a:accent3>
        <a:srgbClr val="FFFFFF"/>
      </a:accent3>
      <a:accent4>
        <a:srgbClr val="3F3A40"/>
      </a:accent4>
      <a:accent5>
        <a:srgbClr val="FAEABB"/>
      </a:accent5>
      <a:accent6>
        <a:srgbClr val="7CA3C2"/>
      </a:accent6>
      <a:hlink>
        <a:srgbClr val="A0C756"/>
      </a:hlink>
      <a:folHlink>
        <a:srgbClr val="D28D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
      <a:clrScheme name="Default Design 15">
        <a:dk1>
          <a:srgbClr val="087280"/>
        </a:dk1>
        <a:lt1>
          <a:srgbClr val="F6F1EC"/>
        </a:lt1>
        <a:dk2>
          <a:srgbClr val="0347B5"/>
        </a:dk2>
        <a:lt2>
          <a:srgbClr val="8C8C8C"/>
        </a:lt2>
        <a:accent1>
          <a:srgbClr val="0DB6CC"/>
        </a:accent1>
        <a:accent2>
          <a:srgbClr val="62A97F"/>
        </a:accent2>
        <a:accent3>
          <a:srgbClr val="FAF7F4"/>
        </a:accent3>
        <a:accent4>
          <a:srgbClr val="06606C"/>
        </a:accent4>
        <a:accent5>
          <a:srgbClr val="AAD7E2"/>
        </a:accent5>
        <a:accent6>
          <a:srgbClr val="589972"/>
        </a:accent6>
        <a:hlink>
          <a:srgbClr val="CC630C"/>
        </a:hlink>
        <a:folHlink>
          <a:srgbClr val="802A0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Theme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heme10">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Theme7</Template>
  <TotalTime>2472</TotalTime>
  <Words>423</Words>
  <Application>Microsoft Office PowerPoint</Application>
  <PresentationFormat>On-screen Show (4:3)</PresentationFormat>
  <Paragraphs>84</Paragraphs>
  <Slides>17</Slides>
  <Notes>3</Notes>
  <HiddenSlides>0</HiddenSlides>
  <MMClips>0</MMClips>
  <ScaleCrop>false</ScaleCrop>
  <HeadingPairs>
    <vt:vector size="4" baseType="variant">
      <vt:variant>
        <vt:lpstr>Theme</vt:lpstr>
      </vt:variant>
      <vt:variant>
        <vt:i4>13</vt:i4>
      </vt:variant>
      <vt:variant>
        <vt:lpstr>Slide Titles</vt:lpstr>
      </vt:variant>
      <vt:variant>
        <vt:i4>17</vt:i4>
      </vt:variant>
    </vt:vector>
  </HeadingPairs>
  <TitlesOfParts>
    <vt:vector size="30" baseType="lpstr">
      <vt:lpstr>Office Theme</vt:lpstr>
      <vt:lpstr>Theme7</vt:lpstr>
      <vt:lpstr>Theme1</vt:lpstr>
      <vt:lpstr>Theme9</vt:lpstr>
      <vt:lpstr>Theme3</vt:lpstr>
      <vt:lpstr>Civic</vt:lpstr>
      <vt:lpstr>Theme2</vt:lpstr>
      <vt:lpstr>1_Theme9</vt:lpstr>
      <vt:lpstr>Theme10</vt:lpstr>
      <vt:lpstr>Median</vt:lpstr>
      <vt:lpstr>Foundry</vt:lpstr>
      <vt:lpstr>Theme11</vt:lpstr>
      <vt:lpstr>1_Theme1</vt:lpstr>
      <vt:lpstr>PowerPoint Presentation</vt:lpstr>
      <vt:lpstr>Vitamin A</vt:lpstr>
      <vt:lpstr>Brief History:</vt:lpstr>
      <vt:lpstr>Classification:</vt:lpstr>
      <vt:lpstr>Structures:</vt:lpstr>
      <vt:lpstr>Functions:</vt:lpstr>
      <vt:lpstr>2)Regulation of gene expression </vt:lpstr>
      <vt:lpstr>3)Immunity:</vt:lpstr>
      <vt:lpstr>Deficiency &amp; Clinical Symptoms:</vt:lpstr>
      <vt:lpstr>Toxicity:</vt:lpstr>
      <vt:lpstr>Other Benefits:</vt:lpstr>
      <vt:lpstr>Dietary Recommendation(1):</vt:lpstr>
      <vt:lpstr>Dietary recommendation(2):</vt:lpstr>
      <vt:lpstr>Sources:</vt:lpstr>
      <vt:lpstr>Presenters:</vt:lpstr>
      <vt:lpstr>With great gratitude  toward our  dear professor:</vt:lpstr>
      <vt:lpstr>The end</vt:lpstr>
    </vt:vector>
  </TitlesOfParts>
  <Company>Office07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Masoud-415</dc:creator>
  <cp:lastModifiedBy>Home</cp:lastModifiedBy>
  <cp:revision>149</cp:revision>
  <dcterms:created xsi:type="dcterms:W3CDTF">2015-11-18T23:27:30Z</dcterms:created>
  <dcterms:modified xsi:type="dcterms:W3CDTF">2015-12-08T05:55:15Z</dcterms:modified>
</cp:coreProperties>
</file>