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8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-9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13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712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48761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1166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96045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9072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0122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851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55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823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479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188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640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364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771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345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104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درس هدیه های آسمان</a:t>
            </a:r>
            <a:br>
              <a:rPr lang="fa-IR" dirty="0" smtClean="0"/>
            </a:br>
            <a:r>
              <a:rPr lang="fa-IR" dirty="0" smtClean="0"/>
              <a:t>دوم ابتدایی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8133" y="4664763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وضو</a:t>
            </a:r>
            <a:endParaRPr lang="fa-I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3757" y="326661"/>
            <a:ext cx="2900855" cy="18008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187" y="81986"/>
            <a:ext cx="3279228" cy="356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874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a-IR" sz="7200" dirty="0" smtClean="0"/>
              <a:t>تهیه کننده:عطیه شفیعی</a:t>
            </a:r>
          </a:p>
          <a:p>
            <a:pPr algn="ctr"/>
            <a:endParaRPr lang="fa-IR" sz="7200" dirty="0" smtClean="0"/>
          </a:p>
          <a:p>
            <a:pPr algn="ctr"/>
            <a:r>
              <a:rPr lang="fa-IR" sz="16600" dirty="0" smtClean="0"/>
              <a:t>پایان</a:t>
            </a:r>
            <a:endParaRPr lang="fa-IR" sz="16600" dirty="0"/>
          </a:p>
        </p:txBody>
      </p:sp>
    </p:spTree>
    <p:extLst>
      <p:ext uri="{BB962C8B-B14F-4D97-AF65-F5344CB8AC3E}">
        <p14:creationId xmlns:p14="http://schemas.microsoft.com/office/powerpoint/2010/main" xmlns="" val="413212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قبل ازانجام چه کارهایی وضومی گیریم؟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400" dirty="0" smtClean="0"/>
              <a:t>نمازخواندن</a:t>
            </a:r>
          </a:p>
          <a:p>
            <a:r>
              <a:rPr lang="fa-IR" sz="4400" dirty="0" smtClean="0"/>
              <a:t>قرآن خواندن</a:t>
            </a:r>
          </a:p>
          <a:p>
            <a:r>
              <a:rPr lang="fa-IR" sz="4400" dirty="0" smtClean="0"/>
              <a:t>به مسجدرفتن</a:t>
            </a:r>
          </a:p>
          <a:p>
            <a:r>
              <a:rPr lang="fa-IR" sz="4400" dirty="0" smtClean="0"/>
              <a:t>....</a:t>
            </a:r>
            <a:endParaRPr lang="fa-IR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89212" y="2358915"/>
            <a:ext cx="3374807" cy="296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2631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چه </a:t>
            </a:r>
            <a:r>
              <a:rPr lang="fa-IR" dirty="0" smtClean="0"/>
              <a:t>طور</a:t>
            </a:r>
            <a:r>
              <a:rPr lang="en-US" dirty="0" smtClean="0"/>
              <a:t> </a:t>
            </a:r>
            <a:r>
              <a:rPr lang="fa-IR" dirty="0" smtClean="0"/>
              <a:t>وضو</a:t>
            </a:r>
            <a:r>
              <a:rPr lang="en-US" dirty="0" smtClean="0"/>
              <a:t> </a:t>
            </a:r>
            <a:r>
              <a:rPr lang="fa-IR" dirty="0" smtClean="0"/>
              <a:t>بگیریم </a:t>
            </a:r>
            <a:r>
              <a:rPr lang="fa-IR" dirty="0" smtClean="0"/>
              <a:t>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1)ابتدا</a:t>
            </a:r>
            <a:r>
              <a:rPr lang="en-US" sz="2800" dirty="0" smtClean="0"/>
              <a:t> </a:t>
            </a:r>
            <a:r>
              <a:rPr lang="fa-IR" sz="2800" dirty="0" smtClean="0"/>
              <a:t>نیت </a:t>
            </a:r>
            <a:r>
              <a:rPr lang="fa-IR" sz="2800" dirty="0" smtClean="0"/>
              <a:t>می کنیم که برای رضای </a:t>
            </a:r>
            <a:r>
              <a:rPr lang="fa-IR" sz="2800" dirty="0" smtClean="0"/>
              <a:t>خدا</a:t>
            </a:r>
            <a:r>
              <a:rPr lang="en-US" sz="2800" dirty="0" smtClean="0"/>
              <a:t> </a:t>
            </a:r>
            <a:r>
              <a:rPr lang="fa-IR" sz="2800" dirty="0" smtClean="0"/>
              <a:t>وضو</a:t>
            </a:r>
            <a:r>
              <a:rPr lang="en-US" sz="2800" dirty="0" smtClean="0"/>
              <a:t> </a:t>
            </a:r>
            <a:r>
              <a:rPr lang="fa-IR" sz="2800" dirty="0" smtClean="0"/>
              <a:t>می </a:t>
            </a:r>
            <a:r>
              <a:rPr lang="fa-IR" sz="2800" dirty="0" smtClean="0"/>
              <a:t>گیریم.</a:t>
            </a:r>
            <a:endParaRPr lang="fa-I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5736" y="2774732"/>
            <a:ext cx="5823215" cy="390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49058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2)شستن صورت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3600" dirty="0" smtClean="0"/>
              <a:t>صورتمان راازبالای پیشانی آب ریخته و         می شوییم.</a:t>
            </a:r>
            <a:endParaRPr lang="fa-IR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942" y="1468985"/>
            <a:ext cx="2953819" cy="2724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1987" y="3848995"/>
            <a:ext cx="2901130" cy="252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659071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3)شستن دست راست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دست راست به وسیله ی دست چپ شسته    می شود.</a:t>
            </a:r>
            <a:endParaRPr lang="fa-I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930" y="3011215"/>
            <a:ext cx="3745615" cy="343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5227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4)شستن دست چپ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دست چپ به وسیله ی دست راست شسته    می شود.</a:t>
            </a:r>
            <a:endParaRPr lang="fa-I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01667" y="2951108"/>
            <a:ext cx="3145064" cy="387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874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5)مسح سر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ازفرق سرتاجایی که موروییده بادست راست مرطوب    می کنیم.</a:t>
            </a:r>
            <a:endParaRPr lang="fa-I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1283" y="3004066"/>
            <a:ext cx="2664372" cy="377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120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6)مسح پای راست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بادست راست که ازآب وضوترشده ازسرانگشتان پاتابرآمدگی پای راست مرطوب می کنیم.</a:t>
            </a:r>
            <a:endParaRPr lang="fa-I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2125" y="3532789"/>
            <a:ext cx="3673365" cy="320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07087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70833E-6 1.11111E-6 L -2.70833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7)مسح پای چپ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بادست چپ انگشتان پای چپ رامسح می کنیم.</a:t>
            </a:r>
            <a:endParaRPr lang="fa-I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60076" y="3280540"/>
            <a:ext cx="2630618" cy="341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524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118</Words>
  <Application>Microsoft Office PowerPoint</Application>
  <PresentationFormat>Custom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درس هدیه های آسمان دوم ابتدایی </vt:lpstr>
      <vt:lpstr>قبل ازانجام چه کارهایی وضومی گیریم؟</vt:lpstr>
      <vt:lpstr>چه طور وضو بگیریم ؟</vt:lpstr>
      <vt:lpstr>2)شستن صورت</vt:lpstr>
      <vt:lpstr>3)شستن دست راست </vt:lpstr>
      <vt:lpstr>4)شستن دست چپ</vt:lpstr>
      <vt:lpstr>5)مسح سر</vt:lpstr>
      <vt:lpstr>6)مسح پای راست</vt:lpstr>
      <vt:lpstr>7)مسح پای چپ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</dc:creator>
  <cp:lastModifiedBy>danesh93</cp:lastModifiedBy>
  <cp:revision>13</cp:revision>
  <dcterms:created xsi:type="dcterms:W3CDTF">2015-12-01T19:39:33Z</dcterms:created>
  <dcterms:modified xsi:type="dcterms:W3CDTF">2016-01-18T03:50:26Z</dcterms:modified>
</cp:coreProperties>
</file>