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08" r:id="rId1"/>
  </p:sldMasterIdLst>
  <p:notesMasterIdLst>
    <p:notesMasterId r:id="rId56"/>
  </p:notesMasterIdLst>
  <p:sldIdLst>
    <p:sldId id="256" r:id="rId2"/>
    <p:sldId id="337" r:id="rId3"/>
    <p:sldId id="335" r:id="rId4"/>
    <p:sldId id="369" r:id="rId5"/>
    <p:sldId id="362" r:id="rId6"/>
    <p:sldId id="363" r:id="rId7"/>
    <p:sldId id="364" r:id="rId8"/>
    <p:sldId id="365" r:id="rId9"/>
    <p:sldId id="366" r:id="rId10"/>
    <p:sldId id="367" r:id="rId11"/>
    <p:sldId id="368" r:id="rId12"/>
    <p:sldId id="370" r:id="rId13"/>
    <p:sldId id="371" r:id="rId14"/>
    <p:sldId id="372" r:id="rId15"/>
    <p:sldId id="373" r:id="rId16"/>
    <p:sldId id="374" r:id="rId17"/>
    <p:sldId id="375" r:id="rId18"/>
    <p:sldId id="376" r:id="rId19"/>
    <p:sldId id="377" r:id="rId20"/>
    <p:sldId id="378" r:id="rId21"/>
    <p:sldId id="379" r:id="rId22"/>
    <p:sldId id="380" r:id="rId23"/>
    <p:sldId id="381" r:id="rId24"/>
    <p:sldId id="385" r:id="rId25"/>
    <p:sldId id="386" r:id="rId26"/>
    <p:sldId id="387" r:id="rId27"/>
    <p:sldId id="388" r:id="rId28"/>
    <p:sldId id="389" r:id="rId29"/>
    <p:sldId id="390" r:id="rId30"/>
    <p:sldId id="391" r:id="rId31"/>
    <p:sldId id="394" r:id="rId32"/>
    <p:sldId id="395" r:id="rId33"/>
    <p:sldId id="396" r:id="rId34"/>
    <p:sldId id="397" r:id="rId35"/>
    <p:sldId id="398" r:id="rId36"/>
    <p:sldId id="399" r:id="rId37"/>
    <p:sldId id="400" r:id="rId38"/>
    <p:sldId id="401" r:id="rId39"/>
    <p:sldId id="402" r:id="rId40"/>
    <p:sldId id="403" r:id="rId41"/>
    <p:sldId id="404" r:id="rId42"/>
    <p:sldId id="405" r:id="rId43"/>
    <p:sldId id="406" r:id="rId44"/>
    <p:sldId id="407" r:id="rId45"/>
    <p:sldId id="408" r:id="rId46"/>
    <p:sldId id="409" r:id="rId47"/>
    <p:sldId id="410" r:id="rId48"/>
    <p:sldId id="411" r:id="rId49"/>
    <p:sldId id="412" r:id="rId50"/>
    <p:sldId id="413" r:id="rId51"/>
    <p:sldId id="414" r:id="rId52"/>
    <p:sldId id="415" r:id="rId53"/>
    <p:sldId id="416" r:id="rId54"/>
    <p:sldId id="417" r:id="rId55"/>
  </p:sldIdLst>
  <p:sldSz cx="9144000" cy="6858000" type="screen4x3"/>
  <p:notesSz cx="6858000" cy="9144000"/>
  <p:embeddedFontLst>
    <p:embeddedFont>
      <p:font typeface="B Titr" panose="00000700000000000000" pitchFamily="2" charset="-78"/>
      <p:bold r:id="rId57"/>
    </p:embeddedFont>
    <p:embeddedFont>
      <p:font typeface="Gill Sans MT" panose="020B0502020104020203" pitchFamily="34" charset="0"/>
      <p:regular r:id="rId58"/>
      <p:bold r:id="rId59"/>
      <p:italic r:id="rId60"/>
      <p:boldItalic r:id="rId61"/>
    </p:embeddedFont>
    <p:embeddedFont>
      <p:font typeface="Wingdings 2" panose="05020102010507070707" pitchFamily="18" charset="2"/>
      <p:regular r:id="rId62"/>
    </p:embeddedFont>
    <p:embeddedFont>
      <p:font typeface="Verdana" panose="020B0604030504040204" pitchFamily="34" charset="0"/>
      <p:regular r:id="rId63"/>
      <p:bold r:id="rId64"/>
      <p:italic r:id="rId65"/>
      <p:boldItalic r:id="rId66"/>
    </p:embeddedFont>
    <p:embeddedFont>
      <p:font typeface="Nazanin" panose="020B0604020202020204" charset="-78"/>
      <p:regular r:id="rId67"/>
    </p:embeddedFont>
    <p:embeddedFont>
      <p:font typeface="B Nazanin" panose="00000400000000000000" pitchFamily="2" charset="-78"/>
      <p:regular r:id="rId68"/>
      <p:bold r:id="rId69"/>
    </p:embeddedFont>
    <p:embeddedFont>
      <p:font typeface="Calibri" panose="020F0502020204030204" pitchFamily="34" charset="0"/>
      <p:regular r:id="rId70"/>
      <p:bold r:id="rId71"/>
      <p:italic r:id="rId72"/>
      <p:boldItalic r:id="rId73"/>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modifyVerifier cryptProviderType="rsaFull" cryptAlgorithmClass="hash" cryptAlgorithmType="typeAny" cryptAlgorithmSid="4" spinCount="50000" saltData="rW/eVyF4yqsSKWyaEgHREw==" hashData="FqBqE+ecAy1ifaleFjj+1BDjeVI="/>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0" autoAdjust="0"/>
    <p:restoredTop sz="86323" autoAdjust="0"/>
  </p:normalViewPr>
  <p:slideViewPr>
    <p:cSldViewPr>
      <p:cViewPr>
        <p:scale>
          <a:sx n="60" d="100"/>
          <a:sy n="60" d="100"/>
        </p:scale>
        <p:origin x="-1650"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186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5.fntdata"/><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539F5-05F7-4DC5-B650-42B43EEAE0E8}" type="doc">
      <dgm:prSet loTypeId="urn:microsoft.com/office/officeart/2005/8/layout/bProcess4" loCatId="process" qsTypeId="urn:microsoft.com/office/officeart/2005/8/quickstyle/simple1" qsCatId="simple" csTypeId="urn:microsoft.com/office/officeart/2005/8/colors/accent5_1" csCatId="accent5" phldr="1"/>
      <dgm:spPr/>
      <dgm:t>
        <a:bodyPr/>
        <a:lstStyle/>
        <a:p>
          <a:endParaRPr lang="en-US"/>
        </a:p>
      </dgm:t>
    </dgm:pt>
    <dgm:pt modelId="{632091D0-5A77-45AB-B96C-4DBFCDAFDA1B}">
      <dgm:prSet phldrT="[Text]" custT="1"/>
      <dgm:spPr/>
      <dgm:t>
        <a:bodyPr/>
        <a:lstStyle/>
        <a:p>
          <a:r>
            <a:rPr lang="en-US" sz="1400" dirty="0" smtClean="0"/>
            <a:t>VMware </a:t>
          </a:r>
          <a:r>
            <a:rPr lang="en-US" sz="1400" dirty="0" err="1" smtClean="0"/>
            <a:t>ESXi</a:t>
          </a:r>
          <a:endParaRPr lang="en-US" sz="1400" dirty="0"/>
        </a:p>
      </dgm:t>
    </dgm:pt>
    <dgm:pt modelId="{3DFE41B0-5543-44AA-8197-188D0E29BBC5}" type="parTrans" cxnId="{4586F4D6-9DB4-4921-9AB3-BAA34A3F0F4A}">
      <dgm:prSet/>
      <dgm:spPr/>
      <dgm:t>
        <a:bodyPr/>
        <a:lstStyle/>
        <a:p>
          <a:endParaRPr lang="en-US" sz="1400"/>
        </a:p>
      </dgm:t>
    </dgm:pt>
    <dgm:pt modelId="{DBD3AE9F-2FAF-4204-AC42-4060373A2886}" type="sibTrans" cxnId="{4586F4D6-9DB4-4921-9AB3-BAA34A3F0F4A}">
      <dgm:prSet/>
      <dgm:spPr/>
      <dgm:t>
        <a:bodyPr/>
        <a:lstStyle/>
        <a:p>
          <a:endParaRPr lang="en-US" sz="1400"/>
        </a:p>
      </dgm:t>
    </dgm:pt>
    <dgm:pt modelId="{36B2CF3D-9C45-4FDA-A6A1-BC3F6D5CEAD9}">
      <dgm:prSet phldrT="[Text]" custT="1"/>
      <dgm:spPr/>
      <dgm:t>
        <a:bodyPr/>
        <a:lstStyle/>
        <a:p>
          <a:r>
            <a:rPr lang="en-US" sz="1400" dirty="0" smtClean="0"/>
            <a:t>VMware </a:t>
          </a:r>
          <a:r>
            <a:rPr lang="en-US" sz="1400" dirty="0" err="1" smtClean="0"/>
            <a:t>vCenter</a:t>
          </a:r>
          <a:r>
            <a:rPr lang="en-US" sz="1400" dirty="0" smtClean="0"/>
            <a:t> Server</a:t>
          </a:r>
          <a:endParaRPr lang="en-US" sz="1400" dirty="0"/>
        </a:p>
      </dgm:t>
    </dgm:pt>
    <dgm:pt modelId="{3F495622-926A-4EA7-8FB0-623E657EAA1F}" type="parTrans" cxnId="{9BCA36BB-F118-48BE-9620-FD6E38FA606F}">
      <dgm:prSet/>
      <dgm:spPr/>
      <dgm:t>
        <a:bodyPr/>
        <a:lstStyle/>
        <a:p>
          <a:endParaRPr lang="en-US" sz="1400"/>
        </a:p>
      </dgm:t>
    </dgm:pt>
    <dgm:pt modelId="{414FF4CF-479C-4159-84BC-7B90258F4A20}" type="sibTrans" cxnId="{9BCA36BB-F118-48BE-9620-FD6E38FA606F}">
      <dgm:prSet/>
      <dgm:spPr/>
      <dgm:t>
        <a:bodyPr/>
        <a:lstStyle/>
        <a:p>
          <a:endParaRPr lang="en-US" sz="1400"/>
        </a:p>
      </dgm:t>
    </dgm:pt>
    <dgm:pt modelId="{517CCD7E-6283-4A82-9EEF-24824B4874DD}">
      <dgm:prSet phldrT="[Text]" custT="1"/>
      <dgm:spPr/>
      <dgm:t>
        <a:bodyPr/>
        <a:lstStyle/>
        <a:p>
          <a:r>
            <a:rPr lang="en-US" sz="1400" dirty="0" smtClean="0"/>
            <a:t>vSphere Update Manager</a:t>
          </a:r>
          <a:endParaRPr lang="en-US" sz="1400" dirty="0"/>
        </a:p>
      </dgm:t>
    </dgm:pt>
    <dgm:pt modelId="{4F79CC24-3D34-4AEF-AAA7-A9DDEE360B25}" type="parTrans" cxnId="{D2F1CFC3-EAFA-46E0-9BC1-584851BB1460}">
      <dgm:prSet/>
      <dgm:spPr/>
      <dgm:t>
        <a:bodyPr/>
        <a:lstStyle/>
        <a:p>
          <a:endParaRPr lang="en-US" sz="1400"/>
        </a:p>
      </dgm:t>
    </dgm:pt>
    <dgm:pt modelId="{5985FE7C-AE63-47C2-8FA7-F46CCAF247D5}" type="sibTrans" cxnId="{D2F1CFC3-EAFA-46E0-9BC1-584851BB1460}">
      <dgm:prSet/>
      <dgm:spPr/>
      <dgm:t>
        <a:bodyPr/>
        <a:lstStyle/>
        <a:p>
          <a:endParaRPr lang="en-US" sz="1400"/>
        </a:p>
      </dgm:t>
    </dgm:pt>
    <dgm:pt modelId="{E45DA075-D4B6-4AED-A7D6-6A1792658CD9}">
      <dgm:prSet phldrT="[Text]" custT="1"/>
      <dgm:spPr/>
      <dgm:t>
        <a:bodyPr/>
        <a:lstStyle/>
        <a:p>
          <a:r>
            <a:rPr lang="en-US" sz="1400" dirty="0" smtClean="0"/>
            <a:t>VMware vSphere Client and vSphere Web Client</a:t>
          </a:r>
          <a:endParaRPr lang="en-US" sz="1400" dirty="0"/>
        </a:p>
      </dgm:t>
    </dgm:pt>
    <dgm:pt modelId="{177CD3FE-8C03-4B77-94D9-8F838C1C3D72}" type="parTrans" cxnId="{5AA9C41D-F5B8-41A6-848C-A539ACBE6A77}">
      <dgm:prSet/>
      <dgm:spPr/>
      <dgm:t>
        <a:bodyPr/>
        <a:lstStyle/>
        <a:p>
          <a:endParaRPr lang="en-US" sz="1400"/>
        </a:p>
      </dgm:t>
    </dgm:pt>
    <dgm:pt modelId="{9A279C82-68F9-49E0-B5E1-C28C6FCFC1A2}" type="sibTrans" cxnId="{5AA9C41D-F5B8-41A6-848C-A539ACBE6A77}">
      <dgm:prSet/>
      <dgm:spPr/>
      <dgm:t>
        <a:bodyPr/>
        <a:lstStyle/>
        <a:p>
          <a:endParaRPr lang="en-US" sz="1400"/>
        </a:p>
      </dgm:t>
    </dgm:pt>
    <dgm:pt modelId="{A53D0D42-8288-472D-9A98-A293987E6220}">
      <dgm:prSet phldrT="[Text]" custT="1"/>
      <dgm:spPr/>
      <dgm:t>
        <a:bodyPr/>
        <a:lstStyle/>
        <a:p>
          <a:r>
            <a:rPr lang="en-US" sz="1400" dirty="0" smtClean="0"/>
            <a:t>VMware </a:t>
          </a:r>
          <a:r>
            <a:rPr lang="en-US" sz="1400" dirty="0" err="1" smtClean="0"/>
            <a:t>vShield</a:t>
          </a:r>
          <a:r>
            <a:rPr lang="en-US" sz="1400" dirty="0" smtClean="0"/>
            <a:t> Zones</a:t>
          </a:r>
          <a:endParaRPr lang="en-US" sz="1400" dirty="0"/>
        </a:p>
      </dgm:t>
    </dgm:pt>
    <dgm:pt modelId="{A2399154-4DCF-444A-9809-A8D066578396}" type="parTrans" cxnId="{58E0EAA4-877C-4E0D-B85A-3ABFEA4A41C0}">
      <dgm:prSet/>
      <dgm:spPr/>
      <dgm:t>
        <a:bodyPr/>
        <a:lstStyle/>
        <a:p>
          <a:endParaRPr lang="en-US" sz="1400"/>
        </a:p>
      </dgm:t>
    </dgm:pt>
    <dgm:pt modelId="{4EC5B2E4-AEA3-4971-B001-77C87024E297}" type="sibTrans" cxnId="{58E0EAA4-877C-4E0D-B85A-3ABFEA4A41C0}">
      <dgm:prSet/>
      <dgm:spPr/>
      <dgm:t>
        <a:bodyPr/>
        <a:lstStyle/>
        <a:p>
          <a:endParaRPr lang="en-US" sz="1400"/>
        </a:p>
      </dgm:t>
    </dgm:pt>
    <dgm:pt modelId="{9D64D81F-D46B-428A-9C65-4B6934AF6A6A}">
      <dgm:prSet phldrT="[Text]" custT="1"/>
      <dgm:spPr/>
      <dgm:t>
        <a:bodyPr/>
        <a:lstStyle/>
        <a:p>
          <a:r>
            <a:rPr lang="en-US" sz="1400" dirty="0" smtClean="0"/>
            <a:t>VMware </a:t>
          </a:r>
          <a:r>
            <a:rPr lang="en-US" sz="1400" dirty="0" err="1" smtClean="0"/>
            <a:t>vCenter</a:t>
          </a:r>
          <a:r>
            <a:rPr lang="en-US" sz="1400" dirty="0" smtClean="0"/>
            <a:t> Orchestrator</a:t>
          </a:r>
          <a:endParaRPr lang="en-US" sz="1400" dirty="0"/>
        </a:p>
      </dgm:t>
    </dgm:pt>
    <dgm:pt modelId="{BAD93284-A92F-4BB7-85E0-9EA4D3516B56}" type="parTrans" cxnId="{FBC965BC-21D8-43A1-89DA-7E7DD666450B}">
      <dgm:prSet/>
      <dgm:spPr/>
      <dgm:t>
        <a:bodyPr/>
        <a:lstStyle/>
        <a:p>
          <a:endParaRPr lang="en-US" sz="1400"/>
        </a:p>
      </dgm:t>
    </dgm:pt>
    <dgm:pt modelId="{93612D43-5C68-4BF2-847D-E6A007FF1F65}" type="sibTrans" cxnId="{FBC965BC-21D8-43A1-89DA-7E7DD666450B}">
      <dgm:prSet/>
      <dgm:spPr/>
      <dgm:t>
        <a:bodyPr/>
        <a:lstStyle/>
        <a:p>
          <a:endParaRPr lang="en-US" sz="1400"/>
        </a:p>
      </dgm:t>
    </dgm:pt>
    <dgm:pt modelId="{5208CF2A-EE31-4259-BD20-7B3893A982E4}">
      <dgm:prSet phldrT="[Text]" custT="1"/>
      <dgm:spPr/>
      <dgm:t>
        <a:bodyPr/>
        <a:lstStyle/>
        <a:p>
          <a:r>
            <a:rPr lang="en-US" sz="1400" dirty="0" smtClean="0"/>
            <a:t>vSphere Virtual Symmetric Multi-Processing</a:t>
          </a:r>
          <a:endParaRPr lang="en-US" sz="1400" dirty="0"/>
        </a:p>
      </dgm:t>
    </dgm:pt>
    <dgm:pt modelId="{AA898B77-619F-4B8A-88D3-B9CC32F17E96}" type="parTrans" cxnId="{1033159E-EFEE-49A8-A7E0-A02294B5A336}">
      <dgm:prSet/>
      <dgm:spPr/>
      <dgm:t>
        <a:bodyPr/>
        <a:lstStyle/>
        <a:p>
          <a:endParaRPr lang="en-US" sz="1400"/>
        </a:p>
      </dgm:t>
    </dgm:pt>
    <dgm:pt modelId="{11433C5E-C70D-44A3-8310-C70FFC0A3732}" type="sibTrans" cxnId="{1033159E-EFEE-49A8-A7E0-A02294B5A336}">
      <dgm:prSet/>
      <dgm:spPr/>
      <dgm:t>
        <a:bodyPr/>
        <a:lstStyle/>
        <a:p>
          <a:endParaRPr lang="en-US" sz="1400"/>
        </a:p>
      </dgm:t>
    </dgm:pt>
    <dgm:pt modelId="{B62F1312-C939-43E0-A230-2DEAAFDFCBF2}">
      <dgm:prSet phldrT="[Text]" custT="1"/>
      <dgm:spPr/>
      <dgm:t>
        <a:bodyPr/>
        <a:lstStyle/>
        <a:p>
          <a:r>
            <a:rPr lang="en-US" sz="1400" dirty="0" smtClean="0"/>
            <a:t>vSphere </a:t>
          </a:r>
          <a:r>
            <a:rPr lang="en-US" sz="1400" dirty="0" err="1" smtClean="0"/>
            <a:t>vMotion</a:t>
          </a:r>
          <a:r>
            <a:rPr lang="en-US" sz="1400" dirty="0" smtClean="0"/>
            <a:t> and Storage </a:t>
          </a:r>
          <a:r>
            <a:rPr lang="en-US" sz="1400" dirty="0" err="1" smtClean="0"/>
            <a:t>vMotion</a:t>
          </a:r>
          <a:endParaRPr lang="en-US" sz="1400" dirty="0"/>
        </a:p>
      </dgm:t>
    </dgm:pt>
    <dgm:pt modelId="{91B097C5-9BA2-437D-A9EA-08F98F6B9AE2}" type="parTrans" cxnId="{F521119E-74BF-4BB4-A055-F0C677C6D2E7}">
      <dgm:prSet/>
      <dgm:spPr/>
      <dgm:t>
        <a:bodyPr/>
        <a:lstStyle/>
        <a:p>
          <a:endParaRPr lang="en-US" sz="1400"/>
        </a:p>
      </dgm:t>
    </dgm:pt>
    <dgm:pt modelId="{C07AE0FD-3D62-4CA2-A46C-BB8B1B1ABA86}" type="sibTrans" cxnId="{F521119E-74BF-4BB4-A055-F0C677C6D2E7}">
      <dgm:prSet/>
      <dgm:spPr/>
      <dgm:t>
        <a:bodyPr/>
        <a:lstStyle/>
        <a:p>
          <a:endParaRPr lang="en-US" sz="1400"/>
        </a:p>
      </dgm:t>
    </dgm:pt>
    <dgm:pt modelId="{EBC7FC98-82AA-411D-90D3-389CF432A54C}">
      <dgm:prSet phldrT="[Text]" custT="1"/>
      <dgm:spPr/>
      <dgm:t>
        <a:bodyPr/>
        <a:lstStyle/>
        <a:p>
          <a:r>
            <a:rPr lang="en-US" sz="1400" dirty="0" smtClean="0"/>
            <a:t>vSphere Distributed Resource Scheduler</a:t>
          </a:r>
          <a:endParaRPr lang="en-US" sz="1400" dirty="0"/>
        </a:p>
      </dgm:t>
    </dgm:pt>
    <dgm:pt modelId="{7B4BEC10-10E9-4027-8440-3DECB40D4567}" type="parTrans" cxnId="{B807B1D6-2285-4F58-9F6C-33A57308F73F}">
      <dgm:prSet/>
      <dgm:spPr/>
      <dgm:t>
        <a:bodyPr/>
        <a:lstStyle/>
        <a:p>
          <a:endParaRPr lang="en-US" sz="1400"/>
        </a:p>
      </dgm:t>
    </dgm:pt>
    <dgm:pt modelId="{E46E10A0-34AF-4CCC-9D39-27741F9F9E4F}" type="sibTrans" cxnId="{B807B1D6-2285-4F58-9F6C-33A57308F73F}">
      <dgm:prSet/>
      <dgm:spPr/>
      <dgm:t>
        <a:bodyPr/>
        <a:lstStyle/>
        <a:p>
          <a:endParaRPr lang="en-US" sz="1400"/>
        </a:p>
      </dgm:t>
    </dgm:pt>
    <dgm:pt modelId="{F366C636-F83D-4C43-A0E5-206B0BF908BD}">
      <dgm:prSet phldrT="[Text]" custT="1"/>
      <dgm:spPr/>
      <dgm:t>
        <a:bodyPr/>
        <a:lstStyle/>
        <a:p>
          <a:r>
            <a:rPr lang="en-US" sz="1400" smtClean="0"/>
            <a:t>vSphere Storage DRS</a:t>
          </a:r>
          <a:endParaRPr lang="en-US" sz="1400" dirty="0"/>
        </a:p>
      </dgm:t>
    </dgm:pt>
    <dgm:pt modelId="{E593EF0E-9811-4932-AD19-D239FA268D6B}" type="parTrans" cxnId="{75A737FF-5E51-4135-95BF-7923074F0AF5}">
      <dgm:prSet/>
      <dgm:spPr/>
      <dgm:t>
        <a:bodyPr/>
        <a:lstStyle/>
        <a:p>
          <a:endParaRPr lang="en-US" sz="1400"/>
        </a:p>
      </dgm:t>
    </dgm:pt>
    <dgm:pt modelId="{43FD4812-9A44-4BEB-B98D-E77930BC8705}" type="sibTrans" cxnId="{75A737FF-5E51-4135-95BF-7923074F0AF5}">
      <dgm:prSet/>
      <dgm:spPr/>
      <dgm:t>
        <a:bodyPr/>
        <a:lstStyle/>
        <a:p>
          <a:endParaRPr lang="en-US" sz="1400"/>
        </a:p>
      </dgm:t>
    </dgm:pt>
    <dgm:pt modelId="{88EB9070-4E96-4987-A3E0-0A9B6F465190}">
      <dgm:prSet phldrT="[Text]" custT="1"/>
      <dgm:spPr/>
      <dgm:t>
        <a:bodyPr/>
        <a:lstStyle/>
        <a:p>
          <a:r>
            <a:rPr lang="en-US" sz="1400" dirty="0" smtClean="0"/>
            <a:t>Storage I/O Control and Network I/O Control</a:t>
          </a:r>
          <a:endParaRPr lang="en-US" sz="1400" dirty="0"/>
        </a:p>
      </dgm:t>
    </dgm:pt>
    <dgm:pt modelId="{AB0EBA28-6CF5-460A-9EFC-40B2ABF8C7C1}" type="parTrans" cxnId="{1FDA1E43-04CB-4914-BFC8-8A2E5ECD7DB9}">
      <dgm:prSet/>
      <dgm:spPr/>
      <dgm:t>
        <a:bodyPr/>
        <a:lstStyle/>
        <a:p>
          <a:endParaRPr lang="en-US" sz="1400"/>
        </a:p>
      </dgm:t>
    </dgm:pt>
    <dgm:pt modelId="{6277A881-AECC-48FF-AC86-DFE2FC3DA45B}" type="sibTrans" cxnId="{1FDA1E43-04CB-4914-BFC8-8A2E5ECD7DB9}">
      <dgm:prSet/>
      <dgm:spPr/>
      <dgm:t>
        <a:bodyPr/>
        <a:lstStyle/>
        <a:p>
          <a:endParaRPr lang="en-US" sz="1400"/>
        </a:p>
      </dgm:t>
    </dgm:pt>
    <dgm:pt modelId="{9235BC03-5C79-40C8-834A-A46BD77EB373}">
      <dgm:prSet phldrT="[Text]" custT="1"/>
      <dgm:spPr/>
      <dgm:t>
        <a:bodyPr/>
        <a:lstStyle/>
        <a:p>
          <a:r>
            <a:rPr lang="en-US" sz="1400" dirty="0" smtClean="0"/>
            <a:t>Profile-Driven Storage</a:t>
          </a:r>
          <a:endParaRPr lang="en-US" sz="1400" dirty="0"/>
        </a:p>
      </dgm:t>
    </dgm:pt>
    <dgm:pt modelId="{A5D1BFD2-9B32-471F-92DE-136DB5D34683}" type="parTrans" cxnId="{D8E606DB-6EA6-4E3B-BF46-8216C12349BC}">
      <dgm:prSet/>
      <dgm:spPr/>
      <dgm:t>
        <a:bodyPr/>
        <a:lstStyle/>
        <a:p>
          <a:endParaRPr lang="en-US" sz="1400"/>
        </a:p>
      </dgm:t>
    </dgm:pt>
    <dgm:pt modelId="{FD66C5C2-66A8-4C53-9DA8-A9C4EAFA290F}" type="sibTrans" cxnId="{D8E606DB-6EA6-4E3B-BF46-8216C12349BC}">
      <dgm:prSet/>
      <dgm:spPr/>
      <dgm:t>
        <a:bodyPr/>
        <a:lstStyle/>
        <a:p>
          <a:endParaRPr lang="en-US" sz="1400"/>
        </a:p>
      </dgm:t>
    </dgm:pt>
    <dgm:pt modelId="{2FC248DA-56A5-4087-9FCE-6AEC3BB7E06E}">
      <dgm:prSet phldrT="[Text]" custT="1"/>
      <dgm:spPr/>
      <dgm:t>
        <a:bodyPr/>
        <a:lstStyle/>
        <a:p>
          <a:r>
            <a:rPr lang="en-US" sz="1400" dirty="0" smtClean="0"/>
            <a:t>vSphere High Availability</a:t>
          </a:r>
          <a:endParaRPr lang="en-US" sz="1400" dirty="0"/>
        </a:p>
      </dgm:t>
    </dgm:pt>
    <dgm:pt modelId="{058E46DC-6734-418E-85C1-4F0544CB8311}" type="parTrans" cxnId="{A4FB3A28-05F7-4999-AEEE-DF11A932F1F0}">
      <dgm:prSet/>
      <dgm:spPr/>
      <dgm:t>
        <a:bodyPr/>
        <a:lstStyle/>
        <a:p>
          <a:endParaRPr lang="en-US" sz="1400"/>
        </a:p>
      </dgm:t>
    </dgm:pt>
    <dgm:pt modelId="{7486DE85-06B0-4AC5-A6A3-0541961569CC}" type="sibTrans" cxnId="{A4FB3A28-05F7-4999-AEEE-DF11A932F1F0}">
      <dgm:prSet/>
      <dgm:spPr/>
      <dgm:t>
        <a:bodyPr/>
        <a:lstStyle/>
        <a:p>
          <a:endParaRPr lang="en-US" sz="1400"/>
        </a:p>
      </dgm:t>
    </dgm:pt>
    <dgm:pt modelId="{F7D4CFFE-5738-4BB9-9DA1-8EB704969AF8}">
      <dgm:prSet phldrT="[Text]" custT="1"/>
      <dgm:spPr/>
      <dgm:t>
        <a:bodyPr/>
        <a:lstStyle/>
        <a:p>
          <a:r>
            <a:rPr lang="en-US" sz="1400" dirty="0" smtClean="0"/>
            <a:t>vSphere Fault Tolerance</a:t>
          </a:r>
          <a:endParaRPr lang="en-US" sz="1400" dirty="0"/>
        </a:p>
      </dgm:t>
    </dgm:pt>
    <dgm:pt modelId="{54751439-EC85-4343-B7E4-E7A5A04E212C}" type="parTrans" cxnId="{F97D2E57-1D3B-49CE-BCBC-1031433016A2}">
      <dgm:prSet/>
      <dgm:spPr/>
      <dgm:t>
        <a:bodyPr/>
        <a:lstStyle/>
        <a:p>
          <a:endParaRPr lang="en-US" sz="1400"/>
        </a:p>
      </dgm:t>
    </dgm:pt>
    <dgm:pt modelId="{5F4F11C5-B6F8-44B0-BDE4-B821909EC583}" type="sibTrans" cxnId="{F97D2E57-1D3B-49CE-BCBC-1031433016A2}">
      <dgm:prSet/>
      <dgm:spPr/>
      <dgm:t>
        <a:bodyPr/>
        <a:lstStyle/>
        <a:p>
          <a:endParaRPr lang="en-US" sz="1400"/>
        </a:p>
      </dgm:t>
    </dgm:pt>
    <dgm:pt modelId="{CEBA0C47-77C0-43E0-AD64-C96620BC93C5}">
      <dgm:prSet phldrT="[Text]" custT="1"/>
      <dgm:spPr/>
      <dgm:t>
        <a:bodyPr/>
        <a:lstStyle/>
        <a:p>
          <a:r>
            <a:rPr lang="en-US" sz="1400" dirty="0" smtClean="0"/>
            <a:t>vSphere Storage APIs for </a:t>
          </a:r>
          <a:r>
            <a:rPr lang="en-US" sz="1400" smtClean="0"/>
            <a:t>Data Protection</a:t>
          </a:r>
          <a:endParaRPr lang="en-US" sz="1400" dirty="0"/>
        </a:p>
      </dgm:t>
    </dgm:pt>
    <dgm:pt modelId="{65987B6C-EDD7-44CC-AAB4-AFCC85D95B76}" type="parTrans" cxnId="{34E6D27E-D4DA-4827-95A8-DAFB93AC5CE8}">
      <dgm:prSet/>
      <dgm:spPr/>
      <dgm:t>
        <a:bodyPr/>
        <a:lstStyle/>
        <a:p>
          <a:endParaRPr lang="en-US" sz="1400"/>
        </a:p>
      </dgm:t>
    </dgm:pt>
    <dgm:pt modelId="{9CFD7D78-043B-46D8-B68B-DB9FC743BEC3}" type="sibTrans" cxnId="{34E6D27E-D4DA-4827-95A8-DAFB93AC5CE8}">
      <dgm:prSet/>
      <dgm:spPr/>
      <dgm:t>
        <a:bodyPr/>
        <a:lstStyle/>
        <a:p>
          <a:endParaRPr lang="en-US" sz="1400"/>
        </a:p>
      </dgm:t>
    </dgm:pt>
    <dgm:pt modelId="{CDBE8A1E-D339-4730-8D44-2510BC334EDB}">
      <dgm:prSet phldrT="[Text]" custT="1"/>
      <dgm:spPr/>
      <dgm:t>
        <a:bodyPr/>
        <a:lstStyle/>
        <a:p>
          <a:r>
            <a:rPr lang="en-US" sz="1400" smtClean="0"/>
            <a:t>VMware vCloud Director</a:t>
          </a:r>
          <a:endParaRPr lang="en-US" sz="1400" dirty="0"/>
        </a:p>
      </dgm:t>
    </dgm:pt>
    <dgm:pt modelId="{04550070-6F26-44F9-9728-CDF83AC23091}" type="parTrans" cxnId="{46DC0B1D-5CA4-4916-9DE0-7E8DE1461F24}">
      <dgm:prSet/>
      <dgm:spPr/>
      <dgm:t>
        <a:bodyPr/>
        <a:lstStyle/>
        <a:p>
          <a:endParaRPr lang="en-US" sz="1400"/>
        </a:p>
      </dgm:t>
    </dgm:pt>
    <dgm:pt modelId="{4D5278B9-CAFF-4C3D-AC67-7BEA3329451E}" type="sibTrans" cxnId="{46DC0B1D-5CA4-4916-9DE0-7E8DE1461F24}">
      <dgm:prSet/>
      <dgm:spPr/>
      <dgm:t>
        <a:bodyPr/>
        <a:lstStyle/>
        <a:p>
          <a:endParaRPr lang="en-US" sz="1400"/>
        </a:p>
      </dgm:t>
    </dgm:pt>
    <dgm:pt modelId="{B655607A-0912-44C4-B5C7-670B17DCF7D9}" type="pres">
      <dgm:prSet presAssocID="{97C539F5-05F7-4DC5-B650-42B43EEAE0E8}" presName="Name0" presStyleCnt="0">
        <dgm:presLayoutVars>
          <dgm:dir/>
          <dgm:resizeHandles/>
        </dgm:presLayoutVars>
      </dgm:prSet>
      <dgm:spPr/>
      <dgm:t>
        <a:bodyPr/>
        <a:lstStyle/>
        <a:p>
          <a:endParaRPr lang="en-US"/>
        </a:p>
      </dgm:t>
    </dgm:pt>
    <dgm:pt modelId="{CF862C5A-0554-4C83-A364-06472E999618}" type="pres">
      <dgm:prSet presAssocID="{632091D0-5A77-45AB-B96C-4DBFCDAFDA1B}" presName="compNode" presStyleCnt="0"/>
      <dgm:spPr/>
    </dgm:pt>
    <dgm:pt modelId="{EEB77CAB-02DA-4E35-85AF-D2789F92830B}" type="pres">
      <dgm:prSet presAssocID="{632091D0-5A77-45AB-B96C-4DBFCDAFDA1B}" presName="dummyConnPt" presStyleCnt="0"/>
      <dgm:spPr/>
    </dgm:pt>
    <dgm:pt modelId="{C63544CE-54BB-458E-9B6F-D5A6411AFF56}" type="pres">
      <dgm:prSet presAssocID="{632091D0-5A77-45AB-B96C-4DBFCDAFDA1B}" presName="node" presStyleLbl="node1" presStyleIdx="0" presStyleCnt="16" custScaleX="152067">
        <dgm:presLayoutVars>
          <dgm:bulletEnabled val="1"/>
        </dgm:presLayoutVars>
      </dgm:prSet>
      <dgm:spPr/>
      <dgm:t>
        <a:bodyPr/>
        <a:lstStyle/>
        <a:p>
          <a:endParaRPr lang="en-US"/>
        </a:p>
      </dgm:t>
    </dgm:pt>
    <dgm:pt modelId="{E6462683-48C4-41D8-B418-B5449976B45B}" type="pres">
      <dgm:prSet presAssocID="{DBD3AE9F-2FAF-4204-AC42-4060373A2886}" presName="sibTrans" presStyleLbl="bgSibTrans2D1" presStyleIdx="0" presStyleCnt="15"/>
      <dgm:spPr/>
      <dgm:t>
        <a:bodyPr/>
        <a:lstStyle/>
        <a:p>
          <a:endParaRPr lang="en-US"/>
        </a:p>
      </dgm:t>
    </dgm:pt>
    <dgm:pt modelId="{3489DC3C-CD18-4799-AC2A-9DA6E7D80EF4}" type="pres">
      <dgm:prSet presAssocID="{36B2CF3D-9C45-4FDA-A6A1-BC3F6D5CEAD9}" presName="compNode" presStyleCnt="0"/>
      <dgm:spPr/>
    </dgm:pt>
    <dgm:pt modelId="{69581666-A658-4F6D-A162-1BD0BD150D03}" type="pres">
      <dgm:prSet presAssocID="{36B2CF3D-9C45-4FDA-A6A1-BC3F6D5CEAD9}" presName="dummyConnPt" presStyleCnt="0"/>
      <dgm:spPr/>
    </dgm:pt>
    <dgm:pt modelId="{739D1716-6AD1-4F09-BE32-CE2D9985CD52}" type="pres">
      <dgm:prSet presAssocID="{36B2CF3D-9C45-4FDA-A6A1-BC3F6D5CEAD9}" presName="node" presStyleLbl="node1" presStyleIdx="1" presStyleCnt="16" custScaleX="152067">
        <dgm:presLayoutVars>
          <dgm:bulletEnabled val="1"/>
        </dgm:presLayoutVars>
      </dgm:prSet>
      <dgm:spPr/>
      <dgm:t>
        <a:bodyPr/>
        <a:lstStyle/>
        <a:p>
          <a:endParaRPr lang="en-US"/>
        </a:p>
      </dgm:t>
    </dgm:pt>
    <dgm:pt modelId="{C974D43D-D671-494E-835A-3403644F03B5}" type="pres">
      <dgm:prSet presAssocID="{414FF4CF-479C-4159-84BC-7B90258F4A20}" presName="sibTrans" presStyleLbl="bgSibTrans2D1" presStyleIdx="1" presStyleCnt="15"/>
      <dgm:spPr/>
      <dgm:t>
        <a:bodyPr/>
        <a:lstStyle/>
        <a:p>
          <a:endParaRPr lang="en-US"/>
        </a:p>
      </dgm:t>
    </dgm:pt>
    <dgm:pt modelId="{4ACEAA4D-7298-4701-A8C0-24D4FBD79EF8}" type="pres">
      <dgm:prSet presAssocID="{517CCD7E-6283-4A82-9EEF-24824B4874DD}" presName="compNode" presStyleCnt="0"/>
      <dgm:spPr/>
    </dgm:pt>
    <dgm:pt modelId="{23C7FAC0-6DB4-4CCE-A938-9F38B8E3165F}" type="pres">
      <dgm:prSet presAssocID="{517CCD7E-6283-4A82-9EEF-24824B4874DD}" presName="dummyConnPt" presStyleCnt="0"/>
      <dgm:spPr/>
    </dgm:pt>
    <dgm:pt modelId="{13EE525A-BB12-4E08-A715-CC6C7BD90702}" type="pres">
      <dgm:prSet presAssocID="{517CCD7E-6283-4A82-9EEF-24824B4874DD}" presName="node" presStyleLbl="node1" presStyleIdx="2" presStyleCnt="16" custScaleX="152067">
        <dgm:presLayoutVars>
          <dgm:bulletEnabled val="1"/>
        </dgm:presLayoutVars>
      </dgm:prSet>
      <dgm:spPr/>
      <dgm:t>
        <a:bodyPr/>
        <a:lstStyle/>
        <a:p>
          <a:endParaRPr lang="en-US"/>
        </a:p>
      </dgm:t>
    </dgm:pt>
    <dgm:pt modelId="{6B7A4A0F-FE83-4A28-A215-C82F0C025E93}" type="pres">
      <dgm:prSet presAssocID="{5985FE7C-AE63-47C2-8FA7-F46CCAF247D5}" presName="sibTrans" presStyleLbl="bgSibTrans2D1" presStyleIdx="2" presStyleCnt="15"/>
      <dgm:spPr/>
      <dgm:t>
        <a:bodyPr/>
        <a:lstStyle/>
        <a:p>
          <a:endParaRPr lang="en-US"/>
        </a:p>
      </dgm:t>
    </dgm:pt>
    <dgm:pt modelId="{2F0F8D58-D6A7-44D7-B0D8-14929315ACF0}" type="pres">
      <dgm:prSet presAssocID="{E45DA075-D4B6-4AED-A7D6-6A1792658CD9}" presName="compNode" presStyleCnt="0"/>
      <dgm:spPr/>
    </dgm:pt>
    <dgm:pt modelId="{A51A8958-6BC4-4D07-BF82-C0754E111A58}" type="pres">
      <dgm:prSet presAssocID="{E45DA075-D4B6-4AED-A7D6-6A1792658CD9}" presName="dummyConnPt" presStyleCnt="0"/>
      <dgm:spPr/>
    </dgm:pt>
    <dgm:pt modelId="{179D1911-3825-459D-82EB-BB7D5518ED51}" type="pres">
      <dgm:prSet presAssocID="{E45DA075-D4B6-4AED-A7D6-6A1792658CD9}" presName="node" presStyleLbl="node1" presStyleIdx="3" presStyleCnt="16" custScaleX="152067">
        <dgm:presLayoutVars>
          <dgm:bulletEnabled val="1"/>
        </dgm:presLayoutVars>
      </dgm:prSet>
      <dgm:spPr/>
      <dgm:t>
        <a:bodyPr/>
        <a:lstStyle/>
        <a:p>
          <a:endParaRPr lang="en-US"/>
        </a:p>
      </dgm:t>
    </dgm:pt>
    <dgm:pt modelId="{DDC1D621-D15B-4759-8141-EDA2808EE12F}" type="pres">
      <dgm:prSet presAssocID="{9A279C82-68F9-49E0-B5E1-C28C6FCFC1A2}" presName="sibTrans" presStyleLbl="bgSibTrans2D1" presStyleIdx="3" presStyleCnt="15"/>
      <dgm:spPr/>
      <dgm:t>
        <a:bodyPr/>
        <a:lstStyle/>
        <a:p>
          <a:endParaRPr lang="en-US"/>
        </a:p>
      </dgm:t>
    </dgm:pt>
    <dgm:pt modelId="{A612D219-F65E-47E8-BDFE-E81F7C224FF0}" type="pres">
      <dgm:prSet presAssocID="{A53D0D42-8288-472D-9A98-A293987E6220}" presName="compNode" presStyleCnt="0"/>
      <dgm:spPr/>
    </dgm:pt>
    <dgm:pt modelId="{9ADB7B35-BA7C-4B94-919E-C5FF791E525C}" type="pres">
      <dgm:prSet presAssocID="{A53D0D42-8288-472D-9A98-A293987E6220}" presName="dummyConnPt" presStyleCnt="0"/>
      <dgm:spPr/>
    </dgm:pt>
    <dgm:pt modelId="{8AB2F01F-A425-49B0-835C-B189AEBFC43C}" type="pres">
      <dgm:prSet presAssocID="{A53D0D42-8288-472D-9A98-A293987E6220}" presName="node" presStyleLbl="node1" presStyleIdx="4" presStyleCnt="16" custScaleX="152067">
        <dgm:presLayoutVars>
          <dgm:bulletEnabled val="1"/>
        </dgm:presLayoutVars>
      </dgm:prSet>
      <dgm:spPr/>
      <dgm:t>
        <a:bodyPr/>
        <a:lstStyle/>
        <a:p>
          <a:endParaRPr lang="en-US"/>
        </a:p>
      </dgm:t>
    </dgm:pt>
    <dgm:pt modelId="{8090BD9A-D5D1-405C-9CC8-A18E205693B3}" type="pres">
      <dgm:prSet presAssocID="{4EC5B2E4-AEA3-4971-B001-77C87024E297}" presName="sibTrans" presStyleLbl="bgSibTrans2D1" presStyleIdx="4" presStyleCnt="15"/>
      <dgm:spPr/>
      <dgm:t>
        <a:bodyPr/>
        <a:lstStyle/>
        <a:p>
          <a:endParaRPr lang="en-US"/>
        </a:p>
      </dgm:t>
    </dgm:pt>
    <dgm:pt modelId="{F9CDCD08-56DD-4133-8516-A230BE858BCA}" type="pres">
      <dgm:prSet presAssocID="{9D64D81F-D46B-428A-9C65-4B6934AF6A6A}" presName="compNode" presStyleCnt="0"/>
      <dgm:spPr/>
    </dgm:pt>
    <dgm:pt modelId="{CC7A73A4-07BA-4A59-9D9F-45ED02080B58}" type="pres">
      <dgm:prSet presAssocID="{9D64D81F-D46B-428A-9C65-4B6934AF6A6A}" presName="dummyConnPt" presStyleCnt="0"/>
      <dgm:spPr/>
    </dgm:pt>
    <dgm:pt modelId="{3716A2CE-B189-4661-B3E3-BE94E214BD03}" type="pres">
      <dgm:prSet presAssocID="{9D64D81F-D46B-428A-9C65-4B6934AF6A6A}" presName="node" presStyleLbl="node1" presStyleIdx="5" presStyleCnt="16" custScaleX="152067">
        <dgm:presLayoutVars>
          <dgm:bulletEnabled val="1"/>
        </dgm:presLayoutVars>
      </dgm:prSet>
      <dgm:spPr/>
      <dgm:t>
        <a:bodyPr/>
        <a:lstStyle/>
        <a:p>
          <a:endParaRPr lang="en-US"/>
        </a:p>
      </dgm:t>
    </dgm:pt>
    <dgm:pt modelId="{E7E14E03-2010-4A95-AB3F-939EDCACFA68}" type="pres">
      <dgm:prSet presAssocID="{93612D43-5C68-4BF2-847D-E6A007FF1F65}" presName="sibTrans" presStyleLbl="bgSibTrans2D1" presStyleIdx="5" presStyleCnt="15"/>
      <dgm:spPr/>
      <dgm:t>
        <a:bodyPr/>
        <a:lstStyle/>
        <a:p>
          <a:endParaRPr lang="en-US"/>
        </a:p>
      </dgm:t>
    </dgm:pt>
    <dgm:pt modelId="{5F5BDC0E-B523-47DD-AB7E-66608C78FFD1}" type="pres">
      <dgm:prSet presAssocID="{5208CF2A-EE31-4259-BD20-7B3893A982E4}" presName="compNode" presStyleCnt="0"/>
      <dgm:spPr/>
    </dgm:pt>
    <dgm:pt modelId="{88F50D03-7774-4095-BAF9-D6DFCA0473BA}" type="pres">
      <dgm:prSet presAssocID="{5208CF2A-EE31-4259-BD20-7B3893A982E4}" presName="dummyConnPt" presStyleCnt="0"/>
      <dgm:spPr/>
    </dgm:pt>
    <dgm:pt modelId="{17FFF715-3069-473C-BCE3-9E09296B9571}" type="pres">
      <dgm:prSet presAssocID="{5208CF2A-EE31-4259-BD20-7B3893A982E4}" presName="node" presStyleLbl="node1" presStyleIdx="6" presStyleCnt="16" custScaleX="152067">
        <dgm:presLayoutVars>
          <dgm:bulletEnabled val="1"/>
        </dgm:presLayoutVars>
      </dgm:prSet>
      <dgm:spPr/>
      <dgm:t>
        <a:bodyPr/>
        <a:lstStyle/>
        <a:p>
          <a:endParaRPr lang="en-US"/>
        </a:p>
      </dgm:t>
    </dgm:pt>
    <dgm:pt modelId="{BD22B72D-1784-483F-AA34-A53212D62BA7}" type="pres">
      <dgm:prSet presAssocID="{11433C5E-C70D-44A3-8310-C70FFC0A3732}" presName="sibTrans" presStyleLbl="bgSibTrans2D1" presStyleIdx="6" presStyleCnt="15"/>
      <dgm:spPr/>
      <dgm:t>
        <a:bodyPr/>
        <a:lstStyle/>
        <a:p>
          <a:endParaRPr lang="en-US"/>
        </a:p>
      </dgm:t>
    </dgm:pt>
    <dgm:pt modelId="{4CDB0326-C79A-40E2-B7AC-F3644C2AD75E}" type="pres">
      <dgm:prSet presAssocID="{B62F1312-C939-43E0-A230-2DEAAFDFCBF2}" presName="compNode" presStyleCnt="0"/>
      <dgm:spPr/>
    </dgm:pt>
    <dgm:pt modelId="{E74F997C-A322-4B60-8301-FC1F8F595254}" type="pres">
      <dgm:prSet presAssocID="{B62F1312-C939-43E0-A230-2DEAAFDFCBF2}" presName="dummyConnPt" presStyleCnt="0"/>
      <dgm:spPr/>
    </dgm:pt>
    <dgm:pt modelId="{A8F929AA-DC26-45E0-B26D-CA1D28B9D3E9}" type="pres">
      <dgm:prSet presAssocID="{B62F1312-C939-43E0-A230-2DEAAFDFCBF2}" presName="node" presStyleLbl="node1" presStyleIdx="7" presStyleCnt="16" custScaleX="152067">
        <dgm:presLayoutVars>
          <dgm:bulletEnabled val="1"/>
        </dgm:presLayoutVars>
      </dgm:prSet>
      <dgm:spPr/>
      <dgm:t>
        <a:bodyPr/>
        <a:lstStyle/>
        <a:p>
          <a:endParaRPr lang="en-US"/>
        </a:p>
      </dgm:t>
    </dgm:pt>
    <dgm:pt modelId="{9C8BE985-19F0-4A9E-B531-99B185E7B5A5}" type="pres">
      <dgm:prSet presAssocID="{C07AE0FD-3D62-4CA2-A46C-BB8B1B1ABA86}" presName="sibTrans" presStyleLbl="bgSibTrans2D1" presStyleIdx="7" presStyleCnt="15"/>
      <dgm:spPr/>
      <dgm:t>
        <a:bodyPr/>
        <a:lstStyle/>
        <a:p>
          <a:endParaRPr lang="en-US"/>
        </a:p>
      </dgm:t>
    </dgm:pt>
    <dgm:pt modelId="{28B8EC37-6C69-48C6-B3CE-90ED8DAD3925}" type="pres">
      <dgm:prSet presAssocID="{EBC7FC98-82AA-411D-90D3-389CF432A54C}" presName="compNode" presStyleCnt="0"/>
      <dgm:spPr/>
    </dgm:pt>
    <dgm:pt modelId="{009DAEB0-7B89-4F4F-BDCA-2DADD563F759}" type="pres">
      <dgm:prSet presAssocID="{EBC7FC98-82AA-411D-90D3-389CF432A54C}" presName="dummyConnPt" presStyleCnt="0"/>
      <dgm:spPr/>
    </dgm:pt>
    <dgm:pt modelId="{19BDA9C9-73F1-41BB-93F1-91E864B68102}" type="pres">
      <dgm:prSet presAssocID="{EBC7FC98-82AA-411D-90D3-389CF432A54C}" presName="node" presStyleLbl="node1" presStyleIdx="8" presStyleCnt="16" custScaleX="152067">
        <dgm:presLayoutVars>
          <dgm:bulletEnabled val="1"/>
        </dgm:presLayoutVars>
      </dgm:prSet>
      <dgm:spPr/>
      <dgm:t>
        <a:bodyPr/>
        <a:lstStyle/>
        <a:p>
          <a:endParaRPr lang="en-US"/>
        </a:p>
      </dgm:t>
    </dgm:pt>
    <dgm:pt modelId="{B840F2DC-D3A6-481A-9D20-7DE0DCBDA58B}" type="pres">
      <dgm:prSet presAssocID="{E46E10A0-34AF-4CCC-9D39-27741F9F9E4F}" presName="sibTrans" presStyleLbl="bgSibTrans2D1" presStyleIdx="8" presStyleCnt="15"/>
      <dgm:spPr/>
      <dgm:t>
        <a:bodyPr/>
        <a:lstStyle/>
        <a:p>
          <a:endParaRPr lang="en-US"/>
        </a:p>
      </dgm:t>
    </dgm:pt>
    <dgm:pt modelId="{336B0EA6-94D0-49FD-8411-CE44EFCEAF2C}" type="pres">
      <dgm:prSet presAssocID="{F366C636-F83D-4C43-A0E5-206B0BF908BD}" presName="compNode" presStyleCnt="0"/>
      <dgm:spPr/>
    </dgm:pt>
    <dgm:pt modelId="{4536FB02-096B-4136-82BB-CD24CFAA9828}" type="pres">
      <dgm:prSet presAssocID="{F366C636-F83D-4C43-A0E5-206B0BF908BD}" presName="dummyConnPt" presStyleCnt="0"/>
      <dgm:spPr/>
    </dgm:pt>
    <dgm:pt modelId="{CE24D884-F3F3-4BA5-955D-7EE86DF0BFF0}" type="pres">
      <dgm:prSet presAssocID="{F366C636-F83D-4C43-A0E5-206B0BF908BD}" presName="node" presStyleLbl="node1" presStyleIdx="9" presStyleCnt="16" custScaleX="152067">
        <dgm:presLayoutVars>
          <dgm:bulletEnabled val="1"/>
        </dgm:presLayoutVars>
      </dgm:prSet>
      <dgm:spPr/>
      <dgm:t>
        <a:bodyPr/>
        <a:lstStyle/>
        <a:p>
          <a:endParaRPr lang="en-US"/>
        </a:p>
      </dgm:t>
    </dgm:pt>
    <dgm:pt modelId="{A926C070-D3F8-4CBB-8ACE-03179735DA46}" type="pres">
      <dgm:prSet presAssocID="{43FD4812-9A44-4BEB-B98D-E77930BC8705}" presName="sibTrans" presStyleLbl="bgSibTrans2D1" presStyleIdx="9" presStyleCnt="15"/>
      <dgm:spPr/>
      <dgm:t>
        <a:bodyPr/>
        <a:lstStyle/>
        <a:p>
          <a:endParaRPr lang="en-US"/>
        </a:p>
      </dgm:t>
    </dgm:pt>
    <dgm:pt modelId="{B4395B73-8531-44F7-B255-BEFFA2B2AAF4}" type="pres">
      <dgm:prSet presAssocID="{88EB9070-4E96-4987-A3E0-0A9B6F465190}" presName="compNode" presStyleCnt="0"/>
      <dgm:spPr/>
    </dgm:pt>
    <dgm:pt modelId="{676C4660-4A3D-46F1-82D0-89DCA2242FEE}" type="pres">
      <dgm:prSet presAssocID="{88EB9070-4E96-4987-A3E0-0A9B6F465190}" presName="dummyConnPt" presStyleCnt="0"/>
      <dgm:spPr/>
    </dgm:pt>
    <dgm:pt modelId="{907CDF47-AD7D-4227-B681-9564478EFBD6}" type="pres">
      <dgm:prSet presAssocID="{88EB9070-4E96-4987-A3E0-0A9B6F465190}" presName="node" presStyleLbl="node1" presStyleIdx="10" presStyleCnt="16" custScaleX="152067">
        <dgm:presLayoutVars>
          <dgm:bulletEnabled val="1"/>
        </dgm:presLayoutVars>
      </dgm:prSet>
      <dgm:spPr/>
      <dgm:t>
        <a:bodyPr/>
        <a:lstStyle/>
        <a:p>
          <a:endParaRPr lang="en-US"/>
        </a:p>
      </dgm:t>
    </dgm:pt>
    <dgm:pt modelId="{3EB8BE62-8BA5-42A9-89D4-E54F1DB6483B}" type="pres">
      <dgm:prSet presAssocID="{6277A881-AECC-48FF-AC86-DFE2FC3DA45B}" presName="sibTrans" presStyleLbl="bgSibTrans2D1" presStyleIdx="10" presStyleCnt="15"/>
      <dgm:spPr/>
      <dgm:t>
        <a:bodyPr/>
        <a:lstStyle/>
        <a:p>
          <a:endParaRPr lang="en-US"/>
        </a:p>
      </dgm:t>
    </dgm:pt>
    <dgm:pt modelId="{7D0BE8A8-1B7D-4B73-ABDE-62A0DAF11E62}" type="pres">
      <dgm:prSet presAssocID="{9235BC03-5C79-40C8-834A-A46BD77EB373}" presName="compNode" presStyleCnt="0"/>
      <dgm:spPr/>
    </dgm:pt>
    <dgm:pt modelId="{9F66C816-BCEA-4663-9E91-E00F638D86FF}" type="pres">
      <dgm:prSet presAssocID="{9235BC03-5C79-40C8-834A-A46BD77EB373}" presName="dummyConnPt" presStyleCnt="0"/>
      <dgm:spPr/>
    </dgm:pt>
    <dgm:pt modelId="{91B900DB-2C4A-433A-9B06-D6ADFCB4D8FE}" type="pres">
      <dgm:prSet presAssocID="{9235BC03-5C79-40C8-834A-A46BD77EB373}" presName="node" presStyleLbl="node1" presStyleIdx="11" presStyleCnt="16" custScaleX="152067">
        <dgm:presLayoutVars>
          <dgm:bulletEnabled val="1"/>
        </dgm:presLayoutVars>
      </dgm:prSet>
      <dgm:spPr/>
      <dgm:t>
        <a:bodyPr/>
        <a:lstStyle/>
        <a:p>
          <a:endParaRPr lang="en-US"/>
        </a:p>
      </dgm:t>
    </dgm:pt>
    <dgm:pt modelId="{0DA64FC7-5A4E-4DB9-8677-7F6AEC19357B}" type="pres">
      <dgm:prSet presAssocID="{FD66C5C2-66A8-4C53-9DA8-A9C4EAFA290F}" presName="sibTrans" presStyleLbl="bgSibTrans2D1" presStyleIdx="11" presStyleCnt="15"/>
      <dgm:spPr/>
      <dgm:t>
        <a:bodyPr/>
        <a:lstStyle/>
        <a:p>
          <a:endParaRPr lang="en-US"/>
        </a:p>
      </dgm:t>
    </dgm:pt>
    <dgm:pt modelId="{4BA26792-E29D-4D38-8FA4-55275EE347A5}" type="pres">
      <dgm:prSet presAssocID="{2FC248DA-56A5-4087-9FCE-6AEC3BB7E06E}" presName="compNode" presStyleCnt="0"/>
      <dgm:spPr/>
    </dgm:pt>
    <dgm:pt modelId="{60D8A037-5B47-446E-A3DD-1A0D73BC5974}" type="pres">
      <dgm:prSet presAssocID="{2FC248DA-56A5-4087-9FCE-6AEC3BB7E06E}" presName="dummyConnPt" presStyleCnt="0"/>
      <dgm:spPr/>
    </dgm:pt>
    <dgm:pt modelId="{47C44B59-FFB8-40FF-B81A-B98468363A30}" type="pres">
      <dgm:prSet presAssocID="{2FC248DA-56A5-4087-9FCE-6AEC3BB7E06E}" presName="node" presStyleLbl="node1" presStyleIdx="12" presStyleCnt="16" custScaleX="152067">
        <dgm:presLayoutVars>
          <dgm:bulletEnabled val="1"/>
        </dgm:presLayoutVars>
      </dgm:prSet>
      <dgm:spPr/>
      <dgm:t>
        <a:bodyPr/>
        <a:lstStyle/>
        <a:p>
          <a:endParaRPr lang="en-US"/>
        </a:p>
      </dgm:t>
    </dgm:pt>
    <dgm:pt modelId="{0420F27F-B778-498D-97DC-22A4B29E1742}" type="pres">
      <dgm:prSet presAssocID="{7486DE85-06B0-4AC5-A6A3-0541961569CC}" presName="sibTrans" presStyleLbl="bgSibTrans2D1" presStyleIdx="12" presStyleCnt="15"/>
      <dgm:spPr/>
      <dgm:t>
        <a:bodyPr/>
        <a:lstStyle/>
        <a:p>
          <a:endParaRPr lang="en-US"/>
        </a:p>
      </dgm:t>
    </dgm:pt>
    <dgm:pt modelId="{8D36D6FD-6470-4B19-B870-ED6C33EE8DE5}" type="pres">
      <dgm:prSet presAssocID="{F7D4CFFE-5738-4BB9-9DA1-8EB704969AF8}" presName="compNode" presStyleCnt="0"/>
      <dgm:spPr/>
    </dgm:pt>
    <dgm:pt modelId="{28B19D88-D9E8-44D7-BE6D-B36A02F03F6F}" type="pres">
      <dgm:prSet presAssocID="{F7D4CFFE-5738-4BB9-9DA1-8EB704969AF8}" presName="dummyConnPt" presStyleCnt="0"/>
      <dgm:spPr/>
    </dgm:pt>
    <dgm:pt modelId="{A8B2D7FB-1A4F-4237-935D-5A485E0DF108}" type="pres">
      <dgm:prSet presAssocID="{F7D4CFFE-5738-4BB9-9DA1-8EB704969AF8}" presName="node" presStyleLbl="node1" presStyleIdx="13" presStyleCnt="16" custScaleX="152067">
        <dgm:presLayoutVars>
          <dgm:bulletEnabled val="1"/>
        </dgm:presLayoutVars>
      </dgm:prSet>
      <dgm:spPr/>
      <dgm:t>
        <a:bodyPr/>
        <a:lstStyle/>
        <a:p>
          <a:endParaRPr lang="en-US"/>
        </a:p>
      </dgm:t>
    </dgm:pt>
    <dgm:pt modelId="{941BB0C1-95BF-4372-94FC-3798EA106AF1}" type="pres">
      <dgm:prSet presAssocID="{5F4F11C5-B6F8-44B0-BDE4-B821909EC583}" presName="sibTrans" presStyleLbl="bgSibTrans2D1" presStyleIdx="13" presStyleCnt="15"/>
      <dgm:spPr/>
      <dgm:t>
        <a:bodyPr/>
        <a:lstStyle/>
        <a:p>
          <a:endParaRPr lang="en-US"/>
        </a:p>
      </dgm:t>
    </dgm:pt>
    <dgm:pt modelId="{C7677B24-1BD4-46DB-8A7F-64D7867AEEAF}" type="pres">
      <dgm:prSet presAssocID="{CEBA0C47-77C0-43E0-AD64-C96620BC93C5}" presName="compNode" presStyleCnt="0"/>
      <dgm:spPr/>
    </dgm:pt>
    <dgm:pt modelId="{863181A8-D196-45E5-8AF5-724F6E018260}" type="pres">
      <dgm:prSet presAssocID="{CEBA0C47-77C0-43E0-AD64-C96620BC93C5}" presName="dummyConnPt" presStyleCnt="0"/>
      <dgm:spPr/>
    </dgm:pt>
    <dgm:pt modelId="{E3B3EA33-A34F-41DF-8C7E-7EECA9D63F34}" type="pres">
      <dgm:prSet presAssocID="{CEBA0C47-77C0-43E0-AD64-C96620BC93C5}" presName="node" presStyleLbl="node1" presStyleIdx="14" presStyleCnt="16" custScaleX="152067">
        <dgm:presLayoutVars>
          <dgm:bulletEnabled val="1"/>
        </dgm:presLayoutVars>
      </dgm:prSet>
      <dgm:spPr/>
      <dgm:t>
        <a:bodyPr/>
        <a:lstStyle/>
        <a:p>
          <a:endParaRPr lang="en-US"/>
        </a:p>
      </dgm:t>
    </dgm:pt>
    <dgm:pt modelId="{F8EA68E3-6941-4F42-AB87-8D4B7FAA1398}" type="pres">
      <dgm:prSet presAssocID="{9CFD7D78-043B-46D8-B68B-DB9FC743BEC3}" presName="sibTrans" presStyleLbl="bgSibTrans2D1" presStyleIdx="14" presStyleCnt="15"/>
      <dgm:spPr/>
      <dgm:t>
        <a:bodyPr/>
        <a:lstStyle/>
        <a:p>
          <a:endParaRPr lang="en-US"/>
        </a:p>
      </dgm:t>
    </dgm:pt>
    <dgm:pt modelId="{BF0020D9-597E-415B-915E-A2F6EA0C00F5}" type="pres">
      <dgm:prSet presAssocID="{CDBE8A1E-D339-4730-8D44-2510BC334EDB}" presName="compNode" presStyleCnt="0"/>
      <dgm:spPr/>
    </dgm:pt>
    <dgm:pt modelId="{5E29629E-1407-4559-88B2-851C36F80CC0}" type="pres">
      <dgm:prSet presAssocID="{CDBE8A1E-D339-4730-8D44-2510BC334EDB}" presName="dummyConnPt" presStyleCnt="0"/>
      <dgm:spPr/>
    </dgm:pt>
    <dgm:pt modelId="{F32F67BB-E9F7-4266-96C2-AF3154734BAA}" type="pres">
      <dgm:prSet presAssocID="{CDBE8A1E-D339-4730-8D44-2510BC334EDB}" presName="node" presStyleLbl="node1" presStyleIdx="15" presStyleCnt="16" custScaleX="152067">
        <dgm:presLayoutVars>
          <dgm:bulletEnabled val="1"/>
        </dgm:presLayoutVars>
      </dgm:prSet>
      <dgm:spPr/>
      <dgm:t>
        <a:bodyPr/>
        <a:lstStyle/>
        <a:p>
          <a:endParaRPr lang="en-US"/>
        </a:p>
      </dgm:t>
    </dgm:pt>
  </dgm:ptLst>
  <dgm:cxnLst>
    <dgm:cxn modelId="{A4FB3A28-05F7-4999-AEEE-DF11A932F1F0}" srcId="{97C539F5-05F7-4DC5-B650-42B43EEAE0E8}" destId="{2FC248DA-56A5-4087-9FCE-6AEC3BB7E06E}" srcOrd="12" destOrd="0" parTransId="{058E46DC-6734-418E-85C1-4F0544CB8311}" sibTransId="{7486DE85-06B0-4AC5-A6A3-0541961569CC}"/>
    <dgm:cxn modelId="{9BCA36BB-F118-48BE-9620-FD6E38FA606F}" srcId="{97C539F5-05F7-4DC5-B650-42B43EEAE0E8}" destId="{36B2CF3D-9C45-4FDA-A6A1-BC3F6D5CEAD9}" srcOrd="1" destOrd="0" parTransId="{3F495622-926A-4EA7-8FB0-623E657EAA1F}" sibTransId="{414FF4CF-479C-4159-84BC-7B90258F4A20}"/>
    <dgm:cxn modelId="{F521119E-74BF-4BB4-A055-F0C677C6D2E7}" srcId="{97C539F5-05F7-4DC5-B650-42B43EEAE0E8}" destId="{B62F1312-C939-43E0-A230-2DEAAFDFCBF2}" srcOrd="7" destOrd="0" parTransId="{91B097C5-9BA2-437D-A9EA-08F98F6B9AE2}" sibTransId="{C07AE0FD-3D62-4CA2-A46C-BB8B1B1ABA86}"/>
    <dgm:cxn modelId="{A23853C1-F47B-4425-84B3-8626B6C542F8}" type="presOf" srcId="{2FC248DA-56A5-4087-9FCE-6AEC3BB7E06E}" destId="{47C44B59-FFB8-40FF-B81A-B98468363A30}" srcOrd="0" destOrd="0" presId="urn:microsoft.com/office/officeart/2005/8/layout/bProcess4"/>
    <dgm:cxn modelId="{895CB9FC-6542-4A79-B154-D2568AF56EA0}" type="presOf" srcId="{E46E10A0-34AF-4CCC-9D39-27741F9F9E4F}" destId="{B840F2DC-D3A6-481A-9D20-7DE0DCBDA58B}" srcOrd="0" destOrd="0" presId="urn:microsoft.com/office/officeart/2005/8/layout/bProcess4"/>
    <dgm:cxn modelId="{D8E606DB-6EA6-4E3B-BF46-8216C12349BC}" srcId="{97C539F5-05F7-4DC5-B650-42B43EEAE0E8}" destId="{9235BC03-5C79-40C8-834A-A46BD77EB373}" srcOrd="11" destOrd="0" parTransId="{A5D1BFD2-9B32-471F-92DE-136DB5D34683}" sibTransId="{FD66C5C2-66A8-4C53-9DA8-A9C4EAFA290F}"/>
    <dgm:cxn modelId="{7004C495-9789-4B4E-9570-70666BD9002E}" type="presOf" srcId="{93612D43-5C68-4BF2-847D-E6A007FF1F65}" destId="{E7E14E03-2010-4A95-AB3F-939EDCACFA68}" srcOrd="0" destOrd="0" presId="urn:microsoft.com/office/officeart/2005/8/layout/bProcess4"/>
    <dgm:cxn modelId="{46DC0B1D-5CA4-4916-9DE0-7E8DE1461F24}" srcId="{97C539F5-05F7-4DC5-B650-42B43EEAE0E8}" destId="{CDBE8A1E-D339-4730-8D44-2510BC334EDB}" srcOrd="15" destOrd="0" parTransId="{04550070-6F26-44F9-9728-CDF83AC23091}" sibTransId="{4D5278B9-CAFF-4C3D-AC67-7BEA3329451E}"/>
    <dgm:cxn modelId="{FE650D4C-E13A-4AE0-B759-5124EB1F9172}" type="presOf" srcId="{517CCD7E-6283-4A82-9EEF-24824B4874DD}" destId="{13EE525A-BB12-4E08-A715-CC6C7BD90702}" srcOrd="0" destOrd="0" presId="urn:microsoft.com/office/officeart/2005/8/layout/bProcess4"/>
    <dgm:cxn modelId="{58E0EAA4-877C-4E0D-B85A-3ABFEA4A41C0}" srcId="{97C539F5-05F7-4DC5-B650-42B43EEAE0E8}" destId="{A53D0D42-8288-472D-9A98-A293987E6220}" srcOrd="4" destOrd="0" parTransId="{A2399154-4DCF-444A-9809-A8D066578396}" sibTransId="{4EC5B2E4-AEA3-4971-B001-77C87024E297}"/>
    <dgm:cxn modelId="{B18180C2-B04B-478E-9206-E1D91938630C}" type="presOf" srcId="{632091D0-5A77-45AB-B96C-4DBFCDAFDA1B}" destId="{C63544CE-54BB-458E-9B6F-D5A6411AFF56}" srcOrd="0" destOrd="0" presId="urn:microsoft.com/office/officeart/2005/8/layout/bProcess4"/>
    <dgm:cxn modelId="{5143D67E-EF3D-4CBD-81D9-854571DAE174}" type="presOf" srcId="{DBD3AE9F-2FAF-4204-AC42-4060373A2886}" destId="{E6462683-48C4-41D8-B418-B5449976B45B}" srcOrd="0" destOrd="0" presId="urn:microsoft.com/office/officeart/2005/8/layout/bProcess4"/>
    <dgm:cxn modelId="{34D951FD-14E8-4937-BA83-30BB13D26A8B}" type="presOf" srcId="{5985FE7C-AE63-47C2-8FA7-F46CCAF247D5}" destId="{6B7A4A0F-FE83-4A28-A215-C82F0C025E93}" srcOrd="0" destOrd="0" presId="urn:microsoft.com/office/officeart/2005/8/layout/bProcess4"/>
    <dgm:cxn modelId="{A2E7ED05-62A6-4E85-93A9-EB8A3F1A01AC}" type="presOf" srcId="{9A279C82-68F9-49E0-B5E1-C28C6FCFC1A2}" destId="{DDC1D621-D15B-4759-8141-EDA2808EE12F}" srcOrd="0" destOrd="0" presId="urn:microsoft.com/office/officeart/2005/8/layout/bProcess4"/>
    <dgm:cxn modelId="{FBC965BC-21D8-43A1-89DA-7E7DD666450B}" srcId="{97C539F5-05F7-4DC5-B650-42B43EEAE0E8}" destId="{9D64D81F-D46B-428A-9C65-4B6934AF6A6A}" srcOrd="5" destOrd="0" parTransId="{BAD93284-A92F-4BB7-85E0-9EA4D3516B56}" sibTransId="{93612D43-5C68-4BF2-847D-E6A007FF1F65}"/>
    <dgm:cxn modelId="{34E6D27E-D4DA-4827-95A8-DAFB93AC5CE8}" srcId="{97C539F5-05F7-4DC5-B650-42B43EEAE0E8}" destId="{CEBA0C47-77C0-43E0-AD64-C96620BC93C5}" srcOrd="14" destOrd="0" parTransId="{65987B6C-EDD7-44CC-AAB4-AFCC85D95B76}" sibTransId="{9CFD7D78-043B-46D8-B68B-DB9FC743BEC3}"/>
    <dgm:cxn modelId="{37D18A98-ADD7-4E5E-8C72-FAAB5A18F364}" type="presOf" srcId="{CEBA0C47-77C0-43E0-AD64-C96620BC93C5}" destId="{E3B3EA33-A34F-41DF-8C7E-7EECA9D63F34}" srcOrd="0" destOrd="0" presId="urn:microsoft.com/office/officeart/2005/8/layout/bProcess4"/>
    <dgm:cxn modelId="{A5367601-B17C-470E-A091-29214BB93611}" type="presOf" srcId="{F7D4CFFE-5738-4BB9-9DA1-8EB704969AF8}" destId="{A8B2D7FB-1A4F-4237-935D-5A485E0DF108}" srcOrd="0" destOrd="0" presId="urn:microsoft.com/office/officeart/2005/8/layout/bProcess4"/>
    <dgm:cxn modelId="{3BF6B059-4036-4DD4-A149-1DBEB054A642}" type="presOf" srcId="{EBC7FC98-82AA-411D-90D3-389CF432A54C}" destId="{19BDA9C9-73F1-41BB-93F1-91E864B68102}" srcOrd="0" destOrd="0" presId="urn:microsoft.com/office/officeart/2005/8/layout/bProcess4"/>
    <dgm:cxn modelId="{1FDA1E43-04CB-4914-BFC8-8A2E5ECD7DB9}" srcId="{97C539F5-05F7-4DC5-B650-42B43EEAE0E8}" destId="{88EB9070-4E96-4987-A3E0-0A9B6F465190}" srcOrd="10" destOrd="0" parTransId="{AB0EBA28-6CF5-460A-9EFC-40B2ABF8C7C1}" sibTransId="{6277A881-AECC-48FF-AC86-DFE2FC3DA45B}"/>
    <dgm:cxn modelId="{305775A3-B879-4AA9-965A-F9A961A3831E}" type="presOf" srcId="{B62F1312-C939-43E0-A230-2DEAAFDFCBF2}" destId="{A8F929AA-DC26-45E0-B26D-CA1D28B9D3E9}" srcOrd="0" destOrd="0" presId="urn:microsoft.com/office/officeart/2005/8/layout/bProcess4"/>
    <dgm:cxn modelId="{DEF7AE37-EFB4-48BA-8BDA-695BDF099BD8}" type="presOf" srcId="{A53D0D42-8288-472D-9A98-A293987E6220}" destId="{8AB2F01F-A425-49B0-835C-B189AEBFC43C}" srcOrd="0" destOrd="0" presId="urn:microsoft.com/office/officeart/2005/8/layout/bProcess4"/>
    <dgm:cxn modelId="{56CC7022-18A2-4156-8A1B-E345F33D1C64}" type="presOf" srcId="{6277A881-AECC-48FF-AC86-DFE2FC3DA45B}" destId="{3EB8BE62-8BA5-42A9-89D4-E54F1DB6483B}" srcOrd="0" destOrd="0" presId="urn:microsoft.com/office/officeart/2005/8/layout/bProcess4"/>
    <dgm:cxn modelId="{7F6C38D7-1573-4939-BFDC-7CF1ED3C5238}" type="presOf" srcId="{43FD4812-9A44-4BEB-B98D-E77930BC8705}" destId="{A926C070-D3F8-4CBB-8ACE-03179735DA46}" srcOrd="0" destOrd="0" presId="urn:microsoft.com/office/officeart/2005/8/layout/bProcess4"/>
    <dgm:cxn modelId="{D2F1CFC3-EAFA-46E0-9BC1-584851BB1460}" srcId="{97C539F5-05F7-4DC5-B650-42B43EEAE0E8}" destId="{517CCD7E-6283-4A82-9EEF-24824B4874DD}" srcOrd="2" destOrd="0" parTransId="{4F79CC24-3D34-4AEF-AAA7-A9DDEE360B25}" sibTransId="{5985FE7C-AE63-47C2-8FA7-F46CCAF247D5}"/>
    <dgm:cxn modelId="{D02C525B-940E-4869-9B6D-7406B4476B70}" type="presOf" srcId="{414FF4CF-479C-4159-84BC-7B90258F4A20}" destId="{C974D43D-D671-494E-835A-3403644F03B5}" srcOrd="0" destOrd="0" presId="urn:microsoft.com/office/officeart/2005/8/layout/bProcess4"/>
    <dgm:cxn modelId="{4C29A67B-06F9-440C-869E-C91320EC25E1}" type="presOf" srcId="{5208CF2A-EE31-4259-BD20-7B3893A982E4}" destId="{17FFF715-3069-473C-BCE3-9E09296B9571}" srcOrd="0" destOrd="0" presId="urn:microsoft.com/office/officeart/2005/8/layout/bProcess4"/>
    <dgm:cxn modelId="{B807B1D6-2285-4F58-9F6C-33A57308F73F}" srcId="{97C539F5-05F7-4DC5-B650-42B43EEAE0E8}" destId="{EBC7FC98-82AA-411D-90D3-389CF432A54C}" srcOrd="8" destOrd="0" parTransId="{7B4BEC10-10E9-4027-8440-3DECB40D4567}" sibTransId="{E46E10A0-34AF-4CCC-9D39-27741F9F9E4F}"/>
    <dgm:cxn modelId="{F97D2E57-1D3B-49CE-BCBC-1031433016A2}" srcId="{97C539F5-05F7-4DC5-B650-42B43EEAE0E8}" destId="{F7D4CFFE-5738-4BB9-9DA1-8EB704969AF8}" srcOrd="13" destOrd="0" parTransId="{54751439-EC85-4343-B7E4-E7A5A04E212C}" sibTransId="{5F4F11C5-B6F8-44B0-BDE4-B821909EC583}"/>
    <dgm:cxn modelId="{1033159E-EFEE-49A8-A7E0-A02294B5A336}" srcId="{97C539F5-05F7-4DC5-B650-42B43EEAE0E8}" destId="{5208CF2A-EE31-4259-BD20-7B3893A982E4}" srcOrd="6" destOrd="0" parTransId="{AA898B77-619F-4B8A-88D3-B9CC32F17E96}" sibTransId="{11433C5E-C70D-44A3-8310-C70FFC0A3732}"/>
    <dgm:cxn modelId="{D8A28005-B346-46F7-AACF-4B8B155BCDAD}" type="presOf" srcId="{5F4F11C5-B6F8-44B0-BDE4-B821909EC583}" destId="{941BB0C1-95BF-4372-94FC-3798EA106AF1}" srcOrd="0" destOrd="0" presId="urn:microsoft.com/office/officeart/2005/8/layout/bProcess4"/>
    <dgm:cxn modelId="{221C392F-1750-425C-A84F-AB266C9367A3}" type="presOf" srcId="{9235BC03-5C79-40C8-834A-A46BD77EB373}" destId="{91B900DB-2C4A-433A-9B06-D6ADFCB4D8FE}" srcOrd="0" destOrd="0" presId="urn:microsoft.com/office/officeart/2005/8/layout/bProcess4"/>
    <dgm:cxn modelId="{D1C29155-34DC-4CF6-948B-B5A06CE3CED9}" type="presOf" srcId="{FD66C5C2-66A8-4C53-9DA8-A9C4EAFA290F}" destId="{0DA64FC7-5A4E-4DB9-8677-7F6AEC19357B}" srcOrd="0" destOrd="0" presId="urn:microsoft.com/office/officeart/2005/8/layout/bProcess4"/>
    <dgm:cxn modelId="{DA88AC07-9003-4F97-9B20-76F311326D2D}" type="presOf" srcId="{7486DE85-06B0-4AC5-A6A3-0541961569CC}" destId="{0420F27F-B778-498D-97DC-22A4B29E1742}" srcOrd="0" destOrd="0" presId="urn:microsoft.com/office/officeart/2005/8/layout/bProcess4"/>
    <dgm:cxn modelId="{73838B2F-A981-491F-9102-DB4B220B638B}" type="presOf" srcId="{97C539F5-05F7-4DC5-B650-42B43EEAE0E8}" destId="{B655607A-0912-44C4-B5C7-670B17DCF7D9}" srcOrd="0" destOrd="0" presId="urn:microsoft.com/office/officeart/2005/8/layout/bProcess4"/>
    <dgm:cxn modelId="{EAF42FC6-D588-42E5-8F81-F4EFF193A72B}" type="presOf" srcId="{11433C5E-C70D-44A3-8310-C70FFC0A3732}" destId="{BD22B72D-1784-483F-AA34-A53212D62BA7}" srcOrd="0" destOrd="0" presId="urn:microsoft.com/office/officeart/2005/8/layout/bProcess4"/>
    <dgm:cxn modelId="{451E8F92-0537-4D2C-B9F8-8CDCA1915D5D}" type="presOf" srcId="{F366C636-F83D-4C43-A0E5-206B0BF908BD}" destId="{CE24D884-F3F3-4BA5-955D-7EE86DF0BFF0}" srcOrd="0" destOrd="0" presId="urn:microsoft.com/office/officeart/2005/8/layout/bProcess4"/>
    <dgm:cxn modelId="{4586F4D6-9DB4-4921-9AB3-BAA34A3F0F4A}" srcId="{97C539F5-05F7-4DC5-B650-42B43EEAE0E8}" destId="{632091D0-5A77-45AB-B96C-4DBFCDAFDA1B}" srcOrd="0" destOrd="0" parTransId="{3DFE41B0-5543-44AA-8197-188D0E29BBC5}" sibTransId="{DBD3AE9F-2FAF-4204-AC42-4060373A2886}"/>
    <dgm:cxn modelId="{D9CD5F27-933C-4EE4-B652-BA42A5336A3C}" type="presOf" srcId="{9CFD7D78-043B-46D8-B68B-DB9FC743BEC3}" destId="{F8EA68E3-6941-4F42-AB87-8D4B7FAA1398}" srcOrd="0" destOrd="0" presId="urn:microsoft.com/office/officeart/2005/8/layout/bProcess4"/>
    <dgm:cxn modelId="{6EF1CF70-556F-4E54-8CFE-898819D44C38}" type="presOf" srcId="{4EC5B2E4-AEA3-4971-B001-77C87024E297}" destId="{8090BD9A-D5D1-405C-9CC8-A18E205693B3}" srcOrd="0" destOrd="0" presId="urn:microsoft.com/office/officeart/2005/8/layout/bProcess4"/>
    <dgm:cxn modelId="{75A737FF-5E51-4135-95BF-7923074F0AF5}" srcId="{97C539F5-05F7-4DC5-B650-42B43EEAE0E8}" destId="{F366C636-F83D-4C43-A0E5-206B0BF908BD}" srcOrd="9" destOrd="0" parTransId="{E593EF0E-9811-4932-AD19-D239FA268D6B}" sibTransId="{43FD4812-9A44-4BEB-B98D-E77930BC8705}"/>
    <dgm:cxn modelId="{5AA9C41D-F5B8-41A6-848C-A539ACBE6A77}" srcId="{97C539F5-05F7-4DC5-B650-42B43EEAE0E8}" destId="{E45DA075-D4B6-4AED-A7D6-6A1792658CD9}" srcOrd="3" destOrd="0" parTransId="{177CD3FE-8C03-4B77-94D9-8F838C1C3D72}" sibTransId="{9A279C82-68F9-49E0-B5E1-C28C6FCFC1A2}"/>
    <dgm:cxn modelId="{258DC71D-BAE3-4DEB-ADE4-02568A643FCF}" type="presOf" srcId="{88EB9070-4E96-4987-A3E0-0A9B6F465190}" destId="{907CDF47-AD7D-4227-B681-9564478EFBD6}" srcOrd="0" destOrd="0" presId="urn:microsoft.com/office/officeart/2005/8/layout/bProcess4"/>
    <dgm:cxn modelId="{DD2DF84E-55D6-458D-A9AD-C68863948E23}" type="presOf" srcId="{CDBE8A1E-D339-4730-8D44-2510BC334EDB}" destId="{F32F67BB-E9F7-4266-96C2-AF3154734BAA}" srcOrd="0" destOrd="0" presId="urn:microsoft.com/office/officeart/2005/8/layout/bProcess4"/>
    <dgm:cxn modelId="{B9DDAD3D-3F07-4E4A-95A7-C1AED5897B82}" type="presOf" srcId="{36B2CF3D-9C45-4FDA-A6A1-BC3F6D5CEAD9}" destId="{739D1716-6AD1-4F09-BE32-CE2D9985CD52}" srcOrd="0" destOrd="0" presId="urn:microsoft.com/office/officeart/2005/8/layout/bProcess4"/>
    <dgm:cxn modelId="{140392F3-CAC6-4443-B2B1-B5A716E392C1}" type="presOf" srcId="{E45DA075-D4B6-4AED-A7D6-6A1792658CD9}" destId="{179D1911-3825-459D-82EB-BB7D5518ED51}" srcOrd="0" destOrd="0" presId="urn:microsoft.com/office/officeart/2005/8/layout/bProcess4"/>
    <dgm:cxn modelId="{123CA4A9-E15E-49C7-9955-E1D7AE7B9022}" type="presOf" srcId="{9D64D81F-D46B-428A-9C65-4B6934AF6A6A}" destId="{3716A2CE-B189-4661-B3E3-BE94E214BD03}" srcOrd="0" destOrd="0" presId="urn:microsoft.com/office/officeart/2005/8/layout/bProcess4"/>
    <dgm:cxn modelId="{F0201DF6-9A13-450F-9D77-C62B23835354}" type="presOf" srcId="{C07AE0FD-3D62-4CA2-A46C-BB8B1B1ABA86}" destId="{9C8BE985-19F0-4A9E-B531-99B185E7B5A5}" srcOrd="0" destOrd="0" presId="urn:microsoft.com/office/officeart/2005/8/layout/bProcess4"/>
    <dgm:cxn modelId="{13BE1A33-F6CB-4992-9BEA-584569D3954B}" type="presParOf" srcId="{B655607A-0912-44C4-B5C7-670B17DCF7D9}" destId="{CF862C5A-0554-4C83-A364-06472E999618}" srcOrd="0" destOrd="0" presId="urn:microsoft.com/office/officeart/2005/8/layout/bProcess4"/>
    <dgm:cxn modelId="{7F1249DB-D025-46FC-A9B6-84584F88218A}" type="presParOf" srcId="{CF862C5A-0554-4C83-A364-06472E999618}" destId="{EEB77CAB-02DA-4E35-85AF-D2789F92830B}" srcOrd="0" destOrd="0" presId="urn:microsoft.com/office/officeart/2005/8/layout/bProcess4"/>
    <dgm:cxn modelId="{53DADAE3-A0DC-4763-A79C-03E2C7FC1B0E}" type="presParOf" srcId="{CF862C5A-0554-4C83-A364-06472E999618}" destId="{C63544CE-54BB-458E-9B6F-D5A6411AFF56}" srcOrd="1" destOrd="0" presId="urn:microsoft.com/office/officeart/2005/8/layout/bProcess4"/>
    <dgm:cxn modelId="{C53D633E-D110-4EE0-8E44-1A2EC35C38F3}" type="presParOf" srcId="{B655607A-0912-44C4-B5C7-670B17DCF7D9}" destId="{E6462683-48C4-41D8-B418-B5449976B45B}" srcOrd="1" destOrd="0" presId="urn:microsoft.com/office/officeart/2005/8/layout/bProcess4"/>
    <dgm:cxn modelId="{C6C982D5-8FE8-41DA-ABA0-86CF2E5FABFE}" type="presParOf" srcId="{B655607A-0912-44C4-B5C7-670B17DCF7D9}" destId="{3489DC3C-CD18-4799-AC2A-9DA6E7D80EF4}" srcOrd="2" destOrd="0" presId="urn:microsoft.com/office/officeart/2005/8/layout/bProcess4"/>
    <dgm:cxn modelId="{F0367F13-E402-467B-954C-9B0234994304}" type="presParOf" srcId="{3489DC3C-CD18-4799-AC2A-9DA6E7D80EF4}" destId="{69581666-A658-4F6D-A162-1BD0BD150D03}" srcOrd="0" destOrd="0" presId="urn:microsoft.com/office/officeart/2005/8/layout/bProcess4"/>
    <dgm:cxn modelId="{31B2B892-7673-467E-B75E-2F228035905E}" type="presParOf" srcId="{3489DC3C-CD18-4799-AC2A-9DA6E7D80EF4}" destId="{739D1716-6AD1-4F09-BE32-CE2D9985CD52}" srcOrd="1" destOrd="0" presId="urn:microsoft.com/office/officeart/2005/8/layout/bProcess4"/>
    <dgm:cxn modelId="{3E30FB69-AF20-4529-833C-27BE7E4F0FF9}" type="presParOf" srcId="{B655607A-0912-44C4-B5C7-670B17DCF7D9}" destId="{C974D43D-D671-494E-835A-3403644F03B5}" srcOrd="3" destOrd="0" presId="urn:microsoft.com/office/officeart/2005/8/layout/bProcess4"/>
    <dgm:cxn modelId="{3DC3AA2C-A7E3-473D-99C7-D78C8712F079}" type="presParOf" srcId="{B655607A-0912-44C4-B5C7-670B17DCF7D9}" destId="{4ACEAA4D-7298-4701-A8C0-24D4FBD79EF8}" srcOrd="4" destOrd="0" presId="urn:microsoft.com/office/officeart/2005/8/layout/bProcess4"/>
    <dgm:cxn modelId="{EE432148-C58C-4AD7-AF42-52FF7C35D3A4}" type="presParOf" srcId="{4ACEAA4D-7298-4701-A8C0-24D4FBD79EF8}" destId="{23C7FAC0-6DB4-4CCE-A938-9F38B8E3165F}" srcOrd="0" destOrd="0" presId="urn:microsoft.com/office/officeart/2005/8/layout/bProcess4"/>
    <dgm:cxn modelId="{EB857E51-9F63-46BD-9104-19930E25311A}" type="presParOf" srcId="{4ACEAA4D-7298-4701-A8C0-24D4FBD79EF8}" destId="{13EE525A-BB12-4E08-A715-CC6C7BD90702}" srcOrd="1" destOrd="0" presId="urn:microsoft.com/office/officeart/2005/8/layout/bProcess4"/>
    <dgm:cxn modelId="{CAEF7063-3B9D-49F8-AEB4-9427E9160D81}" type="presParOf" srcId="{B655607A-0912-44C4-B5C7-670B17DCF7D9}" destId="{6B7A4A0F-FE83-4A28-A215-C82F0C025E93}" srcOrd="5" destOrd="0" presId="urn:microsoft.com/office/officeart/2005/8/layout/bProcess4"/>
    <dgm:cxn modelId="{788B9F95-3596-41DC-8505-64D94DA35CB3}" type="presParOf" srcId="{B655607A-0912-44C4-B5C7-670B17DCF7D9}" destId="{2F0F8D58-D6A7-44D7-B0D8-14929315ACF0}" srcOrd="6" destOrd="0" presId="urn:microsoft.com/office/officeart/2005/8/layout/bProcess4"/>
    <dgm:cxn modelId="{9352B8FF-2122-47CC-A7BC-4D95F6428A74}" type="presParOf" srcId="{2F0F8D58-D6A7-44D7-B0D8-14929315ACF0}" destId="{A51A8958-6BC4-4D07-BF82-C0754E111A58}" srcOrd="0" destOrd="0" presId="urn:microsoft.com/office/officeart/2005/8/layout/bProcess4"/>
    <dgm:cxn modelId="{6A6DAB76-2404-41FF-BCAD-B671184E3646}" type="presParOf" srcId="{2F0F8D58-D6A7-44D7-B0D8-14929315ACF0}" destId="{179D1911-3825-459D-82EB-BB7D5518ED51}" srcOrd="1" destOrd="0" presId="urn:microsoft.com/office/officeart/2005/8/layout/bProcess4"/>
    <dgm:cxn modelId="{8DAF6DD7-65F1-46E0-8A2F-BE5A20199891}" type="presParOf" srcId="{B655607A-0912-44C4-B5C7-670B17DCF7D9}" destId="{DDC1D621-D15B-4759-8141-EDA2808EE12F}" srcOrd="7" destOrd="0" presId="urn:microsoft.com/office/officeart/2005/8/layout/bProcess4"/>
    <dgm:cxn modelId="{0A6944FB-54E9-4AED-86B1-BDFC7A010A64}" type="presParOf" srcId="{B655607A-0912-44C4-B5C7-670B17DCF7D9}" destId="{A612D219-F65E-47E8-BDFE-E81F7C224FF0}" srcOrd="8" destOrd="0" presId="urn:microsoft.com/office/officeart/2005/8/layout/bProcess4"/>
    <dgm:cxn modelId="{9BE4FF83-8393-423F-98D8-044CA7017827}" type="presParOf" srcId="{A612D219-F65E-47E8-BDFE-E81F7C224FF0}" destId="{9ADB7B35-BA7C-4B94-919E-C5FF791E525C}" srcOrd="0" destOrd="0" presId="urn:microsoft.com/office/officeart/2005/8/layout/bProcess4"/>
    <dgm:cxn modelId="{E325C3C2-1D5F-464B-9490-B9C78B0D3D20}" type="presParOf" srcId="{A612D219-F65E-47E8-BDFE-E81F7C224FF0}" destId="{8AB2F01F-A425-49B0-835C-B189AEBFC43C}" srcOrd="1" destOrd="0" presId="urn:microsoft.com/office/officeart/2005/8/layout/bProcess4"/>
    <dgm:cxn modelId="{712CD682-CBD2-4E0E-9EC9-7234E19EE31C}" type="presParOf" srcId="{B655607A-0912-44C4-B5C7-670B17DCF7D9}" destId="{8090BD9A-D5D1-405C-9CC8-A18E205693B3}" srcOrd="9" destOrd="0" presId="urn:microsoft.com/office/officeart/2005/8/layout/bProcess4"/>
    <dgm:cxn modelId="{CD1A29DB-0965-4C54-B9BC-1AF01C7DDED6}" type="presParOf" srcId="{B655607A-0912-44C4-B5C7-670B17DCF7D9}" destId="{F9CDCD08-56DD-4133-8516-A230BE858BCA}" srcOrd="10" destOrd="0" presId="urn:microsoft.com/office/officeart/2005/8/layout/bProcess4"/>
    <dgm:cxn modelId="{CE9BE809-F61F-4EBB-A6CD-A92A5E5FBF58}" type="presParOf" srcId="{F9CDCD08-56DD-4133-8516-A230BE858BCA}" destId="{CC7A73A4-07BA-4A59-9D9F-45ED02080B58}" srcOrd="0" destOrd="0" presId="urn:microsoft.com/office/officeart/2005/8/layout/bProcess4"/>
    <dgm:cxn modelId="{1A7A6325-6D28-425F-80EE-63F9DD1355B8}" type="presParOf" srcId="{F9CDCD08-56DD-4133-8516-A230BE858BCA}" destId="{3716A2CE-B189-4661-B3E3-BE94E214BD03}" srcOrd="1" destOrd="0" presId="urn:microsoft.com/office/officeart/2005/8/layout/bProcess4"/>
    <dgm:cxn modelId="{19CE3F0E-2B5F-44F7-B86A-0695F4E15CAA}" type="presParOf" srcId="{B655607A-0912-44C4-B5C7-670B17DCF7D9}" destId="{E7E14E03-2010-4A95-AB3F-939EDCACFA68}" srcOrd="11" destOrd="0" presId="urn:microsoft.com/office/officeart/2005/8/layout/bProcess4"/>
    <dgm:cxn modelId="{2D0F1250-35A7-479D-952E-E267F9396CE5}" type="presParOf" srcId="{B655607A-0912-44C4-B5C7-670B17DCF7D9}" destId="{5F5BDC0E-B523-47DD-AB7E-66608C78FFD1}" srcOrd="12" destOrd="0" presId="urn:microsoft.com/office/officeart/2005/8/layout/bProcess4"/>
    <dgm:cxn modelId="{1F530AF2-2A8D-4FE3-8984-FCA678FFF43D}" type="presParOf" srcId="{5F5BDC0E-B523-47DD-AB7E-66608C78FFD1}" destId="{88F50D03-7774-4095-BAF9-D6DFCA0473BA}" srcOrd="0" destOrd="0" presId="urn:microsoft.com/office/officeart/2005/8/layout/bProcess4"/>
    <dgm:cxn modelId="{0B020A7A-8B17-49AD-A855-82330B82D80A}" type="presParOf" srcId="{5F5BDC0E-B523-47DD-AB7E-66608C78FFD1}" destId="{17FFF715-3069-473C-BCE3-9E09296B9571}" srcOrd="1" destOrd="0" presId="urn:microsoft.com/office/officeart/2005/8/layout/bProcess4"/>
    <dgm:cxn modelId="{E7A7BB29-D789-4A74-B3FE-099A4A2692B6}" type="presParOf" srcId="{B655607A-0912-44C4-B5C7-670B17DCF7D9}" destId="{BD22B72D-1784-483F-AA34-A53212D62BA7}" srcOrd="13" destOrd="0" presId="urn:microsoft.com/office/officeart/2005/8/layout/bProcess4"/>
    <dgm:cxn modelId="{5CFC0E09-5C88-4878-B50A-A60BB374C69C}" type="presParOf" srcId="{B655607A-0912-44C4-B5C7-670B17DCF7D9}" destId="{4CDB0326-C79A-40E2-B7AC-F3644C2AD75E}" srcOrd="14" destOrd="0" presId="urn:microsoft.com/office/officeart/2005/8/layout/bProcess4"/>
    <dgm:cxn modelId="{97BE066F-13F9-425A-BF35-E69C0B23DDAA}" type="presParOf" srcId="{4CDB0326-C79A-40E2-B7AC-F3644C2AD75E}" destId="{E74F997C-A322-4B60-8301-FC1F8F595254}" srcOrd="0" destOrd="0" presId="urn:microsoft.com/office/officeart/2005/8/layout/bProcess4"/>
    <dgm:cxn modelId="{972FBA03-24F6-48A5-B470-E4C35615225A}" type="presParOf" srcId="{4CDB0326-C79A-40E2-B7AC-F3644C2AD75E}" destId="{A8F929AA-DC26-45E0-B26D-CA1D28B9D3E9}" srcOrd="1" destOrd="0" presId="urn:microsoft.com/office/officeart/2005/8/layout/bProcess4"/>
    <dgm:cxn modelId="{4F8E61F7-C474-46D0-A0DB-7CB7E72C2F42}" type="presParOf" srcId="{B655607A-0912-44C4-B5C7-670B17DCF7D9}" destId="{9C8BE985-19F0-4A9E-B531-99B185E7B5A5}" srcOrd="15" destOrd="0" presId="urn:microsoft.com/office/officeart/2005/8/layout/bProcess4"/>
    <dgm:cxn modelId="{1E90CF19-DA83-4338-AC3C-5FF20AEDF81A}" type="presParOf" srcId="{B655607A-0912-44C4-B5C7-670B17DCF7D9}" destId="{28B8EC37-6C69-48C6-B3CE-90ED8DAD3925}" srcOrd="16" destOrd="0" presId="urn:microsoft.com/office/officeart/2005/8/layout/bProcess4"/>
    <dgm:cxn modelId="{68B5C09F-65E0-4E68-8820-C917FCBC2D5E}" type="presParOf" srcId="{28B8EC37-6C69-48C6-B3CE-90ED8DAD3925}" destId="{009DAEB0-7B89-4F4F-BDCA-2DADD563F759}" srcOrd="0" destOrd="0" presId="urn:microsoft.com/office/officeart/2005/8/layout/bProcess4"/>
    <dgm:cxn modelId="{79057F70-8CDB-468C-8C37-F58318521F88}" type="presParOf" srcId="{28B8EC37-6C69-48C6-B3CE-90ED8DAD3925}" destId="{19BDA9C9-73F1-41BB-93F1-91E864B68102}" srcOrd="1" destOrd="0" presId="urn:microsoft.com/office/officeart/2005/8/layout/bProcess4"/>
    <dgm:cxn modelId="{A01FAAD1-EF7A-43BA-A118-AC2941F5FC58}" type="presParOf" srcId="{B655607A-0912-44C4-B5C7-670B17DCF7D9}" destId="{B840F2DC-D3A6-481A-9D20-7DE0DCBDA58B}" srcOrd="17" destOrd="0" presId="urn:microsoft.com/office/officeart/2005/8/layout/bProcess4"/>
    <dgm:cxn modelId="{F5A22AF9-1C90-4C45-B27C-E9790F4BECEB}" type="presParOf" srcId="{B655607A-0912-44C4-B5C7-670B17DCF7D9}" destId="{336B0EA6-94D0-49FD-8411-CE44EFCEAF2C}" srcOrd="18" destOrd="0" presId="urn:microsoft.com/office/officeart/2005/8/layout/bProcess4"/>
    <dgm:cxn modelId="{B2DA4441-372D-4DCB-888E-8352D0C04451}" type="presParOf" srcId="{336B0EA6-94D0-49FD-8411-CE44EFCEAF2C}" destId="{4536FB02-096B-4136-82BB-CD24CFAA9828}" srcOrd="0" destOrd="0" presId="urn:microsoft.com/office/officeart/2005/8/layout/bProcess4"/>
    <dgm:cxn modelId="{A94C981D-AA66-4C70-A29E-F35ED90C7290}" type="presParOf" srcId="{336B0EA6-94D0-49FD-8411-CE44EFCEAF2C}" destId="{CE24D884-F3F3-4BA5-955D-7EE86DF0BFF0}" srcOrd="1" destOrd="0" presId="urn:microsoft.com/office/officeart/2005/8/layout/bProcess4"/>
    <dgm:cxn modelId="{ADCA776B-8456-4632-98D3-351535D5B619}" type="presParOf" srcId="{B655607A-0912-44C4-B5C7-670B17DCF7D9}" destId="{A926C070-D3F8-4CBB-8ACE-03179735DA46}" srcOrd="19" destOrd="0" presId="urn:microsoft.com/office/officeart/2005/8/layout/bProcess4"/>
    <dgm:cxn modelId="{FA5DCBD8-EE00-4FFD-973D-CA4E4239812B}" type="presParOf" srcId="{B655607A-0912-44C4-B5C7-670B17DCF7D9}" destId="{B4395B73-8531-44F7-B255-BEFFA2B2AAF4}" srcOrd="20" destOrd="0" presId="urn:microsoft.com/office/officeart/2005/8/layout/bProcess4"/>
    <dgm:cxn modelId="{890A3F39-A0AF-449A-832B-393912328E0C}" type="presParOf" srcId="{B4395B73-8531-44F7-B255-BEFFA2B2AAF4}" destId="{676C4660-4A3D-46F1-82D0-89DCA2242FEE}" srcOrd="0" destOrd="0" presId="urn:microsoft.com/office/officeart/2005/8/layout/bProcess4"/>
    <dgm:cxn modelId="{9F9B2B49-B75B-4455-8E29-14955EEE8004}" type="presParOf" srcId="{B4395B73-8531-44F7-B255-BEFFA2B2AAF4}" destId="{907CDF47-AD7D-4227-B681-9564478EFBD6}" srcOrd="1" destOrd="0" presId="urn:microsoft.com/office/officeart/2005/8/layout/bProcess4"/>
    <dgm:cxn modelId="{31FE76B5-90E7-4418-90E3-52CB5BE40FFF}" type="presParOf" srcId="{B655607A-0912-44C4-B5C7-670B17DCF7D9}" destId="{3EB8BE62-8BA5-42A9-89D4-E54F1DB6483B}" srcOrd="21" destOrd="0" presId="urn:microsoft.com/office/officeart/2005/8/layout/bProcess4"/>
    <dgm:cxn modelId="{306BC8D9-B182-48AD-8167-7CC0E4147C79}" type="presParOf" srcId="{B655607A-0912-44C4-B5C7-670B17DCF7D9}" destId="{7D0BE8A8-1B7D-4B73-ABDE-62A0DAF11E62}" srcOrd="22" destOrd="0" presId="urn:microsoft.com/office/officeart/2005/8/layout/bProcess4"/>
    <dgm:cxn modelId="{0461C83D-B455-4E3F-BA88-D7140E9B162E}" type="presParOf" srcId="{7D0BE8A8-1B7D-4B73-ABDE-62A0DAF11E62}" destId="{9F66C816-BCEA-4663-9E91-E00F638D86FF}" srcOrd="0" destOrd="0" presId="urn:microsoft.com/office/officeart/2005/8/layout/bProcess4"/>
    <dgm:cxn modelId="{D87AF83D-1AD4-4FDB-BF55-0E54045B1E5E}" type="presParOf" srcId="{7D0BE8A8-1B7D-4B73-ABDE-62A0DAF11E62}" destId="{91B900DB-2C4A-433A-9B06-D6ADFCB4D8FE}" srcOrd="1" destOrd="0" presId="urn:microsoft.com/office/officeart/2005/8/layout/bProcess4"/>
    <dgm:cxn modelId="{25C770E0-135F-44D2-9607-7DAE7D7879A3}" type="presParOf" srcId="{B655607A-0912-44C4-B5C7-670B17DCF7D9}" destId="{0DA64FC7-5A4E-4DB9-8677-7F6AEC19357B}" srcOrd="23" destOrd="0" presId="urn:microsoft.com/office/officeart/2005/8/layout/bProcess4"/>
    <dgm:cxn modelId="{4CA20599-B0D9-4A99-B4B9-A0F512586FE6}" type="presParOf" srcId="{B655607A-0912-44C4-B5C7-670B17DCF7D9}" destId="{4BA26792-E29D-4D38-8FA4-55275EE347A5}" srcOrd="24" destOrd="0" presId="urn:microsoft.com/office/officeart/2005/8/layout/bProcess4"/>
    <dgm:cxn modelId="{1588B98A-7979-4F8E-ADD3-10DA8D2DCCF8}" type="presParOf" srcId="{4BA26792-E29D-4D38-8FA4-55275EE347A5}" destId="{60D8A037-5B47-446E-A3DD-1A0D73BC5974}" srcOrd="0" destOrd="0" presId="urn:microsoft.com/office/officeart/2005/8/layout/bProcess4"/>
    <dgm:cxn modelId="{09F9DE78-762B-4CC2-B586-12EDF8576D21}" type="presParOf" srcId="{4BA26792-E29D-4D38-8FA4-55275EE347A5}" destId="{47C44B59-FFB8-40FF-B81A-B98468363A30}" srcOrd="1" destOrd="0" presId="urn:microsoft.com/office/officeart/2005/8/layout/bProcess4"/>
    <dgm:cxn modelId="{EF129EA1-FBC2-4A29-A1CD-67C49F6E0B5B}" type="presParOf" srcId="{B655607A-0912-44C4-B5C7-670B17DCF7D9}" destId="{0420F27F-B778-498D-97DC-22A4B29E1742}" srcOrd="25" destOrd="0" presId="urn:microsoft.com/office/officeart/2005/8/layout/bProcess4"/>
    <dgm:cxn modelId="{EAE85C98-4FF4-4404-94DE-BEC16D285A88}" type="presParOf" srcId="{B655607A-0912-44C4-B5C7-670B17DCF7D9}" destId="{8D36D6FD-6470-4B19-B870-ED6C33EE8DE5}" srcOrd="26" destOrd="0" presId="urn:microsoft.com/office/officeart/2005/8/layout/bProcess4"/>
    <dgm:cxn modelId="{2804C563-DD0B-43CA-86D2-E351F63C0BB0}" type="presParOf" srcId="{8D36D6FD-6470-4B19-B870-ED6C33EE8DE5}" destId="{28B19D88-D9E8-44D7-BE6D-B36A02F03F6F}" srcOrd="0" destOrd="0" presId="urn:microsoft.com/office/officeart/2005/8/layout/bProcess4"/>
    <dgm:cxn modelId="{63C7C473-23A7-4FF8-86D1-8DC7FFECCCFA}" type="presParOf" srcId="{8D36D6FD-6470-4B19-B870-ED6C33EE8DE5}" destId="{A8B2D7FB-1A4F-4237-935D-5A485E0DF108}" srcOrd="1" destOrd="0" presId="urn:microsoft.com/office/officeart/2005/8/layout/bProcess4"/>
    <dgm:cxn modelId="{082E9E0D-D27E-444B-923F-364250458E8D}" type="presParOf" srcId="{B655607A-0912-44C4-B5C7-670B17DCF7D9}" destId="{941BB0C1-95BF-4372-94FC-3798EA106AF1}" srcOrd="27" destOrd="0" presId="urn:microsoft.com/office/officeart/2005/8/layout/bProcess4"/>
    <dgm:cxn modelId="{3D69824C-AB2C-41DA-A9DE-EC2990360245}" type="presParOf" srcId="{B655607A-0912-44C4-B5C7-670B17DCF7D9}" destId="{C7677B24-1BD4-46DB-8A7F-64D7867AEEAF}" srcOrd="28" destOrd="0" presId="urn:microsoft.com/office/officeart/2005/8/layout/bProcess4"/>
    <dgm:cxn modelId="{022BB637-E73E-4A9B-A439-6E3830002B4A}" type="presParOf" srcId="{C7677B24-1BD4-46DB-8A7F-64D7867AEEAF}" destId="{863181A8-D196-45E5-8AF5-724F6E018260}" srcOrd="0" destOrd="0" presId="urn:microsoft.com/office/officeart/2005/8/layout/bProcess4"/>
    <dgm:cxn modelId="{F2C10A2A-6201-4FD3-8008-416B79357CDF}" type="presParOf" srcId="{C7677B24-1BD4-46DB-8A7F-64D7867AEEAF}" destId="{E3B3EA33-A34F-41DF-8C7E-7EECA9D63F34}" srcOrd="1" destOrd="0" presId="urn:microsoft.com/office/officeart/2005/8/layout/bProcess4"/>
    <dgm:cxn modelId="{B772AEF4-182C-4337-9378-6844D538946C}" type="presParOf" srcId="{B655607A-0912-44C4-B5C7-670B17DCF7D9}" destId="{F8EA68E3-6941-4F42-AB87-8D4B7FAA1398}" srcOrd="29" destOrd="0" presId="urn:microsoft.com/office/officeart/2005/8/layout/bProcess4"/>
    <dgm:cxn modelId="{3C35AFB7-EBB8-4274-89E2-1C985653EA07}" type="presParOf" srcId="{B655607A-0912-44C4-B5C7-670B17DCF7D9}" destId="{BF0020D9-597E-415B-915E-A2F6EA0C00F5}" srcOrd="30" destOrd="0" presId="urn:microsoft.com/office/officeart/2005/8/layout/bProcess4"/>
    <dgm:cxn modelId="{CD8CFE83-4A5D-4C70-A504-A7EDF60FAE53}" type="presParOf" srcId="{BF0020D9-597E-415B-915E-A2F6EA0C00F5}" destId="{5E29629E-1407-4559-88B2-851C36F80CC0}" srcOrd="0" destOrd="0" presId="urn:microsoft.com/office/officeart/2005/8/layout/bProcess4"/>
    <dgm:cxn modelId="{D7D5F06C-A50E-4E02-BFCF-5E58D5CD3275}" type="presParOf" srcId="{BF0020D9-597E-415B-915E-A2F6EA0C00F5}" destId="{F32F67BB-E9F7-4266-96C2-AF3154734BAA}"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62683-48C4-41D8-B418-B5449976B45B}">
      <dsp:nvSpPr>
        <dsp:cNvPr id="0" name=""/>
        <dsp:cNvSpPr/>
      </dsp:nvSpPr>
      <dsp:spPr>
        <a:xfrm rot="5400000">
          <a:off x="224439" y="581811"/>
          <a:ext cx="908536" cy="109619"/>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3544CE-54BB-458E-9B6F-D5A6411AFF56}">
      <dsp:nvSpPr>
        <dsp:cNvPr id="0" name=""/>
        <dsp:cNvSpPr/>
      </dsp:nvSpPr>
      <dsp:spPr>
        <a:xfrm>
          <a:off x="115545" y="787"/>
          <a:ext cx="1852162" cy="73079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VMware </a:t>
          </a:r>
          <a:r>
            <a:rPr lang="en-US" sz="1400" kern="1200" dirty="0" err="1" smtClean="0"/>
            <a:t>ESXi</a:t>
          </a:r>
          <a:endParaRPr lang="en-US" sz="1400" kern="1200" dirty="0"/>
        </a:p>
      </dsp:txBody>
      <dsp:txXfrm>
        <a:off x="136949" y="22191"/>
        <a:ext cx="1809354" cy="687986"/>
      </dsp:txXfrm>
    </dsp:sp>
    <dsp:sp modelId="{C974D43D-D671-494E-835A-3403644F03B5}">
      <dsp:nvSpPr>
        <dsp:cNvPr id="0" name=""/>
        <dsp:cNvSpPr/>
      </dsp:nvSpPr>
      <dsp:spPr>
        <a:xfrm rot="5400000">
          <a:off x="224439" y="1495304"/>
          <a:ext cx="908536" cy="109619"/>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9D1716-6AD1-4F09-BE32-CE2D9985CD52}">
      <dsp:nvSpPr>
        <dsp:cNvPr id="0" name=""/>
        <dsp:cNvSpPr/>
      </dsp:nvSpPr>
      <dsp:spPr>
        <a:xfrm>
          <a:off x="115545" y="914280"/>
          <a:ext cx="1852162" cy="73079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VMware </a:t>
          </a:r>
          <a:r>
            <a:rPr lang="en-US" sz="1400" kern="1200" dirty="0" err="1" smtClean="0"/>
            <a:t>vCenter</a:t>
          </a:r>
          <a:r>
            <a:rPr lang="en-US" sz="1400" kern="1200" dirty="0" smtClean="0"/>
            <a:t> Server</a:t>
          </a:r>
          <a:endParaRPr lang="en-US" sz="1400" kern="1200" dirty="0"/>
        </a:p>
      </dsp:txBody>
      <dsp:txXfrm>
        <a:off x="136949" y="935684"/>
        <a:ext cx="1809354" cy="687986"/>
      </dsp:txXfrm>
    </dsp:sp>
    <dsp:sp modelId="{6B7A4A0F-FE83-4A28-A215-C82F0C025E93}">
      <dsp:nvSpPr>
        <dsp:cNvPr id="0" name=""/>
        <dsp:cNvSpPr/>
      </dsp:nvSpPr>
      <dsp:spPr>
        <a:xfrm rot="5400000">
          <a:off x="224439" y="2408797"/>
          <a:ext cx="908536" cy="109619"/>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EE525A-BB12-4E08-A715-CC6C7BD90702}">
      <dsp:nvSpPr>
        <dsp:cNvPr id="0" name=""/>
        <dsp:cNvSpPr/>
      </dsp:nvSpPr>
      <dsp:spPr>
        <a:xfrm>
          <a:off x="115545" y="1827773"/>
          <a:ext cx="1852162" cy="73079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vSphere Update Manager</a:t>
          </a:r>
          <a:endParaRPr lang="en-US" sz="1400" kern="1200" dirty="0"/>
        </a:p>
      </dsp:txBody>
      <dsp:txXfrm>
        <a:off x="136949" y="1849177"/>
        <a:ext cx="1809354" cy="687986"/>
      </dsp:txXfrm>
    </dsp:sp>
    <dsp:sp modelId="{DDC1D621-D15B-4759-8141-EDA2808EE12F}">
      <dsp:nvSpPr>
        <dsp:cNvPr id="0" name=""/>
        <dsp:cNvSpPr/>
      </dsp:nvSpPr>
      <dsp:spPr>
        <a:xfrm>
          <a:off x="682476" y="2865543"/>
          <a:ext cx="2246560" cy="109619"/>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9D1911-3825-459D-82EB-BB7D5518ED51}">
      <dsp:nvSpPr>
        <dsp:cNvPr id="0" name=""/>
        <dsp:cNvSpPr/>
      </dsp:nvSpPr>
      <dsp:spPr>
        <a:xfrm>
          <a:off x="115545" y="2741266"/>
          <a:ext cx="1852162" cy="73079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VMware vSphere Client and vSphere Web Client</a:t>
          </a:r>
          <a:endParaRPr lang="en-US" sz="1400" kern="1200" dirty="0"/>
        </a:p>
      </dsp:txBody>
      <dsp:txXfrm>
        <a:off x="136949" y="2762670"/>
        <a:ext cx="1809354" cy="687986"/>
      </dsp:txXfrm>
    </dsp:sp>
    <dsp:sp modelId="{8090BD9A-D5D1-405C-9CC8-A18E205693B3}">
      <dsp:nvSpPr>
        <dsp:cNvPr id="0" name=""/>
        <dsp:cNvSpPr/>
      </dsp:nvSpPr>
      <dsp:spPr>
        <a:xfrm rot="16200000">
          <a:off x="2478538" y="2408797"/>
          <a:ext cx="908536" cy="109619"/>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B2F01F-A425-49B0-835C-B189AEBFC43C}">
      <dsp:nvSpPr>
        <dsp:cNvPr id="0" name=""/>
        <dsp:cNvSpPr/>
      </dsp:nvSpPr>
      <dsp:spPr>
        <a:xfrm>
          <a:off x="2369644" y="2741266"/>
          <a:ext cx="1852162" cy="73079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VMware </a:t>
          </a:r>
          <a:r>
            <a:rPr lang="en-US" sz="1400" kern="1200" dirty="0" err="1" smtClean="0"/>
            <a:t>vShield</a:t>
          </a:r>
          <a:r>
            <a:rPr lang="en-US" sz="1400" kern="1200" dirty="0" smtClean="0"/>
            <a:t> Zones</a:t>
          </a:r>
          <a:endParaRPr lang="en-US" sz="1400" kern="1200" dirty="0"/>
        </a:p>
      </dsp:txBody>
      <dsp:txXfrm>
        <a:off x="2391048" y="2762670"/>
        <a:ext cx="1809354" cy="687986"/>
      </dsp:txXfrm>
    </dsp:sp>
    <dsp:sp modelId="{E7E14E03-2010-4A95-AB3F-939EDCACFA68}">
      <dsp:nvSpPr>
        <dsp:cNvPr id="0" name=""/>
        <dsp:cNvSpPr/>
      </dsp:nvSpPr>
      <dsp:spPr>
        <a:xfrm rot="16200000">
          <a:off x="2478538" y="1495304"/>
          <a:ext cx="908536" cy="109619"/>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16A2CE-B189-4661-B3E3-BE94E214BD03}">
      <dsp:nvSpPr>
        <dsp:cNvPr id="0" name=""/>
        <dsp:cNvSpPr/>
      </dsp:nvSpPr>
      <dsp:spPr>
        <a:xfrm>
          <a:off x="2369644" y="1827773"/>
          <a:ext cx="1852162" cy="73079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VMware </a:t>
          </a:r>
          <a:r>
            <a:rPr lang="en-US" sz="1400" kern="1200" dirty="0" err="1" smtClean="0"/>
            <a:t>vCenter</a:t>
          </a:r>
          <a:r>
            <a:rPr lang="en-US" sz="1400" kern="1200" dirty="0" smtClean="0"/>
            <a:t> Orchestrator</a:t>
          </a:r>
          <a:endParaRPr lang="en-US" sz="1400" kern="1200" dirty="0"/>
        </a:p>
      </dsp:txBody>
      <dsp:txXfrm>
        <a:off x="2391048" y="1849177"/>
        <a:ext cx="1809354" cy="687986"/>
      </dsp:txXfrm>
    </dsp:sp>
    <dsp:sp modelId="{BD22B72D-1784-483F-AA34-A53212D62BA7}">
      <dsp:nvSpPr>
        <dsp:cNvPr id="0" name=""/>
        <dsp:cNvSpPr/>
      </dsp:nvSpPr>
      <dsp:spPr>
        <a:xfrm rot="16200000">
          <a:off x="2478538" y="581811"/>
          <a:ext cx="908536" cy="109619"/>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FFF715-3069-473C-BCE3-9E09296B9571}">
      <dsp:nvSpPr>
        <dsp:cNvPr id="0" name=""/>
        <dsp:cNvSpPr/>
      </dsp:nvSpPr>
      <dsp:spPr>
        <a:xfrm>
          <a:off x="2369644" y="914280"/>
          <a:ext cx="1852162" cy="73079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vSphere Virtual Symmetric Multi-Processing</a:t>
          </a:r>
          <a:endParaRPr lang="en-US" sz="1400" kern="1200" dirty="0"/>
        </a:p>
      </dsp:txBody>
      <dsp:txXfrm>
        <a:off x="2391048" y="935684"/>
        <a:ext cx="1809354" cy="687986"/>
      </dsp:txXfrm>
    </dsp:sp>
    <dsp:sp modelId="{9C8BE985-19F0-4A9E-B531-99B185E7B5A5}">
      <dsp:nvSpPr>
        <dsp:cNvPr id="0" name=""/>
        <dsp:cNvSpPr/>
      </dsp:nvSpPr>
      <dsp:spPr>
        <a:xfrm>
          <a:off x="2936575" y="125064"/>
          <a:ext cx="2246560" cy="109619"/>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F929AA-DC26-45E0-B26D-CA1D28B9D3E9}">
      <dsp:nvSpPr>
        <dsp:cNvPr id="0" name=""/>
        <dsp:cNvSpPr/>
      </dsp:nvSpPr>
      <dsp:spPr>
        <a:xfrm>
          <a:off x="2369644" y="787"/>
          <a:ext cx="1852162" cy="73079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vSphere </a:t>
          </a:r>
          <a:r>
            <a:rPr lang="en-US" sz="1400" kern="1200" dirty="0" err="1" smtClean="0"/>
            <a:t>vMotion</a:t>
          </a:r>
          <a:r>
            <a:rPr lang="en-US" sz="1400" kern="1200" dirty="0" smtClean="0"/>
            <a:t> and Storage </a:t>
          </a:r>
          <a:r>
            <a:rPr lang="en-US" sz="1400" kern="1200" dirty="0" err="1" smtClean="0"/>
            <a:t>vMotion</a:t>
          </a:r>
          <a:endParaRPr lang="en-US" sz="1400" kern="1200" dirty="0"/>
        </a:p>
      </dsp:txBody>
      <dsp:txXfrm>
        <a:off x="2391048" y="22191"/>
        <a:ext cx="1809354" cy="687986"/>
      </dsp:txXfrm>
    </dsp:sp>
    <dsp:sp modelId="{B840F2DC-D3A6-481A-9D20-7DE0DCBDA58B}">
      <dsp:nvSpPr>
        <dsp:cNvPr id="0" name=""/>
        <dsp:cNvSpPr/>
      </dsp:nvSpPr>
      <dsp:spPr>
        <a:xfrm rot="5400000">
          <a:off x="4732637" y="581811"/>
          <a:ext cx="908536" cy="109619"/>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BDA9C9-73F1-41BB-93F1-91E864B68102}">
      <dsp:nvSpPr>
        <dsp:cNvPr id="0" name=""/>
        <dsp:cNvSpPr/>
      </dsp:nvSpPr>
      <dsp:spPr>
        <a:xfrm>
          <a:off x="4623743" y="787"/>
          <a:ext cx="1852162" cy="73079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vSphere Distributed Resource Scheduler</a:t>
          </a:r>
          <a:endParaRPr lang="en-US" sz="1400" kern="1200" dirty="0"/>
        </a:p>
      </dsp:txBody>
      <dsp:txXfrm>
        <a:off x="4645147" y="22191"/>
        <a:ext cx="1809354" cy="687986"/>
      </dsp:txXfrm>
    </dsp:sp>
    <dsp:sp modelId="{A926C070-D3F8-4CBB-8ACE-03179735DA46}">
      <dsp:nvSpPr>
        <dsp:cNvPr id="0" name=""/>
        <dsp:cNvSpPr/>
      </dsp:nvSpPr>
      <dsp:spPr>
        <a:xfrm rot="5400000">
          <a:off x="4732637" y="1495304"/>
          <a:ext cx="908536" cy="109619"/>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24D884-F3F3-4BA5-955D-7EE86DF0BFF0}">
      <dsp:nvSpPr>
        <dsp:cNvPr id="0" name=""/>
        <dsp:cNvSpPr/>
      </dsp:nvSpPr>
      <dsp:spPr>
        <a:xfrm>
          <a:off x="4623743" y="914280"/>
          <a:ext cx="1852162" cy="73079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vSphere Storage DRS</a:t>
          </a:r>
          <a:endParaRPr lang="en-US" sz="1400" kern="1200" dirty="0"/>
        </a:p>
      </dsp:txBody>
      <dsp:txXfrm>
        <a:off x="4645147" y="935684"/>
        <a:ext cx="1809354" cy="687986"/>
      </dsp:txXfrm>
    </dsp:sp>
    <dsp:sp modelId="{3EB8BE62-8BA5-42A9-89D4-E54F1DB6483B}">
      <dsp:nvSpPr>
        <dsp:cNvPr id="0" name=""/>
        <dsp:cNvSpPr/>
      </dsp:nvSpPr>
      <dsp:spPr>
        <a:xfrm rot="5400000">
          <a:off x="4732637" y="2408797"/>
          <a:ext cx="908536" cy="109619"/>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7CDF47-AD7D-4227-B681-9564478EFBD6}">
      <dsp:nvSpPr>
        <dsp:cNvPr id="0" name=""/>
        <dsp:cNvSpPr/>
      </dsp:nvSpPr>
      <dsp:spPr>
        <a:xfrm>
          <a:off x="4623743" y="1827773"/>
          <a:ext cx="1852162" cy="73079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Storage I/O Control and Network I/O Control</a:t>
          </a:r>
          <a:endParaRPr lang="en-US" sz="1400" kern="1200" dirty="0"/>
        </a:p>
      </dsp:txBody>
      <dsp:txXfrm>
        <a:off x="4645147" y="1849177"/>
        <a:ext cx="1809354" cy="687986"/>
      </dsp:txXfrm>
    </dsp:sp>
    <dsp:sp modelId="{0DA64FC7-5A4E-4DB9-8677-7F6AEC19357B}">
      <dsp:nvSpPr>
        <dsp:cNvPr id="0" name=""/>
        <dsp:cNvSpPr/>
      </dsp:nvSpPr>
      <dsp:spPr>
        <a:xfrm>
          <a:off x="5190674" y="2865543"/>
          <a:ext cx="2246560" cy="109619"/>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B900DB-2C4A-433A-9B06-D6ADFCB4D8FE}">
      <dsp:nvSpPr>
        <dsp:cNvPr id="0" name=""/>
        <dsp:cNvSpPr/>
      </dsp:nvSpPr>
      <dsp:spPr>
        <a:xfrm>
          <a:off x="4623743" y="2741266"/>
          <a:ext cx="1852162" cy="73079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Profile-Driven Storage</a:t>
          </a:r>
          <a:endParaRPr lang="en-US" sz="1400" kern="1200" dirty="0"/>
        </a:p>
      </dsp:txBody>
      <dsp:txXfrm>
        <a:off x="4645147" y="2762670"/>
        <a:ext cx="1809354" cy="687986"/>
      </dsp:txXfrm>
    </dsp:sp>
    <dsp:sp modelId="{0420F27F-B778-498D-97DC-22A4B29E1742}">
      <dsp:nvSpPr>
        <dsp:cNvPr id="0" name=""/>
        <dsp:cNvSpPr/>
      </dsp:nvSpPr>
      <dsp:spPr>
        <a:xfrm rot="16200000">
          <a:off x="6986736" y="2408797"/>
          <a:ext cx="908536" cy="109619"/>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C44B59-FFB8-40FF-B81A-B98468363A30}">
      <dsp:nvSpPr>
        <dsp:cNvPr id="0" name=""/>
        <dsp:cNvSpPr/>
      </dsp:nvSpPr>
      <dsp:spPr>
        <a:xfrm>
          <a:off x="6877842" y="2741266"/>
          <a:ext cx="1852162" cy="73079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vSphere High Availability</a:t>
          </a:r>
          <a:endParaRPr lang="en-US" sz="1400" kern="1200" dirty="0"/>
        </a:p>
      </dsp:txBody>
      <dsp:txXfrm>
        <a:off x="6899246" y="2762670"/>
        <a:ext cx="1809354" cy="687986"/>
      </dsp:txXfrm>
    </dsp:sp>
    <dsp:sp modelId="{941BB0C1-95BF-4372-94FC-3798EA106AF1}">
      <dsp:nvSpPr>
        <dsp:cNvPr id="0" name=""/>
        <dsp:cNvSpPr/>
      </dsp:nvSpPr>
      <dsp:spPr>
        <a:xfrm rot="16200000">
          <a:off x="6986736" y="1495304"/>
          <a:ext cx="908536" cy="109619"/>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B2D7FB-1A4F-4237-935D-5A485E0DF108}">
      <dsp:nvSpPr>
        <dsp:cNvPr id="0" name=""/>
        <dsp:cNvSpPr/>
      </dsp:nvSpPr>
      <dsp:spPr>
        <a:xfrm>
          <a:off x="6877842" y="1827773"/>
          <a:ext cx="1852162" cy="73079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vSphere Fault Tolerance</a:t>
          </a:r>
          <a:endParaRPr lang="en-US" sz="1400" kern="1200" dirty="0"/>
        </a:p>
      </dsp:txBody>
      <dsp:txXfrm>
        <a:off x="6899246" y="1849177"/>
        <a:ext cx="1809354" cy="687986"/>
      </dsp:txXfrm>
    </dsp:sp>
    <dsp:sp modelId="{F8EA68E3-6941-4F42-AB87-8D4B7FAA1398}">
      <dsp:nvSpPr>
        <dsp:cNvPr id="0" name=""/>
        <dsp:cNvSpPr/>
      </dsp:nvSpPr>
      <dsp:spPr>
        <a:xfrm rot="16200000">
          <a:off x="6986736" y="581811"/>
          <a:ext cx="908536" cy="109619"/>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B3EA33-A34F-41DF-8C7E-7EECA9D63F34}">
      <dsp:nvSpPr>
        <dsp:cNvPr id="0" name=""/>
        <dsp:cNvSpPr/>
      </dsp:nvSpPr>
      <dsp:spPr>
        <a:xfrm>
          <a:off x="6877842" y="914280"/>
          <a:ext cx="1852162" cy="73079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vSphere Storage APIs for </a:t>
          </a:r>
          <a:r>
            <a:rPr lang="en-US" sz="1400" kern="1200" smtClean="0"/>
            <a:t>Data Protection</a:t>
          </a:r>
          <a:endParaRPr lang="en-US" sz="1400" kern="1200" dirty="0"/>
        </a:p>
      </dsp:txBody>
      <dsp:txXfrm>
        <a:off x="6899246" y="935684"/>
        <a:ext cx="1809354" cy="687986"/>
      </dsp:txXfrm>
    </dsp:sp>
    <dsp:sp modelId="{F32F67BB-E9F7-4266-96C2-AF3154734BAA}">
      <dsp:nvSpPr>
        <dsp:cNvPr id="0" name=""/>
        <dsp:cNvSpPr/>
      </dsp:nvSpPr>
      <dsp:spPr>
        <a:xfrm>
          <a:off x="6877842" y="787"/>
          <a:ext cx="1852162" cy="730794"/>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VMware vCloud Director</a:t>
          </a:r>
          <a:endParaRPr lang="en-US" sz="1400" kern="1200" dirty="0"/>
        </a:p>
      </dsp:txBody>
      <dsp:txXfrm>
        <a:off x="6899246" y="22191"/>
        <a:ext cx="1809354" cy="68798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CDC980D-357A-4F9E-8A07-353E589356AA}" type="datetimeFigureOut">
              <a:rPr lang="en-US"/>
              <a:pPr>
                <a:defRPr/>
              </a:pPr>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1BAFB980-F476-4C7F-8FAB-22FE7D65DAA7}" type="slidenum">
              <a:rPr lang="en-US"/>
              <a:pPr>
                <a:defRPr/>
              </a:pPr>
              <a:t>‹#›</a:t>
            </a:fld>
            <a:endParaRPr lang="en-US"/>
          </a:p>
        </p:txBody>
      </p:sp>
    </p:spTree>
    <p:extLst>
      <p:ext uri="{BB962C8B-B14F-4D97-AF65-F5344CB8AC3E}">
        <p14:creationId xmlns:p14="http://schemas.microsoft.com/office/powerpoint/2010/main" val="2184418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p:nvSpPr>
        <p:spPr>
          <a:xfrm>
            <a:off x="0" y="1000125"/>
            <a:ext cx="9140825" cy="585787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dirty="0">
              <a:latin typeface="Calibri" panose="020F0502020204030204" pitchFamily="34" charset="0"/>
              <a:cs typeface="B Nazanin" panose="00000400000000000000" pitchFamily="2" charset="-78"/>
            </a:endParaRPr>
          </a:p>
        </p:txBody>
      </p:sp>
      <p:sp>
        <p:nvSpPr>
          <p:cNvPr id="5" name="Rectangle 4"/>
          <p:cNvSpPr/>
          <p:nvPr/>
        </p:nvSpPr>
        <p:spPr bwMode="invGray">
          <a:xfrm rot="5400000">
            <a:off x="4464844" y="-3536156"/>
            <a:ext cx="214312" cy="9144000"/>
          </a:xfrm>
          <a:prstGeom prst="rect">
            <a:avLst/>
          </a:prstGeom>
          <a:solidFill>
            <a:schemeClr val="bg1"/>
          </a:solidFill>
          <a:ln w="25400" cap="rnd" cmpd="sng" algn="ctr">
            <a:noFill/>
            <a:prstDash val="solid"/>
          </a:ln>
          <a:effectLst>
            <a:outerShdw blurRad="38550" dist="38000" dir="162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367272" y="831477"/>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603250" y="762000"/>
            <a:ext cx="63500" cy="6508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42844" y="142852"/>
            <a:ext cx="8829692" cy="571504"/>
          </a:xfrm>
        </p:spPr>
        <p:txBody>
          <a:bodyPr anchor="b">
            <a:normAutofit/>
          </a:bodyPr>
          <a:lstStyle>
            <a:lvl1pPr marL="18288" indent="0" algn="r" rtl="1">
              <a:lnSpc>
                <a:spcPts val="2300"/>
              </a:lnSpc>
              <a:spcBef>
                <a:spcPts val="0"/>
              </a:spcBef>
              <a:buNone/>
              <a:defRPr sz="2800" b="1" baseline="0">
                <a:solidFill>
                  <a:srgbClr val="0070C0"/>
                </a:solidFill>
                <a:effectLst/>
                <a:cs typeface="B Nazanin" pitchFamily="2" charset="-78"/>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
        <p:nvSpPr>
          <p:cNvPr id="9" name="Slide Number Placeholder 5"/>
          <p:cNvSpPr>
            <a:spLocks noGrp="1"/>
          </p:cNvSpPr>
          <p:nvPr>
            <p:ph type="sldNum" sz="quarter" idx="11"/>
          </p:nvPr>
        </p:nvSpPr>
        <p:spPr>
          <a:xfrm>
            <a:off x="142875" y="6286500"/>
            <a:ext cx="457200" cy="404813"/>
          </a:xfrm>
        </p:spPr>
        <p:txBody>
          <a:bodyPr/>
          <a:lstStyle>
            <a:lvl1pPr>
              <a:defRPr>
                <a:cs typeface="B Nazanin" panose="00000400000000000000" pitchFamily="2" charset="-78"/>
              </a:defRPr>
            </a:lvl1pPr>
            <a:extLst/>
          </a:lstStyle>
          <a:p>
            <a:pPr>
              <a:defRPr/>
            </a:pPr>
            <a:fld id="{69A725B6-B4B4-4C46-AFF8-C7469C57C7B5}"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Rectangle 1"/>
          <p:cNvSpPr/>
          <p:nvPr/>
        </p:nvSpPr>
        <p:spPr>
          <a:xfrm>
            <a:off x="1357290" y="1583792"/>
            <a:ext cx="6572296" cy="3362332"/>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gn="ctr" fontAlgn="auto">
              <a:lnSpc>
                <a:spcPts val="3000"/>
              </a:lnSpc>
              <a:spcBef>
                <a:spcPts val="600"/>
              </a:spcBef>
              <a:spcAft>
                <a:spcPts val="0"/>
              </a:spcAft>
              <a:buClr>
                <a:schemeClr val="accent1"/>
              </a:buClr>
              <a:buSzPct val="80000"/>
              <a:buFont typeface="Wingdings 2"/>
              <a:buNone/>
              <a:defRPr/>
            </a:pPr>
            <a:endParaRPr lang="en-US" sz="3200" dirty="0">
              <a:latin typeface="+mn-lt"/>
              <a:cs typeface="B Nazanin" panose="00000400000000000000" pitchFamily="2" charset="-78"/>
            </a:endParaRPr>
          </a:p>
        </p:txBody>
      </p:sp>
      <p:sp>
        <p:nvSpPr>
          <p:cNvPr id="3" name="Flowchart: Process 2"/>
          <p:cNvSpPr/>
          <p:nvPr/>
        </p:nvSpPr>
        <p:spPr>
          <a:xfrm rot="19468671">
            <a:off x="995363" y="1471613"/>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Flowchart: Process 3"/>
          <p:cNvSpPr/>
          <p:nvPr/>
        </p:nvSpPr>
        <p:spPr>
          <a:xfrm rot="2103354" flipH="1">
            <a:off x="7643813" y="1454150"/>
            <a:ext cx="649287" cy="20320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5923F103-BC34-4FE4-A40E-EDDEECFDA5D0}" type="datetimeFigureOut">
              <a:rPr lang="en-US" smtClean="0"/>
              <a:pPr/>
              <a:t>4/22/2016</a:t>
            </a:fld>
            <a:endParaRPr lang="en-US" dirty="0"/>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r>
              <a:rPr lang="en-US" smtClean="0"/>
              <a:t>
              </a:t>
            </a:r>
            <a:endParaRPr lang="en-US" dirty="0"/>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17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pPr/>
              <a:t>4/22/2016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5955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userDrawn="1"/>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userDrawn="1"/>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userDrawn="1"/>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userDrawn="1"/>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dirty="0" smtClean="0"/>
              <a:t>Click to edit Master title style</a:t>
            </a:r>
            <a:endParaRPr lang="en-US" dirty="0"/>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fa-IR" dirty="0" smtClean="0"/>
              <a:t>Click to edit Master text styles</a:t>
            </a:r>
          </a:p>
          <a:p>
            <a:pPr lvl="1"/>
            <a:r>
              <a:rPr lang="en-US" altLang="fa-IR" dirty="0" smtClean="0"/>
              <a:t>Second level</a:t>
            </a:r>
          </a:p>
          <a:p>
            <a:pPr lvl="2"/>
            <a:r>
              <a:rPr lang="en-US" altLang="fa-IR" dirty="0" smtClean="0"/>
              <a:t>Third level</a:t>
            </a:r>
          </a:p>
          <a:p>
            <a:pPr lvl="3"/>
            <a:r>
              <a:rPr lang="en-US" altLang="fa-IR" dirty="0" smtClean="0"/>
              <a:t>Fourth level</a:t>
            </a:r>
          </a:p>
          <a:p>
            <a:pPr lvl="4"/>
            <a:r>
              <a:rPr lang="en-US" altLang="fa-IR" dirty="0"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ea typeface="+mn-ea"/>
                <a:cs typeface="+mn-cs"/>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extLst/>
          </a:lstStyle>
          <a:p>
            <a:pPr>
              <a:defRPr/>
            </a:pPr>
            <a:r>
              <a:rPr lang="fa-IR"/>
              <a:t>مباني فناوري اطلاعات و ارتباطات – جلسه 2</a:t>
            </a: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extLst/>
          </a:lstStyle>
          <a:p>
            <a:pPr>
              <a:defRPr/>
            </a:pPr>
            <a:fld id="{7334ED4C-27BA-48AC-AB5A-46771B79BB91}" type="slidenum">
              <a:rPr lang="en-US"/>
              <a:pPr>
                <a:defRPr/>
              </a:pPr>
              <a:t>‹#›</a:t>
            </a:fld>
            <a:endParaRPr lang="en-US"/>
          </a:p>
        </p:txBody>
      </p:sp>
      <p:sp>
        <p:nvSpPr>
          <p:cNvPr id="15" name="Rectangle 14"/>
          <p:cNvSpPr/>
          <p:nvPr userDrawn="1"/>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Lst>
  <p:timing>
    <p:tnLst>
      <p:par>
        <p:cTn id="1" dur="indefinite" restart="never" nodeType="tmRoot"/>
      </p:par>
    </p:tnLst>
  </p:timing>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B Nazanin" panose="00000400000000000000" pitchFamily="2" charset="-78"/>
        </a:defRPr>
      </a:lvl1pPr>
      <a:lvl2pPr algn="l" rtl="0" eaLnBrk="0" fontAlgn="base" hangingPunct="0">
        <a:spcBef>
          <a:spcPct val="0"/>
        </a:spcBef>
        <a:spcAft>
          <a:spcPct val="0"/>
        </a:spcAft>
        <a:defRPr sz="4300">
          <a:solidFill>
            <a:srgbClr val="572314"/>
          </a:solidFill>
          <a:latin typeface="Gill Sans MT"/>
        </a:defRPr>
      </a:lvl2pPr>
      <a:lvl3pPr algn="l" rtl="0" eaLnBrk="0" fontAlgn="base" hangingPunct="0">
        <a:spcBef>
          <a:spcPct val="0"/>
        </a:spcBef>
        <a:spcAft>
          <a:spcPct val="0"/>
        </a:spcAft>
        <a:defRPr sz="4300">
          <a:solidFill>
            <a:srgbClr val="572314"/>
          </a:solidFill>
          <a:latin typeface="Gill Sans MT"/>
        </a:defRPr>
      </a:lvl3pPr>
      <a:lvl4pPr algn="l" rtl="0" eaLnBrk="0" fontAlgn="base" hangingPunct="0">
        <a:spcBef>
          <a:spcPct val="0"/>
        </a:spcBef>
        <a:spcAft>
          <a:spcPct val="0"/>
        </a:spcAft>
        <a:defRPr sz="4300">
          <a:solidFill>
            <a:srgbClr val="572314"/>
          </a:solidFill>
          <a:latin typeface="Gill Sans MT"/>
        </a:defRPr>
      </a:lvl4pPr>
      <a:lvl5pPr algn="l" rtl="0" eaLnBrk="0" fontAlgn="base" hangingPunct="0">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B Nazanin" panose="00000400000000000000" pitchFamily="2" charset="-78"/>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B Nazanin" panose="00000400000000000000" pitchFamily="2" charset="-78"/>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B Nazanin" panose="00000400000000000000" pitchFamily="2" charset="-78"/>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B Nazanin" panose="00000400000000000000" pitchFamily="2" charset="-78"/>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B Nazanin" panose="00000400000000000000" pitchFamily="2" charset="-78"/>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285750"/>
            <a:ext cx="7772400" cy="642938"/>
          </a:xfrm>
          <a:prstGeom prst="rect">
            <a:avLst/>
          </a:prstGeom>
        </p:spPr>
        <p:txBody>
          <a:bodyPr anchor="ctr"/>
          <a:lstStyle/>
          <a:p>
            <a:pPr algn="ctr" fontAlgn="auto">
              <a:spcAft>
                <a:spcPts val="0"/>
              </a:spcAft>
              <a:defRPr/>
            </a:pPr>
            <a:r>
              <a:rPr lang="fa-IR" sz="3200" b="1" dirty="0">
                <a:latin typeface="Nazanin" pitchFamily="2" charset="-78"/>
                <a:ea typeface="+mj-ea"/>
                <a:cs typeface="B Nazanin" panose="00000400000000000000" pitchFamily="2" charset="-78"/>
              </a:rPr>
              <a:t>به نام خدا</a:t>
            </a:r>
            <a:endParaRPr lang="en-US" sz="3200" b="1" dirty="0">
              <a:latin typeface="Nazanin" pitchFamily="2" charset="-78"/>
              <a:ea typeface="+mj-ea"/>
              <a:cs typeface="B Nazanin" panose="00000400000000000000" pitchFamily="2" charset="-78"/>
            </a:endParaRPr>
          </a:p>
        </p:txBody>
      </p:sp>
      <p:sp>
        <p:nvSpPr>
          <p:cNvPr id="5" name="Rectangle 3"/>
          <p:cNvSpPr txBox="1">
            <a:spLocks noChangeArrowheads="1"/>
          </p:cNvSpPr>
          <p:nvPr/>
        </p:nvSpPr>
        <p:spPr bwMode="auto">
          <a:xfrm>
            <a:off x="1643063" y="1643063"/>
            <a:ext cx="5857875" cy="642937"/>
          </a:xfrm>
          <a:prstGeom prst="rect">
            <a:avLst/>
          </a:prstGeom>
          <a:noFill/>
          <a:ln w="9525">
            <a:noFill/>
            <a:miter lim="800000"/>
            <a:headEnd/>
            <a:tailEnd/>
          </a:ln>
        </p:spPr>
        <p:txBody>
          <a:bodyPr/>
          <a:lstStyle/>
          <a:p>
            <a:pPr marL="342900" indent="-342900" algn="ctr">
              <a:spcBef>
                <a:spcPct val="20000"/>
              </a:spcBef>
              <a:buFont typeface="Wingdings" pitchFamily="2" charset="2"/>
              <a:buNone/>
            </a:pPr>
            <a:r>
              <a:rPr lang="fa-IR" altLang="fa-IR" sz="3600" b="1" dirty="0" smtClean="0">
                <a:solidFill>
                  <a:srgbClr val="002060"/>
                </a:solidFill>
                <a:latin typeface="Nazanin" pitchFamily="2" charset="-78"/>
                <a:cs typeface="B Nazanin" panose="00000400000000000000" pitchFamily="2" charset="-78"/>
              </a:rPr>
              <a:t>ماشین مجازی</a:t>
            </a:r>
            <a:endParaRPr lang="en-US" altLang="fa-IR" sz="3600" b="1" dirty="0">
              <a:solidFill>
                <a:srgbClr val="002060"/>
              </a:solidFill>
              <a:latin typeface="Nazanin" pitchFamily="2" charset="-78"/>
              <a:cs typeface="B Nazanin" panose="00000400000000000000" pitchFamily="2" charset="-78"/>
            </a:endParaRPr>
          </a:p>
        </p:txBody>
      </p:sp>
      <p:sp>
        <p:nvSpPr>
          <p:cNvPr id="6" name="Rectangle 3"/>
          <p:cNvSpPr txBox="1">
            <a:spLocks noChangeArrowheads="1"/>
          </p:cNvSpPr>
          <p:nvPr/>
        </p:nvSpPr>
        <p:spPr bwMode="auto">
          <a:xfrm>
            <a:off x="2606675" y="5956300"/>
            <a:ext cx="3930650" cy="785813"/>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80000"/>
              <a:buFont typeface="Wingdings" pitchFamily="2" charset="2"/>
              <a:buNone/>
              <a:defRPr/>
            </a:pPr>
            <a:r>
              <a:rPr lang="en-US" sz="2000" kern="0" dirty="0">
                <a:latin typeface="Calibri" panose="020F0502020204030204" pitchFamily="34" charset="0"/>
                <a:cs typeface="Nazanin" pitchFamily="2" charset="-78"/>
              </a:rPr>
              <a:t>Provider : </a:t>
            </a:r>
            <a:r>
              <a:rPr lang="en-US" sz="2000" kern="0" dirty="0" err="1">
                <a:latin typeface="Calibri" panose="020F0502020204030204" pitchFamily="34" charset="0"/>
                <a:cs typeface="Nazanin" pitchFamily="2" charset="-78"/>
              </a:rPr>
              <a:t>M.Miandari</a:t>
            </a:r>
            <a:endParaRPr lang="fa-IR" sz="2000" kern="0" dirty="0">
              <a:latin typeface="Calibri" panose="020F0502020204030204" pitchFamily="34" charset="0"/>
              <a:cs typeface="Nazanin" pitchFamily="2" charset="-78"/>
            </a:endParaRPr>
          </a:p>
          <a:p>
            <a:pPr algn="ctr" fontAlgn="auto">
              <a:spcBef>
                <a:spcPct val="20000"/>
              </a:spcBef>
              <a:spcAft>
                <a:spcPts val="0"/>
              </a:spcAft>
              <a:buClr>
                <a:schemeClr val="hlink"/>
              </a:buClr>
              <a:buSzPct val="80000"/>
              <a:buFont typeface="Wingdings" pitchFamily="2" charset="2"/>
              <a:buNone/>
              <a:defRPr/>
            </a:pPr>
            <a:r>
              <a:rPr lang="en-US" sz="1600" kern="0" dirty="0">
                <a:latin typeface="Calibri" panose="020F0502020204030204" pitchFamily="34" charset="0"/>
                <a:cs typeface="Nazanin" pitchFamily="2" charset="-78"/>
              </a:rPr>
              <a:t>Email:    miyandari@hotmail.com</a:t>
            </a:r>
          </a:p>
        </p:txBody>
      </p:sp>
      <p:sp>
        <p:nvSpPr>
          <p:cNvPr id="8" name="Rectangle 3"/>
          <p:cNvSpPr txBox="1">
            <a:spLocks noChangeArrowheads="1"/>
          </p:cNvSpPr>
          <p:nvPr/>
        </p:nvSpPr>
        <p:spPr bwMode="auto">
          <a:xfrm>
            <a:off x="2606675" y="5143500"/>
            <a:ext cx="3930650" cy="428625"/>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80000"/>
              <a:buFont typeface="Wingdings" pitchFamily="2" charset="2"/>
              <a:buNone/>
              <a:defRPr/>
            </a:pPr>
            <a:r>
              <a:rPr lang="fa-IR" sz="2000" b="1" kern="0" dirty="0">
                <a:latin typeface="Nazanin" pitchFamily="2" charset="-78"/>
                <a:cs typeface="B Nazanin" panose="00000400000000000000" pitchFamily="2" charset="-78"/>
              </a:rPr>
              <a:t>اسلايد </a:t>
            </a:r>
            <a:r>
              <a:rPr lang="fa-IR" sz="2000" b="1" kern="0" dirty="0" smtClean="0">
                <a:latin typeface="Nazanin" pitchFamily="2" charset="-78"/>
                <a:cs typeface="B Nazanin" panose="00000400000000000000" pitchFamily="2" charset="-78"/>
              </a:rPr>
              <a:t>چهارم</a:t>
            </a:r>
            <a:endParaRPr lang="en-US" sz="2000" b="1" kern="0" dirty="0">
              <a:latin typeface="Nazanin" pitchFamily="2" charset="-78"/>
              <a:cs typeface="B Nazanin" panose="00000400000000000000" pitchFamily="2" charset="-78"/>
            </a:endParaRPr>
          </a:p>
        </p:txBody>
      </p:sp>
      <p:pic>
        <p:nvPicPr>
          <p:cNvPr id="1026" name="Picture 2" descr="http://www.thedataschool.co.uk/wp-content/uploads/2015/08/vm-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447" y="2420888"/>
            <a:ext cx="2765106" cy="2304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5">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6">
                                            <p:txEl>
                                              <p:pRg st="1" end="1"/>
                                            </p:txEl>
                                          </p:spTgt>
                                        </p:tgtEl>
                                        <p:attrNameLst>
                                          <p:attrName>style.rotation</p:attrName>
                                        </p:attrNameLst>
                                      </p:cBhvr>
                                      <p:tavLst>
                                        <p:tav tm="0">
                                          <p:val>
                                            <p:fltVal val="360"/>
                                          </p:val>
                                        </p:tav>
                                        <p:tav tm="100000">
                                          <p:val>
                                            <p:fltVal val="0"/>
                                          </p:val>
                                        </p:tav>
                                      </p:tavLst>
                                    </p:anim>
                                    <p:animEffect transition="in" filter="fade">
                                      <p:cBhvr>
                                        <p:cTn id="16" dur="2000"/>
                                        <p:tgtEl>
                                          <p:spTgt spid="6">
                                            <p:txEl>
                                              <p:pRg st="1" end="1"/>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1" dur="20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22" dur="2000"/>
                                        <p:tgtEl>
                                          <p:spTgt spid="6">
                                            <p:txEl>
                                              <p:pRg st="0" end="0"/>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2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en-US" dirty="0"/>
              <a:t>VMware </a:t>
            </a:r>
            <a:r>
              <a:rPr lang="en-US" dirty="0" err="1"/>
              <a:t>vCenter</a:t>
            </a:r>
            <a:r>
              <a:rPr lang="en-US" dirty="0"/>
              <a:t> Orchestrator</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rtl="1">
              <a:defRPr/>
            </a:pPr>
            <a:fld id="{429830D8-B413-4124-B6C7-00A4AD994C3B}" type="slidenum">
              <a:rPr lang="en-US">
                <a:latin typeface="Nazanin" pitchFamily="2" charset="-78"/>
              </a:rPr>
              <a:pPr rtl="1">
                <a:defRPr/>
              </a:pPr>
              <a:t>10</a:t>
            </a:fld>
            <a:endParaRPr lang="en-US" dirty="0">
              <a:latin typeface="Nazanin" pitchFamily="2" charset="-78"/>
            </a:endParaRPr>
          </a:p>
        </p:txBody>
      </p:sp>
      <p:sp>
        <p:nvSpPr>
          <p:cNvPr id="5" name="Rectangle 3"/>
          <p:cNvSpPr txBox="1">
            <a:spLocks noChangeArrowheads="1"/>
          </p:cNvSpPr>
          <p:nvPr/>
        </p:nvSpPr>
        <p:spPr>
          <a:xfrm>
            <a:off x="107504" y="980728"/>
            <a:ext cx="8821613" cy="2304256"/>
          </a:xfrm>
          <a:prstGeom prst="rect">
            <a:avLst/>
          </a:prstGeom>
        </p:spPr>
        <p:txBody>
          <a:bodyPr/>
          <a:lstStyle/>
          <a:p>
            <a:pPr marL="177800" indent="-177800" algn="just" rtl="1">
              <a:lnSpc>
                <a:spcPct val="120000"/>
              </a:lnSpc>
              <a:spcAft>
                <a:spcPts val="600"/>
              </a:spcAft>
              <a:buFont typeface="Arial" panose="020B0604020202020204" pitchFamily="34" charset="0"/>
              <a:buChar char="•"/>
            </a:pPr>
            <a:r>
              <a:rPr lang="fa-IR" sz="1900" b="1" dirty="0" smtClean="0">
                <a:latin typeface="Calibri" panose="020F0502020204030204" pitchFamily="34" charset="0"/>
                <a:cs typeface="B Nazanin" panose="00000400000000000000" pitchFamily="2" charset="-78"/>
              </a:rPr>
              <a:t>به کمک این ابزار می</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توان بسیاری از اعمال </a:t>
            </a:r>
            <a:r>
              <a:rPr lang="en-US" sz="1900" b="1" dirty="0" err="1" smtClean="0">
                <a:latin typeface="Calibri" panose="020F0502020204030204" pitchFamily="34" charset="0"/>
                <a:cs typeface="B Nazanin" panose="00000400000000000000" pitchFamily="2" charset="-78"/>
              </a:rPr>
              <a:t>vCenter</a:t>
            </a:r>
            <a:r>
              <a:rPr lang="en-US" sz="1900" b="1" dirty="0" smtClean="0">
                <a:latin typeface="Calibri" panose="020F0502020204030204" pitchFamily="34" charset="0"/>
                <a:cs typeface="B Nazanin" panose="00000400000000000000" pitchFamily="2" charset="-78"/>
              </a:rPr>
              <a:t> Server</a:t>
            </a:r>
            <a:r>
              <a:rPr lang="fa-IR" sz="1900" b="1" dirty="0" smtClean="0">
                <a:latin typeface="Calibri" panose="020F0502020204030204" pitchFamily="34" charset="0"/>
                <a:cs typeface="B Nazanin" panose="00000400000000000000" pitchFamily="2" charset="-78"/>
              </a:rPr>
              <a:t> را بصورت خودکار در آورد که این کارها می</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توانند ساده و یا بسیار پیچیده باشند.</a:t>
            </a:r>
          </a:p>
          <a:p>
            <a:pPr marL="177800" indent="-177800" algn="just" rtl="1">
              <a:lnSpc>
                <a:spcPct val="120000"/>
              </a:lnSpc>
              <a:spcAft>
                <a:spcPts val="600"/>
              </a:spcAft>
              <a:buFont typeface="Arial" panose="020B0604020202020204" pitchFamily="34" charset="0"/>
              <a:buChar char="•"/>
            </a:pPr>
            <a:endParaRPr lang="fa-IR" sz="1900" b="1" dirty="0" smtClean="0">
              <a:latin typeface="Calibri" panose="020F0502020204030204" pitchFamily="34" charset="0"/>
              <a:cs typeface="B Nazanin" panose="00000400000000000000" pitchFamily="2" charset="-78"/>
            </a:endParaRPr>
          </a:p>
        </p:txBody>
      </p:sp>
      <p:sp>
        <p:nvSpPr>
          <p:cNvPr id="2" name="AutoShape 2" descr="http://cdn.ttgtmedia.com/digitalguide/images/Misc/vsz1-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ttp://image.slidesharecdn.com/vapp5473formattedv4-140617171634-phpapp02/95/vmworld-2013-automated-management-of-tier1-applications-on-vmware-18-638.jpg?cb=1403881954"/>
          <p:cNvPicPr>
            <a:picLocks noChangeAspect="1" noChangeArrowheads="1"/>
          </p:cNvPicPr>
          <p:nvPr/>
        </p:nvPicPr>
        <p:blipFill rotWithShape="1">
          <a:blip r:embed="rId2">
            <a:extLst>
              <a:ext uri="{28A0092B-C50C-407E-A947-70E740481C1C}">
                <a14:useLocalDpi xmlns:a14="http://schemas.microsoft.com/office/drawing/2010/main" val="0"/>
              </a:ext>
            </a:extLst>
          </a:blip>
          <a:srcRect b="8507"/>
          <a:stretch/>
        </p:blipFill>
        <p:spPr bwMode="auto">
          <a:xfrm>
            <a:off x="1187624" y="1947807"/>
            <a:ext cx="6768752" cy="464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305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en-US" dirty="0" err="1"/>
              <a:t>vSphere</a:t>
            </a:r>
            <a:r>
              <a:rPr lang="en-US" dirty="0"/>
              <a:t> </a:t>
            </a:r>
            <a:r>
              <a:rPr lang="en-US" dirty="0" err="1"/>
              <a:t>vMotion</a:t>
            </a:r>
            <a:r>
              <a:rPr lang="en-US" dirty="0"/>
              <a:t> and </a:t>
            </a:r>
            <a:r>
              <a:rPr lang="en-US" dirty="0" err="1"/>
              <a:t>vSphere</a:t>
            </a:r>
            <a:r>
              <a:rPr lang="en-US" dirty="0"/>
              <a:t> Storage </a:t>
            </a:r>
            <a:r>
              <a:rPr lang="en-US" dirty="0" err="1"/>
              <a:t>vMotion</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rtl="1">
              <a:defRPr/>
            </a:pPr>
            <a:fld id="{429830D8-B413-4124-B6C7-00A4AD994C3B}" type="slidenum">
              <a:rPr lang="en-US">
                <a:latin typeface="Nazanin" pitchFamily="2" charset="-78"/>
              </a:rPr>
              <a:pPr rtl="1">
                <a:defRPr/>
              </a:pPr>
              <a:t>11</a:t>
            </a:fld>
            <a:endParaRPr lang="en-US" dirty="0">
              <a:latin typeface="Nazanin" pitchFamily="2" charset="-78"/>
            </a:endParaRPr>
          </a:p>
        </p:txBody>
      </p:sp>
      <p:sp>
        <p:nvSpPr>
          <p:cNvPr id="5" name="Rectangle 3"/>
          <p:cNvSpPr txBox="1">
            <a:spLocks noChangeArrowheads="1"/>
          </p:cNvSpPr>
          <p:nvPr/>
        </p:nvSpPr>
        <p:spPr>
          <a:xfrm>
            <a:off x="107504" y="980728"/>
            <a:ext cx="8821613" cy="2304256"/>
          </a:xfrm>
          <a:prstGeom prst="rect">
            <a:avLst/>
          </a:prstGeom>
        </p:spPr>
        <p:txBody>
          <a:bodyPr/>
          <a:lstStyle/>
          <a:p>
            <a:pPr marL="177800" indent="-177800" algn="just" rtl="1">
              <a:lnSpc>
                <a:spcPct val="120000"/>
              </a:lnSpc>
              <a:spcAft>
                <a:spcPts val="600"/>
              </a:spcAft>
              <a:buFont typeface="Arial" panose="020B0604020202020204" pitchFamily="34" charset="0"/>
              <a:buChar char="•"/>
            </a:pPr>
            <a:r>
              <a:rPr lang="en-US" sz="1900" b="1" dirty="0" err="1" smtClean="0">
                <a:solidFill>
                  <a:srgbClr val="C00000"/>
                </a:solidFill>
                <a:latin typeface="Calibri" panose="020F0502020204030204" pitchFamily="34" charset="0"/>
                <a:cs typeface="B Nazanin" panose="00000400000000000000" pitchFamily="2" charset="-78"/>
              </a:rPr>
              <a:t>vMotion</a:t>
            </a:r>
            <a:r>
              <a:rPr lang="fa-IR" sz="1900" b="1" dirty="0" smtClean="0">
                <a:solidFill>
                  <a:srgbClr val="C00000"/>
                </a:solidFill>
                <a:latin typeface="Calibri" panose="020F0502020204030204" pitchFamily="34" charset="0"/>
                <a:cs typeface="B Nazanin" panose="00000400000000000000" pitchFamily="2" charset="-78"/>
              </a:rPr>
              <a:t> </a:t>
            </a:r>
            <a:r>
              <a:rPr lang="fa-IR" sz="1900" b="1" dirty="0" smtClean="0">
                <a:latin typeface="Calibri" panose="020F0502020204030204" pitchFamily="34" charset="0"/>
                <a:cs typeface="B Nazanin" panose="00000400000000000000" pitchFamily="2" charset="-78"/>
              </a:rPr>
              <a:t>اجازه می</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دهد ماشین</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های مجازی در حال اجرا از یک میزبان فیزیکی به میزبان دیگر منتقل شوند بدون حتی لحظاه ای خاموش شدن ماشین مجازی و قطع شدن اتصال ماشین مجازی به شبکه.</a:t>
            </a:r>
          </a:p>
          <a:p>
            <a:pPr marL="177800" indent="-177800" algn="just" rtl="1">
              <a:lnSpc>
                <a:spcPct val="120000"/>
              </a:lnSpc>
              <a:spcAft>
                <a:spcPts val="600"/>
              </a:spcAft>
              <a:buFont typeface="Arial" panose="020B0604020202020204" pitchFamily="34" charset="0"/>
              <a:buChar char="•"/>
            </a:pPr>
            <a:r>
              <a:rPr lang="en-US" sz="1900" b="1" dirty="0" err="1" smtClean="0">
                <a:solidFill>
                  <a:srgbClr val="C00000"/>
                </a:solidFill>
                <a:latin typeface="Calibri" panose="020F0502020204030204" pitchFamily="34" charset="0"/>
                <a:cs typeface="B Nazanin" panose="00000400000000000000" pitchFamily="2" charset="-78"/>
              </a:rPr>
              <a:t>vMotion</a:t>
            </a:r>
            <a:r>
              <a:rPr lang="fa-IR" sz="1900" b="1" dirty="0" smtClean="0">
                <a:solidFill>
                  <a:srgbClr val="C00000"/>
                </a:solidFill>
                <a:latin typeface="Calibri" panose="020F0502020204030204" pitchFamily="34" charset="0"/>
                <a:cs typeface="B Nazanin" panose="00000400000000000000" pitchFamily="2" charset="-78"/>
              </a:rPr>
              <a:t> </a:t>
            </a:r>
            <a:r>
              <a:rPr lang="fa-IR" sz="1900" b="1" dirty="0" smtClean="0">
                <a:latin typeface="Calibri" panose="020F0502020204030204" pitchFamily="34" charset="0"/>
                <a:cs typeface="B Nazanin" panose="00000400000000000000" pitchFamily="2" charset="-78"/>
              </a:rPr>
              <a:t>محتویات در حال اجرا (حافظه اصلی) را از یک سیستم به سیستم دیگر منتقل می</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کند اما محتویات سیستم ذخیره سازی دست ناخورده در جای خود باقی می</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ماند.</a:t>
            </a:r>
          </a:p>
          <a:p>
            <a:pPr marL="177800" indent="-177800" algn="just" rtl="1">
              <a:lnSpc>
                <a:spcPct val="120000"/>
              </a:lnSpc>
              <a:spcAft>
                <a:spcPts val="600"/>
              </a:spcAft>
              <a:buFont typeface="Arial" panose="020B0604020202020204" pitchFamily="34" charset="0"/>
              <a:buChar char="•"/>
            </a:pPr>
            <a:r>
              <a:rPr lang="en-US" sz="1900" b="1" dirty="0" smtClean="0">
                <a:solidFill>
                  <a:srgbClr val="C00000"/>
                </a:solidFill>
                <a:latin typeface="Calibri" panose="020F0502020204030204" pitchFamily="34" charset="0"/>
                <a:cs typeface="B Nazanin" panose="00000400000000000000" pitchFamily="2" charset="-78"/>
              </a:rPr>
              <a:t>Storage </a:t>
            </a:r>
            <a:r>
              <a:rPr lang="en-US" sz="1900" b="1" dirty="0" err="1" smtClean="0">
                <a:solidFill>
                  <a:srgbClr val="C00000"/>
                </a:solidFill>
                <a:latin typeface="Calibri" panose="020F0502020204030204" pitchFamily="34" charset="0"/>
                <a:cs typeface="B Nazanin" panose="00000400000000000000" pitchFamily="2" charset="-78"/>
              </a:rPr>
              <a:t>vMotion</a:t>
            </a:r>
            <a:r>
              <a:rPr lang="fa-IR" sz="1900" b="1" dirty="0" smtClean="0">
                <a:solidFill>
                  <a:srgbClr val="C00000"/>
                </a:solidFill>
                <a:latin typeface="Calibri" panose="020F0502020204030204" pitchFamily="34" charset="0"/>
                <a:cs typeface="B Nazanin" panose="00000400000000000000" pitchFamily="2" charset="-78"/>
              </a:rPr>
              <a:t> </a:t>
            </a:r>
            <a:r>
              <a:rPr lang="fa-IR" sz="1900" b="1" dirty="0" smtClean="0">
                <a:latin typeface="Calibri" panose="020F0502020204030204" pitchFamily="34" charset="0"/>
                <a:cs typeface="B Nazanin" panose="00000400000000000000" pitchFamily="2" charset="-78"/>
              </a:rPr>
              <a:t>امکانی است برای انتقال محتویات دیسک مجازی یک سیستم مجازی خاموش و یا در حال اجرا از یک واحد ذخیره سازی به یک واحد ذخیره سازی دیگر بدون جابجایی ماشین پردازش.</a:t>
            </a:r>
          </a:p>
          <a:p>
            <a:pPr marL="177800" indent="-177800" algn="just" rtl="1">
              <a:lnSpc>
                <a:spcPct val="120000"/>
              </a:lnSpc>
              <a:spcAft>
                <a:spcPts val="600"/>
              </a:spcAft>
              <a:buFont typeface="Arial" panose="020B0604020202020204" pitchFamily="34" charset="0"/>
              <a:buChar char="•"/>
            </a:pPr>
            <a:endParaRPr lang="fa-IR" sz="1900" b="1" dirty="0" smtClean="0">
              <a:latin typeface="Calibri" panose="020F0502020204030204" pitchFamily="34" charset="0"/>
              <a:cs typeface="B Nazanin" panose="00000400000000000000" pitchFamily="2" charset="-78"/>
            </a:endParaRPr>
          </a:p>
        </p:txBody>
      </p:sp>
      <p:sp>
        <p:nvSpPr>
          <p:cNvPr id="2" name="AutoShape 2" descr="http://cdn.ttgtmedia.com/digitalguide/images/Misc/vsz1-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data:image/jpeg;base64,/9j/4AAQSkZJRgABAQAAAQABAAD/2wCEAAkGBxIQERUQEhETFRUSFxUVFRcXEhcVFRcXGRgWFhUXGhgYHiggHRolGxcVITEhJSkrLi4uGCAzODMtOCgtLisBCgoKDg0OGhAQGy8mHx0tLS0tLS0rNS0tLS8vLy0rLS0tLSstLS0tLS0tLS0tLS0tLzcwLS01Ny0tLS0tLS0rL//AABEIAMIBAwMBIgACEQEDEQH/xAAcAAEAAgMBAQEAAAAAAAAAAAAABQYDBAcCCAH/xABQEAACAQIDAwUJCgsGBgMAAAABAgADEQQSIQUxQQYTIlFhFBUyVHGBkZLTBxZCUlNik6Gx0RcjM2NzoqSywdLwNHKCs8LhJDVEdJTxQ4O0/8QAGQEBAAMBAQAAAAAAAAAAAAAAAAECAwQF/8QALBEAAgIBAwMCBAcBAAAAAAAAAAECAxESE1EEITEUoUFS4fAFImFicZGxwf/aAAwDAQACEQMRAD8A7jERAEREAREQDxWfKrN1An0C81+efrX1D/NMuM/Jv/db7DIDGbS5mm1Q3IQXNt9r6nXqGvmkpZeEQ3hZZNc8/WvqH+aOefrX1D/NK43KWmKgplWAL1Ez6ZPxYXMd97ZmC7t4M3NlbUGIpLVUMoYsMrWzAqxUg2J4gyzrklloqrIt4T+/tkrSxDlQbrqAfAPEf3ofEOLarvA8A8f8Uj6GJGVdbWUfZI3HcoFGlOzEEdI+D95/rWYWWwrWZMmUlHyWKtiygzM6KBxKkD96flDFM6qwZbMAR0DxF/jSiYjGtUOZ2LHhfcPINwm5Q29URVQc3ZQFF1a9gLD4U44/iEHLv4M1cslyWu1yLroAfBPG/wA7shq7Diu8DwTx0+NKjR29WZrKKZZrADK2u+3wu2btDF4qoFIFIZmCi4YWOUVAT0txFptHrK5eM/0WVqfgsZqt1r6p/mhKrEXuPVP3ysLtXFEZslMDKXuVYdEWvvf5w9Ino7TxSnKKaGxKgim9iRe+9r/Bb0GPV1/r/Q3EWZardY4fBPb29k/TUPWOHD/eVB+UFdGKsKYI0IKN/P2z1h+UdVnRTzdmZAbK17FgPjSvrqs4I3YlwzHrHo/3n6pMw55kQ6TsNTC1dszAFRY28EngD19sc8/WvqH+aR+JrEVH14j91ZFPymRQbo5K89dRa45pgp48Sy28stGLl4Kyko+Sy88/WvqH+aZMPVJuDbS24W3+cyvbP27TruUQNoiVLm1ukAcu/eAwv5ZN7Oa+bzfxkSi4vDJUlJZRuxESCRERAEREAREQBERAERPD1VG9gPKQIB7iYu6E+OvrCO6E+OvrCThkZR+Yz8m/91vsMqlUhlKkXDAgjrB0MtNaqjKVzrqCPCHEWkJ3s/O0vWjuMogTsiiUWmQxCqyi7anM61GJPElkGvlm9hUFMELexZm38WYsfNcmSHez87S9afnew/K0vWlnKTWGVUYJ5RpU6mg8gmjjtnpU1HRY8Ru84k2uyyABztLT50HZZ+VpetMp1qaxJCSjJYZQtpYetQ1YXX4y6jz9UkqGxXdVbnR0gD4J4i/XLYdmfnaXrT1R2SbBVembDgfunMuirT7rsc8elgpPvlFWobFqBgy1gCpDA5TvBuOPZN4UMSDpiF1bN+TG/Mrei6rp1aSfTYrj4S8Ovt7J67zPfwl+v7pddNWvC9zVdPBeP9ZXXwGItlNdLZSpHNDUFQuvWbKoBOosJl7jxLa90Jrcn8ULm+ckE9V3c27ZYG2S/wAZfr+6e02YwAGZfrk+nh9tjYh+v9sqT8n6tVizV1vZfgdQyjceoCe8JybdKiMawOVla2U62IPXLUmAKXJZRu42gUBe/OJ60j0lWc4I2K08/wDTJmmxTOgmDKvyiesJmR1AtnT1hOnDNsogtovaq/lH7qyKbZ9MtUfpXrZc2vxbbuq9hfrtJ/GYAO7OKtOzW3t1AD+Ew97PztL1pKcl4Iel+SIwuDSk2ZAQbMN+nSbOfr0HZLLsBrq/lH2TR72fnaXrSR2XTWkGBqIbm+jDqtDbfdhaV2RJRMXdCfHX1hHdCfHX1hIwycoyxMXdCfHX1hMsgnIiIgCIiAIiIBixNTKjMPgqT6BeUvu7je5O88Sesy4bS/I1P7j/ALpnKBij1zu6SGpM87rp6Wiz93dsd3dsrPdZ65+91mdmycO6WXu7tju7tmoKSHDjEW0NPJbMfy+fKDv3W6VpIY3Z9FeeZQbBKnNjMSQ1LOKh36+Cu/40xbijdRm/9MXd3bHd3bMFfY7IpbnAQBcWXUhiFo8fhsSB1W4z8r7KCXLVrKqO5OQEgo4pstlci9z1+iT+TkjTYvgbHd3bHd3bI3amF5hVJqqWOUMoK3F1zAizEleFyB9cje7JeNaksozlOUXhlk7u7Y7u7dRuPEHrErfdkd2SdkrunV8HVL00c72VWPnAMzTU2Ob4ej+jp/uibc8eSw2e7F5imIiJBYqe28cefdSfAsB2XUE/Wfsml3d2yN5VV7YysL8U/wAtJF91nrnr10rQv4R4ltr1y/llm7u7Y7u7ZWu6z1yT2LTGIz0x+U6DIbnwc4Wppu3MD5pMq1FZZWM3J4RJd3dsd3dsU8LQdDUXRVeo/hE3oUiFfed+oN+2eMRscs9TmmsENQBSCTmVUZEuTqWDE3+ad8yzD4mrhPGV3Pfd3bHd3bNbvX0XYVfBYgXQAOq1BSZh0yd54jhvhtmC1Q8+tqbtTuwCAuq5mHSa9twBF9+6wvLfk5K4s4Nnu7tju7tlb7sjuyabJlulk7u7ZYeTWIL02F9Faw7BYG3knOu7JdeQVXNSqH5/+kTDqa8V5OnpLM2JFoiInmnrCIiAIiIBq7U/IVf0b/umcZBnb2UEEEXB0IlD2hyDYEmjVBXgrKcwHVe/S+3yzv6K6EMqT8nn9dTOeHFZwUy8Xk+eSz/KL6pj3rP8ovqmehvV8nm7NnBCCu2XLmbLfNbMbZt2a26/bPRxVTX8Y+ua/TOubw+PHj1yZ96z/KL6pj3rP8ovqmRu18jas4IU4moRbO9rKLZjay+ALdQ4dU91cdVe+arUa4sbuxuDYkandoNOwSX96z/KL6pj3rP8ovqmN2rknat4IapiqjKEao7KvgqWJVfIDoJhvJ/3rP8AKL6pj3rP8ovqmTvV8kbNnBAXi8nxyVqHQVF9UyUwPIJiQatUBeKqpzEdV76fXKy6iqPllo9NbLwi4bE/s1D9FT/cE3Z5RAoCgWAFgOoDdPU8OTy8nvxWEkIiJBJyjlif+Or+VP8AKpyGvOk8peSYxT88jhHIAa63VraA6ag2sL66ASsVuSNVDZnUH+6Z7NHUVuCWe6R4d/TWKbeOzbK7ee6VZkN1ZlO66kg679RJz3rP8ovqmPes/wAovqmbb1fJjs2cEIK72y52tYi2Y2sbFhbqNhccbT33bVvfnalyQ187XzAWDXvvA0vJj3rP8ovqmPes/wAovqmRu18jas4IdcZVC5BVqBd+UOwW973te2/WExtUZrVag5y+ezsM19+bXXed/XJj3rP8ovqmPes/yi+qY3aidq3ggLxeT/vWf5RfVMe9Z/lF9Uyd6vkjZs4IC86D7mx/E1f0n+lZD4XkRVqa86qjrKn6hfWXbYOyEwlLmlJYk5mY6FmNhe3AWAFuycnV31yhpT7nZ0dFkbNTXYkYiJ5Z6wiIgCIiAIiIBr4rBq/Yev75FV8IU3jz8JOz8Zb6GXjNozlWpFe5uObkpWwXFfRNU05qp5MHXg1ebjm5tZIFONRGk1ebmahgy+7d18Jv0MFxb0TcAtKuzg0jVyYcNhFp7hr18ZniJk3k3SS8CIiQSIiIAnirSVxZhee4gERidnldV1H1ianNyxTWr4QNqNDNY2cmEql8CG5uObm49AjQzzkl9ZnoNXm45ubWSZqOELanQRrChk0UoFjYC5klhdnBdW1PVwH3zbpUgosBPczlY2bRqS8iIiZmoiIgCIiAIiIAmht7aqYPDVcVUDFKKF2CgFiBvtcgX8835WfdM/5Tjf0FT7IBDfhSpeIY39m9tH4UqXiGN/ZvbTkzUGq1nUMBYE9I2GgnjBsbHQHXiBJx8Rk66PdRo+I439m9tD+6Rh234PFjzUPazlWb82voE81X6J6A3HgJBB1P8IVDxXFeij7WZU90nDruweL9FD2s5PUw6ikr5yXZS+UL0QubLbNfwvNv0nqk+g/FjcOAk5CSR1U+6jR8Rxv7N7afn4UqXiGN/ZvbTluYfJj0CfnNc46oAFzZtbdQvuGp3SCTqf4UqXiGN/ZvbS4bB2qmMw9PFIrKtVcwD2DDeLGxIvp1z58w9PJUQ3OpcaoyHRQdzbx0hO2e5p/yrCfo/wDUYBZoiIAiIgCUbHe6ZRpVatEYPFuaNR6TMooZSyEqbZqoNrjiJeZ848qCe68SAf8ArMT/AJkA6f8AhSpeIY39m9tH4UqXiGN/ZvbTkdSi1KqEJVuOhBGovNi5+IvoElrHYjJ1Y+6bQbfgsX6MP7aYj7oVDhhcV6KPtZy/N+bX0CeMPSV+cZ2KCnbRVzMSxIAAuBbT0kDjGQ0mdWT3RcONe5MWfNQ9rPTe6hRH/RYw/wDj+2nJaBsWXKGysRfyacZmzD5MegSAlg6l+FKl4hjf2b20fhSpeIY39m9tOV1WGU9ADQ8BPNXCZQDmJJQVPyb5bFA9s1rXsbeWCTuPJPlhT2i9WmlCvSaitNmFUU9RULhbc27cabb5ZJyz3HjfE4v9BhP3sTOpwBERAEREAREQBK17pKFtlY0AEk0HsALk6SyxAPmTE0QzFsxF/mN90UqWXc/6j/dPpuIB80hD8b9R4agxFs2/5jT6WiAfMncJ8HOeu2VvJe38ZlFBgLZt3zGn0Cf7eP8Atz/mCSsA+aSh+N+o8xVaObe275j/AHT6biAfMuGohHDZibfMbqI6p3T3NFI2VhAQQeaGhFjvPAyzRAEREAREQBPnTlLSvi8WpupGKxB1RjcFzY7t0+i4gHzEmHsb5/1H+6Zgp+N+o8+l4gHzUKTfG/UeYjhGBzZyL8crDfpa/bPpqRHKn+z/AP3YX/8ATRgHz9SwjLuP6jT0abfG/UefS0QD5ndCQRm3/MeYO5B8f9Rvun0/EA5V7jX9oxZ1tzWFW9iASGxF9/lHpnVYiAIiIAiIgCIiAIiIAkXjNrMlY0KeHqVWVEqMVemoAdnVfDYXN0bdJSRFD/mFb/tsN/mYqAO+eI8QrfS4f2kd88R4hW+lw/tJLxAK5z+J7o5/uGrbmjTtztC984a/5TdNzvniPEK30uH9pJeIBEd88R4hW+lw/tI754jxCt9Lh/aSXiARHfPEeIVvpcP7SO+eI8QrfS4f2kl4gER3zxHiFb6XD+0jvniPEK30uH9pJeIBEd88R4hW+lw/tI754jxCt9Lh/aSXiARHfPEeIVvpcP7SO+eI8QrfS4f2kl4gER3zxHiFb6XD+0jvniPEK30uH9pJeIBEd88R4hW+lw/tJpbYr4mvS5sYGqDnovc1aFrU6qVCNKnEKRLJEAiO+eI8QrfS4f2kd88R4hW+lw/tJLxAIrCbWdqwoVMPUpM6PUUs9NgQhRWHQY2P4xZKyIxX9vof9viv8zCyXgCIiAIiIAiIgCIiAIiYKuJC6DU9Q4eXqgGeQXOsMZVqU0NQNRopcHohkeuzAtbqddBc6zUpbRqVXqd0KadJGdVVb826g9Fy5ALXABsLAXI6W+SibR0vkZUG4kWFrHUDq042HVeTgjK8GzhceH0ZXpsNLOtvQ25vMZtyPWtnXUaHr3EdcrtXarYe6mo1ZA7rzdxzuUMV6LDUqosDmt4JJY7pBJaqmK1yqCx7PBHlb+G+KOJvoysp6iNPMdxmDDY5XUMo6B3G2ltb2tw037pkFYEf1qIBtzC+IF7KCx7Nw8p4fbK9W2g9IupZnRWICDw2Fg1lbebZrWNvB1bhMuL5TU1GWkuY8OCD0b/N6ZSyyMFmTIckvJNJih8IFCPjaDss26bE57idoPVYPUYtlIIG5RY8Bu/rfJMcorMbCoUv4Jy3sfnA6W108mvCc8Osrk3nsUViZanrAGwBJ7OHlPCflOvfQgqe3d5jIQ8qKS9Hmqotwsgt5s0/PfVS+Tq+hP55p6mr5idceSxTG9W2g1PUP49Uq/vkAY2FTJfwTkvbj0s2nHTXhqJtryppW0pVbDsTT9aPU1fMNceScSrwII+z0zLK+eVNIb6dX0J/PNc8plBNlqZdDYhPqObQenfwj1NXzDXHkszPw3mfiv1i32emQI5VUR/8dX0J/PNjA8oKdZxTVagLXtcLbQE8GPVJXUVN4UidcSZnlnt2maVWsysQDpYH030vw3du/hNijWBFwD9x++bFjIH6wR9npnuYKmIA3nydZ80gtobQr8/zSqyUioY1FGY5sxBQkiyCwU6Zic2mXfANnaNXLjaLhWfLRrqQouczvhyoPUCEbU6aTcpbQObLUpOnU1iyH/EBofLaa+HxqAZaSMVFyW4X7TqWN/KZnp4vMTbUDj28R5RJfYhPJvg31E/ZWMdjGw9VmSqFBVWNN/yd7sNLdJS1huvuPRJMl9ibVGKp5wjIRoyNbMp6jb/3IJJCIiAIiIAiIgGOvfK2XfY28ttJU02wqkoxtYkEHgdxB6v61lwlQxWx1q3Nr3La8b3N9fLNa4KWe5nZNxx2KFy329Vw7pT54qlJqb0GIYMSqWCk7nN8xvuIt1a7Ke6rUp0lNXC865A/J1Ap3kdIEGzaXt2iTFXZ1fC+CBWpDUoy5rdZtw8o84mltnCV6uJNDCUKVMIFLYjm1VhmFyBUAuDY7l6XaAZV1tPBZTi4mbF8u3NO7Ujh2YA5CQ1fUDeLWp797i/Up3ytVOcGXnM1Ck5zAa5mLEtmYt0mJJOrcToBLfsnkjRoC7XqVDvduB+aOHl1PbMuKwr0FZhZqYBZgwFgBqT/ALibKjC7mO+m8I9YPlYaFFENHNlAACvY/wCK+48Znq8qGy3amaJIBysQ1TXs3KO1vMDNjF4WrUqinh6SLYKWq5QMpIvYNbQ+TXySW2dyYo0xdxzjn4R4HrUcD275znQUmsKoF2HN026QzXzMSSbknVtevTqE06uIZd4l/wATs2pS1p9NN5Ui59HHyjWaWOwrVWFKlRSxUFmKCwvwvbT7ZyX9JC16viY206u6eGUoY6e6eOKkHUWINwNRY9ss9XkFlanUp1dVdWdSLKQGBOUjUaf0JYMRgHTVOkvFTr9XH7Zyx/D8vu8HNXRa29Txgox2wtrZWGpIORTqQgLWOg1U6bul2Cfo2xTub0dCNFsLfCO/fxXXXQS3Ymm7Mq0qa3IDFso6N+22n2zdwexUXWp+MbrO4Hs7e2bei/d7fU12JfN7FFxW1KYBVVDErbPzdtbvw0tYFdbHdPNHbSgWNMkEAON2YgWPm6KHy5uuX+thGXVDccVOv/ua9dWYqqUxci5OUdHz8I9F3zq9vqTsS+b2+pS126Mwcoxa6k9Eanolmvvvowtu1vPFPbCC16ZNsl+ivSyinc9ngtpu6flv0DDbMUav027d3+/lmWpQI1U3HUY9F+72+pGxP5vY5dXx+Yg2tooOlrkAAmw6zrN/k3jP+JQ9Qbh80j+MvtUE2CqLnfpumWlghvfpHt3f7yIdAozUs+Hnx9RHp5KSer2Imtma5Gite5Pm3dnYJs4XF5FtbNbt1M3amGI1X0TDVBNgqC57N07zqIPE7WyVDnBUtcgHitzYjrGn1bpWuWu12pUWelUtSrBxVNmIUlVUFXB6Ngputr3IPYbTtHZAqVGLnM1luOrfb+Mg8VsGrSJeg2/wkbUMOrXQ+Q+mbOrMcpmStxLDRVuT/uk1aNG1RVrpTsqENlqMLG1r6FdLX7RJvA+6K9alzpwhw6kkB6r5g1rfk1UBn38OiLasJ+baztSpClgqTV6xcEGip5vLoWswsOGrGw7bz1szkf0uexb89UPwbkoOoa+Fbq0HZKwqci07FEhxUxGNqNWphlDWDVm8MqL2VLaAC7dFLbyCxnUuS2y6WGw6rSdnDWYsx1JI6hoB2SJGHtoBuk5yfYGgMpuA1QecOwYeYgibXVxhBY8mNVspzefBJRETlOkREQBERAE53sXlC1PE16FQXAxFZSOK/jGKnyFSref0dEnIdp0+cx9fIwp1qdZ1uRdSD00DjqKsCCNRc7+GtXfKMre2GdLSrSfcw039k8uiD4aD/EJzjE1MQrlquHdWG9qZDpfsIN5lXalTrr/rffNlB8mTmuC84rFUaa5mcW7NR6d31zl3L3la1e2GoDKjuqk8XuwsPJ1+ffvm7tLFVXQ5KFRj8ZyEUeViTKTzRXF0M7B6j16KAKLIoaooKrfUki926r265LWEVTyz6YiInGdgiIgCIiAIiIAiIgCIiAIiIAiIgFE5T7afC7SUfBeght8az1Aw8oup/wAXnFjw2OpVQDcAsL2O+VD3SQrYqlTe4zUsyMPCBVyGK+TMunEN5xF4hcUqotSlzqgdGpStcj5yHUGdMY5ijnk8SZ0hqab8y+sJgepTAvnU232Ob7JQKW0qgFvx47Ol/AxXx9RgQKVeoe0fxJl1F8lHJcGzyy5ZrRpsmH8OxGfgvaOH9cJZvcuLHZWGLb2V2J4nNUdrnt1nFuUFJyS9coANRSU5vPUfdb5o89p3H3O7968GTvaijesM1/rmd3hGlPlliiInObiIiAIiIAnMeVOzmG0GdGCVTlamxF0dbeC4Hzg1mG7jpYr06aO1dl08QBm0ZDdGG9Tx8oPEfxAIvCWllJx1I5li8TiFqFqtCpTY6XQ5kPkYHd6Z676kC5ap6rn67Sf2nsXGJUL0wWB3mk+U+dWI9ALTUVMVxpVf/HJ+vLOlSWPgc7i8lX2rtxqi5KOHxFdusIVpjtao+iiQnJnZVWttLDBir1edSowTWlRp02FRwG+ExC5S27pWF73nSamwMXiQFIKDrqNoPIgJN+wgeWWPkzyYo4FSU6VR/DqEdI/NA+CvZ6SZSyaLwgyciInMdAiIgCIiAIiIAiIgCIiAIiIAiIgFH90vAipzLtcKCy518JH0KEdemcEcR1GxFexTYpVQVKOdUHRrUtQRwJXep8tp1PGYVKyNTqKGVhYg/wBaG+txulU2vydxCheYOcJoOlkq26r6KfLdfJN65pdmY2QflFWp7TbiavnVj9l5rY3lAACqpiKzHclOkzEnySe5rGLo1KsT20uc/WAP2zMmz8ZVBUU6gB06Vqa+cGx9AM21LlGOl8M5NtijWqHNXphBcc3hgc9R2J6IqldAL26A1O7TfPofk7gmw+Ew9BzdqVGkjHrZUAY+kGQfJ3kRTw9QYisRUqrqgA/F0z1i+rN8427AJbZzWST8HRXFryIiJmaCIiAIiIAiIgCIiAIiIAiIgCIiAIiIAiIgCIiAIiIAiIgCIiAIiIAiIgCIiAIiIAiIg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IQERUQEhETFRUSFxUVFRcXEhcVFRcXGRgWFhUXGhgYHiggHRolGxcVITEhJSkrLi4uGCAzODMtOCgtLisBCgoKDg0OGhAQGy8mHx0tLS0tLS0rNS0tLS8vLy0rLS0tLSstLS0tLS0tLS0tLS0tLzcwLS01Ny0tLS0tLS0rL//AABEIAMIBAwMBIgACEQEDEQH/xAAcAAEAAgMBAQEAAAAAAAAAAAAABQYDBAcCCAH/xABQEAACAQIDAwUJCgsGBgMAAAABAgADEQQSIQUxQQYTIlFhFBUyVHGBkZLTBxZCUlNik6Gx0RcjM2NzoqSywdLwNHKCs8LhJDVEdJTxQ4O0/8QAGQEBAAMBAQAAAAAAAAAAAAAAAAECAwQF/8QALBEAAgIBAwMCBAcBAAAAAAAAAAECAxESE1EEITEUoUFS4fAFImFicZGxwf/aAAwDAQACEQMRAD8A7jERAEREAREQDxWfKrN1An0C81+efrX1D/NMuM/Jv/db7DIDGbS5mm1Q3IQXNt9r6nXqGvmkpZeEQ3hZZNc8/WvqH+aOefrX1D/NK43KWmKgplWAL1Ez6ZPxYXMd97ZmC7t4M3NlbUGIpLVUMoYsMrWzAqxUg2J4gyzrklloqrIt4T+/tkrSxDlQbrqAfAPEf3ofEOLarvA8A8f8Uj6GJGVdbWUfZI3HcoFGlOzEEdI+D95/rWYWWwrWZMmUlHyWKtiygzM6KBxKkD96flDFM6qwZbMAR0DxF/jSiYjGtUOZ2LHhfcPINwm5Q29URVQc3ZQFF1a9gLD4U44/iEHLv4M1cslyWu1yLroAfBPG/wA7shq7Diu8DwTx0+NKjR29WZrKKZZrADK2u+3wu2btDF4qoFIFIZmCi4YWOUVAT0txFptHrK5eM/0WVqfgsZqt1r6p/mhKrEXuPVP3ysLtXFEZslMDKXuVYdEWvvf5w9Ino7TxSnKKaGxKgim9iRe+9r/Bb0GPV1/r/Q3EWZardY4fBPb29k/TUPWOHD/eVB+UFdGKsKYI0IKN/P2z1h+UdVnRTzdmZAbK17FgPjSvrqs4I3YlwzHrHo/3n6pMw55kQ6TsNTC1dszAFRY28EngD19sc8/WvqH+aR+JrEVH14j91ZFPymRQbo5K89dRa45pgp48Sy28stGLl4Kyko+Sy88/WvqH+aZMPVJuDbS24W3+cyvbP27TruUQNoiVLm1ukAcu/eAwv5ZN7Oa+bzfxkSi4vDJUlJZRuxESCRERAEREAREQBERAERPD1VG9gPKQIB7iYu6E+OvrCO6E+OvrCThkZR+Yz8m/91vsMqlUhlKkXDAgjrB0MtNaqjKVzrqCPCHEWkJ3s/O0vWjuMogTsiiUWmQxCqyi7anM61GJPElkGvlm9hUFMELexZm38WYsfNcmSHez87S9afnew/K0vWlnKTWGVUYJ5RpU6mg8gmjjtnpU1HRY8Ru84k2uyyABztLT50HZZ+VpetMp1qaxJCSjJYZQtpYetQ1YXX4y6jz9UkqGxXdVbnR0gD4J4i/XLYdmfnaXrT1R2SbBVembDgfunMuirT7rsc8elgpPvlFWobFqBgy1gCpDA5TvBuOPZN4UMSDpiF1bN+TG/Mrei6rp1aSfTYrj4S8Ovt7J67zPfwl+v7pddNWvC9zVdPBeP9ZXXwGItlNdLZSpHNDUFQuvWbKoBOosJl7jxLa90Jrcn8ULm+ckE9V3c27ZYG2S/wAZfr+6e02YwAGZfrk+nh9tjYh+v9sqT8n6tVizV1vZfgdQyjceoCe8JybdKiMawOVla2U62IPXLUmAKXJZRu42gUBe/OJ60j0lWc4I2K08/wDTJmmxTOgmDKvyiesJmR1AtnT1hOnDNsogtovaq/lH7qyKbZ9MtUfpXrZc2vxbbuq9hfrtJ/GYAO7OKtOzW3t1AD+Ew97PztL1pKcl4Iel+SIwuDSk2ZAQbMN+nSbOfr0HZLLsBrq/lH2TR72fnaXrSR2XTWkGBqIbm+jDqtDbfdhaV2RJRMXdCfHX1hHdCfHX1hIwycoyxMXdCfHX1hMsgnIiIgCIiAIiIBixNTKjMPgqT6BeUvu7je5O88Sesy4bS/I1P7j/ALpnKBij1zu6SGpM87rp6Wiz93dsd3dsrPdZ65+91mdmycO6WXu7tju7tmoKSHDjEW0NPJbMfy+fKDv3W6VpIY3Z9FeeZQbBKnNjMSQ1LOKh36+Cu/40xbijdRm/9MXd3bHd3bMFfY7IpbnAQBcWXUhiFo8fhsSB1W4z8r7KCXLVrKqO5OQEgo4pstlci9z1+iT+TkjTYvgbHd3bHd3bI3amF5hVJqqWOUMoK3F1zAizEleFyB9cje7JeNaksozlOUXhlk7u7Y7u7dRuPEHrErfdkd2SdkrunV8HVL00c72VWPnAMzTU2Ob4ej+jp/uibc8eSw2e7F5imIiJBYqe28cefdSfAsB2XUE/Wfsml3d2yN5VV7YysL8U/wAtJF91nrnr10rQv4R4ltr1y/llm7u7Y7u7ZWu6z1yT2LTGIz0x+U6DIbnwc4Wppu3MD5pMq1FZZWM3J4RJd3dsd3dsU8LQdDUXRVeo/hE3oUiFfed+oN+2eMRscs9TmmsENQBSCTmVUZEuTqWDE3+ad8yzD4mrhPGV3Pfd3bHd3bNbvX0XYVfBYgXQAOq1BSZh0yd54jhvhtmC1Q8+tqbtTuwCAuq5mHSa9twBF9+6wvLfk5K4s4Nnu7tju7tlb7sjuyabJlulk7u7ZYeTWIL02F9Faw7BYG3knOu7JdeQVXNSqH5/+kTDqa8V5OnpLM2JFoiInmnrCIiAIiIBq7U/IVf0b/umcZBnb2UEEEXB0IlD2hyDYEmjVBXgrKcwHVe/S+3yzv6K6EMqT8nn9dTOeHFZwUy8Xk+eSz/KL6pj3rP8ovqmehvV8nm7NnBCCu2XLmbLfNbMbZt2a26/bPRxVTX8Y+ua/TOubw+PHj1yZ96z/KL6pj3rP8ovqmRu18jas4IU4moRbO9rKLZjay+ALdQ4dU91cdVe+arUa4sbuxuDYkandoNOwSX96z/KL6pj3rP8ovqmN2rknat4IapiqjKEao7KvgqWJVfIDoJhvJ/3rP8AKL6pj3rP8ovqmTvV8kbNnBAXi8nxyVqHQVF9UyUwPIJiQatUBeKqpzEdV76fXKy6iqPllo9NbLwi4bE/s1D9FT/cE3Z5RAoCgWAFgOoDdPU8OTy8nvxWEkIiJBJyjlif+Or+VP8AKpyGvOk8peSYxT88jhHIAa63VraA6ag2sL66ASsVuSNVDZnUH+6Z7NHUVuCWe6R4d/TWKbeOzbK7ee6VZkN1ZlO66kg679RJz3rP8ovqmPes/wAovqmbb1fJjs2cEIK72y52tYi2Y2sbFhbqNhccbT33bVvfnalyQ187XzAWDXvvA0vJj3rP8ovqmPes/wAovqmRu18jas4IdcZVC5BVqBd+UOwW973te2/WExtUZrVag5y+ezsM19+bXXed/XJj3rP8ovqmPes/yi+qY3aidq3ggLxeT/vWf5RfVMe9Z/lF9Uyd6vkjZs4IC86D7mx/E1f0n+lZD4XkRVqa86qjrKn6hfWXbYOyEwlLmlJYk5mY6FmNhe3AWAFuycnV31yhpT7nZ0dFkbNTXYkYiJ5Z6wiIgCIiAIiIBr4rBq/Yev75FV8IU3jz8JOz8Zb6GXjNozlWpFe5uObkpWwXFfRNU05qp5MHXg1ebjm5tZIFONRGk1ebmahgy+7d18Jv0MFxb0TcAtKuzg0jVyYcNhFp7hr18ZniJk3k3SS8CIiQSIiIAnirSVxZhee4gERidnldV1H1ianNyxTWr4QNqNDNY2cmEql8CG5uObm49AjQzzkl9ZnoNXm45ubWSZqOELanQRrChk0UoFjYC5klhdnBdW1PVwH3zbpUgosBPczlY2bRqS8iIiZmoiIgCIiAIiIAmht7aqYPDVcVUDFKKF2CgFiBvtcgX8835WfdM/5Tjf0FT7IBDfhSpeIY39m9tH4UqXiGN/ZvbTkzUGq1nUMBYE9I2GgnjBsbHQHXiBJx8Rk66PdRo+I439m9tD+6Rh234PFjzUPazlWb82voE81X6J6A3HgJBB1P8IVDxXFeij7WZU90nDruweL9FD2s5PUw6ikr5yXZS+UL0QubLbNfwvNv0nqk+g/FjcOAk5CSR1U+6jR8Rxv7N7afn4UqXiGN/ZvbTluYfJj0CfnNc46oAFzZtbdQvuGp3SCTqf4UqXiGN/ZvbS4bB2qmMw9PFIrKtVcwD2DDeLGxIvp1z58w9PJUQ3OpcaoyHRQdzbx0hO2e5p/yrCfo/wDUYBZoiIAiIgCUbHe6ZRpVatEYPFuaNR6TMooZSyEqbZqoNrjiJeZ848qCe68SAf8ArMT/AJkA6f8AhSpeIY39m9tH4UqXiGN/ZvbTkdSi1KqEJVuOhBGovNi5+IvoElrHYjJ1Y+6bQbfgsX6MP7aYj7oVDhhcV6KPtZy/N+bX0CeMPSV+cZ2KCnbRVzMSxIAAuBbT0kDjGQ0mdWT3RcONe5MWfNQ9rPTe6hRH/RYw/wDj+2nJaBsWXKGysRfyacZmzD5MegSAlg6l+FKl4hjf2b20fhSpeIY39m9tOV1WGU9ADQ8BPNXCZQDmJJQVPyb5bFA9s1rXsbeWCTuPJPlhT2i9WmlCvSaitNmFUU9RULhbc27cabb5ZJyz3HjfE4v9BhP3sTOpwBERAEREAREQBK17pKFtlY0AEk0HsALk6SyxAPmTE0QzFsxF/mN90UqWXc/6j/dPpuIB80hD8b9R4agxFs2/5jT6WiAfMncJ8HOeu2VvJe38ZlFBgLZt3zGn0Cf7eP8Atz/mCSsA+aSh+N+o8xVaObe275j/AHT6biAfMuGohHDZibfMbqI6p3T3NFI2VhAQQeaGhFjvPAyzRAEREAREQBPnTlLSvi8WpupGKxB1RjcFzY7t0+i4gHzEmHsb5/1H+6Zgp+N+o8+l4gHzUKTfG/UeYjhGBzZyL8crDfpa/bPpqRHKn+z/AP3YX/8ATRgHz9SwjLuP6jT0abfG/UefS0QD5ndCQRm3/MeYO5B8f9Rvun0/EA5V7jX9oxZ1tzWFW9iASGxF9/lHpnVYiAIiIAiIgCIiAIiIAkXjNrMlY0KeHqVWVEqMVemoAdnVfDYXN0bdJSRFD/mFb/tsN/mYqAO+eI8QrfS4f2kd88R4hW+lw/tJLxAK5z+J7o5/uGrbmjTtztC984a/5TdNzvniPEK30uH9pJeIBEd88R4hW+lw/tI754jxCt9Lh/aSXiARHfPEeIVvpcP7SO+eI8QrfS4f2kl4gER3zxHiFb6XD+0jvniPEK30uH9pJeIBEd88R4hW+lw/tI754jxCt9Lh/aSXiARHfPEeIVvpcP7SO+eI8QrfS4f2kl4gER3zxHiFb6XD+0jvniPEK30uH9pJeIBEd88R4hW+lw/tJpbYr4mvS5sYGqDnovc1aFrU6qVCNKnEKRLJEAiO+eI8QrfS4f2kd88R4hW+lw/tJLxAIrCbWdqwoVMPUpM6PUUs9NgQhRWHQY2P4xZKyIxX9vof9viv8zCyXgCIiAIiIAiIgCIiAIiYKuJC6DU9Q4eXqgGeQXOsMZVqU0NQNRopcHohkeuzAtbqddBc6zUpbRqVXqd0KadJGdVVb826g9Fy5ALXABsLAXI6W+SibR0vkZUG4kWFrHUDq042HVeTgjK8GzhceH0ZXpsNLOtvQ25vMZtyPWtnXUaHr3EdcrtXarYe6mo1ZA7rzdxzuUMV6LDUqosDmt4JJY7pBJaqmK1yqCx7PBHlb+G+KOJvoysp6iNPMdxmDDY5XUMo6B3G2ltb2tw037pkFYEf1qIBtzC+IF7KCx7Nw8p4fbK9W2g9IupZnRWICDw2Fg1lbebZrWNvB1bhMuL5TU1GWkuY8OCD0b/N6ZSyyMFmTIckvJNJih8IFCPjaDss26bE57idoPVYPUYtlIIG5RY8Bu/rfJMcorMbCoUv4Jy3sfnA6W108mvCc8Osrk3nsUViZanrAGwBJ7OHlPCflOvfQgqe3d5jIQ8qKS9Hmqotwsgt5s0/PfVS+Tq+hP55p6mr5idceSxTG9W2g1PUP49Uq/vkAY2FTJfwTkvbj0s2nHTXhqJtryppW0pVbDsTT9aPU1fMNceScSrwII+z0zLK+eVNIb6dX0J/PNc8plBNlqZdDYhPqObQenfwj1NXzDXHkszPw3mfiv1i32emQI5VUR/8dX0J/PNjA8oKdZxTVagLXtcLbQE8GPVJXUVN4UidcSZnlnt2maVWsysQDpYH030vw3du/hNijWBFwD9x++bFjIH6wR9npnuYKmIA3nydZ80gtobQr8/zSqyUioY1FGY5sxBQkiyCwU6Zic2mXfANnaNXLjaLhWfLRrqQouczvhyoPUCEbU6aTcpbQObLUpOnU1iyH/EBofLaa+HxqAZaSMVFyW4X7TqWN/KZnp4vMTbUDj28R5RJfYhPJvg31E/ZWMdjGw9VmSqFBVWNN/yd7sNLdJS1huvuPRJMl9ibVGKp5wjIRoyNbMp6jb/3IJJCIiAIiIAiIgGOvfK2XfY28ttJU02wqkoxtYkEHgdxB6v61lwlQxWx1q3Nr3La8b3N9fLNa4KWe5nZNxx2KFy329Vw7pT54qlJqb0GIYMSqWCk7nN8xvuIt1a7Ke6rUp0lNXC865A/J1Ap3kdIEGzaXt2iTFXZ1fC+CBWpDUoy5rdZtw8o84mltnCV6uJNDCUKVMIFLYjm1VhmFyBUAuDY7l6XaAZV1tPBZTi4mbF8u3NO7Ujh2YA5CQ1fUDeLWp797i/Up3ytVOcGXnM1Ck5zAa5mLEtmYt0mJJOrcToBLfsnkjRoC7XqVDvduB+aOHl1PbMuKwr0FZhZqYBZgwFgBqT/ALibKjC7mO+m8I9YPlYaFFENHNlAACvY/wCK+48Znq8qGy3amaJIBysQ1TXs3KO1vMDNjF4WrUqinh6SLYKWq5QMpIvYNbQ+TXySW2dyYo0xdxzjn4R4HrUcD275znQUmsKoF2HN026QzXzMSSbknVtevTqE06uIZd4l/wATs2pS1p9NN5Ui59HHyjWaWOwrVWFKlRSxUFmKCwvwvbT7ZyX9JC16viY206u6eGUoY6e6eOKkHUWINwNRY9ss9XkFlanUp1dVdWdSLKQGBOUjUaf0JYMRgHTVOkvFTr9XH7Zyx/D8vu8HNXRa29Txgox2wtrZWGpIORTqQgLWOg1U6bul2Cfo2xTub0dCNFsLfCO/fxXXXQS3Ymm7Mq0qa3IDFso6N+22n2zdwexUXWp+MbrO4Hs7e2bei/d7fU12JfN7FFxW1KYBVVDErbPzdtbvw0tYFdbHdPNHbSgWNMkEAON2YgWPm6KHy5uuX+thGXVDccVOv/ua9dWYqqUxci5OUdHz8I9F3zq9vqTsS+b2+pS126Mwcoxa6k9Eanolmvvvowtu1vPFPbCC16ZNsl+ivSyinc9ngtpu6flv0DDbMUav027d3+/lmWpQI1U3HUY9F+72+pGxP5vY5dXx+Yg2tooOlrkAAmw6zrN/k3jP+JQ9Qbh80j+MvtUE2CqLnfpumWlghvfpHt3f7yIdAozUs+Hnx9RHp5KSer2Imtma5Gite5Pm3dnYJs4XF5FtbNbt1M3amGI1X0TDVBNgqC57N07zqIPE7WyVDnBUtcgHitzYjrGn1bpWuWu12pUWelUtSrBxVNmIUlVUFXB6Ngputr3IPYbTtHZAqVGLnM1luOrfb+Mg8VsGrSJeg2/wkbUMOrXQ+Q+mbOrMcpmStxLDRVuT/uk1aNG1RVrpTsqENlqMLG1r6FdLX7RJvA+6K9alzpwhw6kkB6r5g1rfk1UBn38OiLasJ+baztSpClgqTV6xcEGip5vLoWswsOGrGw7bz1szkf0uexb89UPwbkoOoa+Fbq0HZKwqci07FEhxUxGNqNWphlDWDVm8MqL2VLaAC7dFLbyCxnUuS2y6WGw6rSdnDWYsx1JI6hoB2SJGHtoBuk5yfYGgMpuA1QecOwYeYgibXVxhBY8mNVspzefBJRETlOkREQBERAE53sXlC1PE16FQXAxFZSOK/jGKnyFSref0dEnIdp0+cx9fIwp1qdZ1uRdSD00DjqKsCCNRc7+GtXfKMre2GdLSrSfcw039k8uiD4aD/EJzjE1MQrlquHdWG9qZDpfsIN5lXalTrr/rffNlB8mTmuC84rFUaa5mcW7NR6d31zl3L3la1e2GoDKjuqk8XuwsPJ1+ffvm7tLFVXQ5KFRj8ZyEUeViTKTzRXF0M7B6j16KAKLIoaooKrfUki926r265LWEVTyz6YiInGdgiIgCIiAIiIAiIgCIiAIiIAiIgFE5T7afC7SUfBeght8az1Aw8oup/wAXnFjw2OpVQDcAsL2O+VD3SQrYqlTe4zUsyMPCBVyGK+TMunEN5xF4hcUqotSlzqgdGpStcj5yHUGdMY5ijnk8SZ0hqab8y+sJgepTAvnU232Ob7JQKW0qgFvx47Ol/AxXx9RgQKVeoe0fxJl1F8lHJcGzyy5ZrRpsmH8OxGfgvaOH9cJZvcuLHZWGLb2V2J4nNUdrnt1nFuUFJyS9coANRSU5vPUfdb5o89p3H3O7968GTvaijesM1/rmd3hGlPlliiInObiIiAIiIAnMeVOzmG0GdGCVTlamxF0dbeC4Hzg1mG7jpYr06aO1dl08QBm0ZDdGG9Tx8oPEfxAIvCWllJx1I5li8TiFqFqtCpTY6XQ5kPkYHd6Z676kC5ap6rn67Sf2nsXGJUL0wWB3mk+U+dWI9ALTUVMVxpVf/HJ+vLOlSWPgc7i8lX2rtxqi5KOHxFdusIVpjtao+iiQnJnZVWttLDBir1edSowTWlRp02FRwG+ExC5S27pWF73nSamwMXiQFIKDrqNoPIgJN+wgeWWPkzyYo4FSU6VR/DqEdI/NA+CvZ6SZSyaLwgyciInMdAiIgCIiAIiIAiIgCIiAIiIAiIgFH90vAipzLtcKCy518JH0KEdemcEcR1GxFexTYpVQVKOdUHRrUtQRwJXep8tp1PGYVKyNTqKGVhYg/wBaG+txulU2vydxCheYOcJoOlkq26r6KfLdfJN65pdmY2QflFWp7TbiavnVj9l5rY3lAACqpiKzHclOkzEnySe5rGLo1KsT20uc/WAP2zMmz8ZVBUU6gB06Vqa+cGx9AM21LlGOl8M5NtijWqHNXphBcc3hgc9R2J6IqldAL26A1O7TfPofk7gmw+Ew9BzdqVGkjHrZUAY+kGQfJ3kRTw9QYisRUqrqgA/F0z1i+rN8427AJbZzWST8HRXFryIiJmaCIiAIiIAiIgCIiAIiIAiIgCIiAIiIAiIgCIiAIiIAiIgCIiAIiIAiIgCIiAIiIAiIg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QERUQEhETFRUSFxUVFRcXEhcVFRcXGRgWFhUXGhgYHiggHRolGxcVITEhJSkrLi4uGCAzODMtOCgtLisBCgoKDg0OGhAQGy8mHx0tLS0tLS0rNS0tLS8vLy0rLS0tLSstLS0tLS0tLS0tLS0tLzcwLS01Ny0tLS0tLS0rL//AABEIAMIBAwMBIgACEQEDEQH/xAAcAAEAAgMBAQEAAAAAAAAAAAAABQYDBAcCCAH/xABQEAACAQIDAwUJCgsGBgMAAAABAgADEQQSIQUxQQYTIlFhFBUyVHGBkZLTBxZCUlNik6Gx0RcjM2NzoqSywdLwNHKCs8LhJDVEdJTxQ4O0/8QAGQEBAAMBAQAAAAAAAAAAAAAAAAECAwQF/8QALBEAAgIBAwMCBAcBAAAAAAAAAAECAxESE1EEITEUoUFS4fAFImFicZGxwf/aAAwDAQACEQMRAD8A7jERAEREAREQDxWfKrN1An0C81+efrX1D/NMuM/Jv/db7DIDGbS5mm1Q3IQXNt9r6nXqGvmkpZeEQ3hZZNc8/WvqH+aOefrX1D/NK43KWmKgplWAL1Ez6ZPxYXMd97ZmC7t4M3NlbUGIpLVUMoYsMrWzAqxUg2J4gyzrklloqrIt4T+/tkrSxDlQbrqAfAPEf3ofEOLarvA8A8f8Uj6GJGVdbWUfZI3HcoFGlOzEEdI+D95/rWYWWwrWZMmUlHyWKtiygzM6KBxKkD96flDFM6qwZbMAR0DxF/jSiYjGtUOZ2LHhfcPINwm5Q29URVQc3ZQFF1a9gLD4U44/iEHLv4M1cslyWu1yLroAfBPG/wA7shq7Diu8DwTx0+NKjR29WZrKKZZrADK2u+3wu2btDF4qoFIFIZmCi4YWOUVAT0txFptHrK5eM/0WVqfgsZqt1r6p/mhKrEXuPVP3ysLtXFEZslMDKXuVYdEWvvf5w9Ino7TxSnKKaGxKgim9iRe+9r/Bb0GPV1/r/Q3EWZardY4fBPb29k/TUPWOHD/eVB+UFdGKsKYI0IKN/P2z1h+UdVnRTzdmZAbK17FgPjSvrqs4I3YlwzHrHo/3n6pMw55kQ6TsNTC1dszAFRY28EngD19sc8/WvqH+aR+JrEVH14j91ZFPymRQbo5K89dRa45pgp48Sy28stGLl4Kyko+Sy88/WvqH+aZMPVJuDbS24W3+cyvbP27TruUQNoiVLm1ukAcu/eAwv5ZN7Oa+bzfxkSi4vDJUlJZRuxESCRERAEREAREQBERAERPD1VG9gPKQIB7iYu6E+OvrCO6E+OvrCThkZR+Yz8m/91vsMqlUhlKkXDAgjrB0MtNaqjKVzrqCPCHEWkJ3s/O0vWjuMogTsiiUWmQxCqyi7anM61GJPElkGvlm9hUFMELexZm38WYsfNcmSHez87S9afnew/K0vWlnKTWGVUYJ5RpU6mg8gmjjtnpU1HRY8Ru84k2uyyABztLT50HZZ+VpetMp1qaxJCSjJYZQtpYetQ1YXX4y6jz9UkqGxXdVbnR0gD4J4i/XLYdmfnaXrT1R2SbBVembDgfunMuirT7rsc8elgpPvlFWobFqBgy1gCpDA5TvBuOPZN4UMSDpiF1bN+TG/Mrei6rp1aSfTYrj4S8Ovt7J67zPfwl+v7pddNWvC9zVdPBeP9ZXXwGItlNdLZSpHNDUFQuvWbKoBOosJl7jxLa90Jrcn8ULm+ckE9V3c27ZYG2S/wAZfr+6e02YwAGZfrk+nh9tjYh+v9sqT8n6tVizV1vZfgdQyjceoCe8JybdKiMawOVla2U62IPXLUmAKXJZRu42gUBe/OJ60j0lWc4I2K08/wDTJmmxTOgmDKvyiesJmR1AtnT1hOnDNsogtovaq/lH7qyKbZ9MtUfpXrZc2vxbbuq9hfrtJ/GYAO7OKtOzW3t1AD+Ew97PztL1pKcl4Iel+SIwuDSk2ZAQbMN+nSbOfr0HZLLsBrq/lH2TR72fnaXrSR2XTWkGBqIbm+jDqtDbfdhaV2RJRMXdCfHX1hHdCfHX1hIwycoyxMXdCfHX1hMsgnIiIgCIiAIiIBixNTKjMPgqT6BeUvu7je5O88Sesy4bS/I1P7j/ALpnKBij1zu6SGpM87rp6Wiz93dsd3dsrPdZ65+91mdmycO6WXu7tju7tmoKSHDjEW0NPJbMfy+fKDv3W6VpIY3Z9FeeZQbBKnNjMSQ1LOKh36+Cu/40xbijdRm/9MXd3bHd3bMFfY7IpbnAQBcWXUhiFo8fhsSB1W4z8r7KCXLVrKqO5OQEgo4pstlci9z1+iT+TkjTYvgbHd3bHd3bI3amF5hVJqqWOUMoK3F1zAizEleFyB9cje7JeNaksozlOUXhlk7u7Y7u7dRuPEHrErfdkd2SdkrunV8HVL00c72VWPnAMzTU2Ob4ej+jp/uibc8eSw2e7F5imIiJBYqe28cefdSfAsB2XUE/Wfsml3d2yN5VV7YysL8U/wAtJF91nrnr10rQv4R4ltr1y/llm7u7Y7u7ZWu6z1yT2LTGIz0x+U6DIbnwc4Wppu3MD5pMq1FZZWM3J4RJd3dsd3dsU8LQdDUXRVeo/hE3oUiFfed+oN+2eMRscs9TmmsENQBSCTmVUZEuTqWDE3+ad8yzD4mrhPGV3Pfd3bHd3bNbvX0XYVfBYgXQAOq1BSZh0yd54jhvhtmC1Q8+tqbtTuwCAuq5mHSa9twBF9+6wvLfk5K4s4Nnu7tju7tlb7sjuyabJlulk7u7ZYeTWIL02F9Faw7BYG3knOu7JdeQVXNSqH5/+kTDqa8V5OnpLM2JFoiInmnrCIiAIiIBq7U/IVf0b/umcZBnb2UEEEXB0IlD2hyDYEmjVBXgrKcwHVe/S+3yzv6K6EMqT8nn9dTOeHFZwUy8Xk+eSz/KL6pj3rP8ovqmehvV8nm7NnBCCu2XLmbLfNbMbZt2a26/bPRxVTX8Y+ua/TOubw+PHj1yZ96z/KL6pj3rP8ovqmRu18jas4IU4moRbO9rKLZjay+ALdQ4dU91cdVe+arUa4sbuxuDYkandoNOwSX96z/KL6pj3rP8ovqmN2rknat4IapiqjKEao7KvgqWJVfIDoJhvJ/3rP8AKL6pj3rP8ovqmTvV8kbNnBAXi8nxyVqHQVF9UyUwPIJiQatUBeKqpzEdV76fXKy6iqPllo9NbLwi4bE/s1D9FT/cE3Z5RAoCgWAFgOoDdPU8OTy8nvxWEkIiJBJyjlif+Or+VP8AKpyGvOk8peSYxT88jhHIAa63VraA6ag2sL66ASsVuSNVDZnUH+6Z7NHUVuCWe6R4d/TWKbeOzbK7ee6VZkN1ZlO66kg679RJz3rP8ovqmPes/wAovqmbb1fJjs2cEIK72y52tYi2Y2sbFhbqNhccbT33bVvfnalyQ187XzAWDXvvA0vJj3rP8ovqmPes/wAovqmRu18jas4IdcZVC5BVqBd+UOwW973te2/WExtUZrVag5y+ezsM19+bXXed/XJj3rP8ovqmPes/yi+qY3aidq3ggLxeT/vWf5RfVMe9Z/lF9Uyd6vkjZs4IC86D7mx/E1f0n+lZD4XkRVqa86qjrKn6hfWXbYOyEwlLmlJYk5mY6FmNhe3AWAFuycnV31yhpT7nZ0dFkbNTXYkYiJ5Z6wiIgCIiAIiIBr4rBq/Yev75FV8IU3jz8JOz8Zb6GXjNozlWpFe5uObkpWwXFfRNU05qp5MHXg1ebjm5tZIFONRGk1ebmahgy+7d18Jv0MFxb0TcAtKuzg0jVyYcNhFp7hr18ZniJk3k3SS8CIiQSIiIAnirSVxZhee4gERidnldV1H1ianNyxTWr4QNqNDNY2cmEql8CG5uObm49AjQzzkl9ZnoNXm45ubWSZqOELanQRrChk0UoFjYC5klhdnBdW1PVwH3zbpUgosBPczlY2bRqS8iIiZmoiIgCIiAIiIAmht7aqYPDVcVUDFKKF2CgFiBvtcgX8835WfdM/5Tjf0FT7IBDfhSpeIY39m9tH4UqXiGN/ZvbTkzUGq1nUMBYE9I2GgnjBsbHQHXiBJx8Rk66PdRo+I439m9tD+6Rh234PFjzUPazlWb82voE81X6J6A3HgJBB1P8IVDxXFeij7WZU90nDruweL9FD2s5PUw6ikr5yXZS+UL0QubLbNfwvNv0nqk+g/FjcOAk5CSR1U+6jR8Rxv7N7afn4UqXiGN/ZvbTluYfJj0CfnNc46oAFzZtbdQvuGp3SCTqf4UqXiGN/ZvbS4bB2qmMw9PFIrKtVcwD2DDeLGxIvp1z58w9PJUQ3OpcaoyHRQdzbx0hO2e5p/yrCfo/wDUYBZoiIAiIgCUbHe6ZRpVatEYPFuaNR6TMooZSyEqbZqoNrjiJeZ848qCe68SAf8ArMT/AJkA6f8AhSpeIY39m9tH4UqXiGN/ZvbTkdSi1KqEJVuOhBGovNi5+IvoElrHYjJ1Y+6bQbfgsX6MP7aYj7oVDhhcV6KPtZy/N+bX0CeMPSV+cZ2KCnbRVzMSxIAAuBbT0kDjGQ0mdWT3RcONe5MWfNQ9rPTe6hRH/RYw/wDj+2nJaBsWXKGysRfyacZmzD5MegSAlg6l+FKl4hjf2b20fhSpeIY39m9tOV1WGU9ADQ8BPNXCZQDmJJQVPyb5bFA9s1rXsbeWCTuPJPlhT2i9WmlCvSaitNmFUU9RULhbc27cabb5ZJyz3HjfE4v9BhP3sTOpwBERAEREAREQBK17pKFtlY0AEk0HsALk6SyxAPmTE0QzFsxF/mN90UqWXc/6j/dPpuIB80hD8b9R4agxFs2/5jT6WiAfMncJ8HOeu2VvJe38ZlFBgLZt3zGn0Cf7eP8Atz/mCSsA+aSh+N+o8xVaObe275j/AHT6biAfMuGohHDZibfMbqI6p3T3NFI2VhAQQeaGhFjvPAyzRAEREAREQBPnTlLSvi8WpupGKxB1RjcFzY7t0+i4gHzEmHsb5/1H+6Zgp+N+o8+l4gHzUKTfG/UeYjhGBzZyL8crDfpa/bPpqRHKn+z/AP3YX/8ATRgHz9SwjLuP6jT0abfG/UefS0QD5ndCQRm3/MeYO5B8f9Rvun0/EA5V7jX9oxZ1tzWFW9iASGxF9/lHpnVYiAIiIAiIgCIiAIiIAkXjNrMlY0KeHqVWVEqMVemoAdnVfDYXN0bdJSRFD/mFb/tsN/mYqAO+eI8QrfS4f2kd88R4hW+lw/tJLxAK5z+J7o5/uGrbmjTtztC984a/5TdNzvniPEK30uH9pJeIBEd88R4hW+lw/tI754jxCt9Lh/aSXiARHfPEeIVvpcP7SO+eI8QrfS4f2kl4gER3zxHiFb6XD+0jvniPEK30uH9pJeIBEd88R4hW+lw/tI754jxCt9Lh/aSXiARHfPEeIVvpcP7SO+eI8QrfS4f2kl4gER3zxHiFb6XD+0jvniPEK30uH9pJeIBEd88R4hW+lw/tJpbYr4mvS5sYGqDnovc1aFrU6qVCNKnEKRLJEAiO+eI8QrfS4f2kd88R4hW+lw/tJLxAIrCbWdqwoVMPUpM6PUUs9NgQhRWHQY2P4xZKyIxX9vof9viv8zCyXgCIiAIiIAiIgCIiAIiYKuJC6DU9Q4eXqgGeQXOsMZVqU0NQNRopcHohkeuzAtbqddBc6zUpbRqVXqd0KadJGdVVb826g9Fy5ALXABsLAXI6W+SibR0vkZUG4kWFrHUDq042HVeTgjK8GzhceH0ZXpsNLOtvQ25vMZtyPWtnXUaHr3EdcrtXarYe6mo1ZA7rzdxzuUMV6LDUqosDmt4JJY7pBJaqmK1yqCx7PBHlb+G+KOJvoysp6iNPMdxmDDY5XUMo6B3G2ltb2tw037pkFYEf1qIBtzC+IF7KCx7Nw8p4fbK9W2g9IupZnRWICDw2Fg1lbebZrWNvB1bhMuL5TU1GWkuY8OCD0b/N6ZSyyMFmTIckvJNJih8IFCPjaDss26bE57idoPVYPUYtlIIG5RY8Bu/rfJMcorMbCoUv4Jy3sfnA6W108mvCc8Osrk3nsUViZanrAGwBJ7OHlPCflOvfQgqe3d5jIQ8qKS9Hmqotwsgt5s0/PfVS+Tq+hP55p6mr5idceSxTG9W2g1PUP49Uq/vkAY2FTJfwTkvbj0s2nHTXhqJtryppW0pVbDsTT9aPU1fMNceScSrwII+z0zLK+eVNIb6dX0J/PNc8plBNlqZdDYhPqObQenfwj1NXzDXHkszPw3mfiv1i32emQI5VUR/8dX0J/PNjA8oKdZxTVagLXtcLbQE8GPVJXUVN4UidcSZnlnt2maVWsysQDpYH030vw3du/hNijWBFwD9x++bFjIH6wR9npnuYKmIA3nydZ80gtobQr8/zSqyUioY1FGY5sxBQkiyCwU6Zic2mXfANnaNXLjaLhWfLRrqQouczvhyoPUCEbU6aTcpbQObLUpOnU1iyH/EBofLaa+HxqAZaSMVFyW4X7TqWN/KZnp4vMTbUDj28R5RJfYhPJvg31E/ZWMdjGw9VmSqFBVWNN/yd7sNLdJS1huvuPRJMl9ibVGKp5wjIRoyNbMp6jb/3IJJCIiAIiIAiIgGOvfK2XfY28ttJU02wqkoxtYkEHgdxB6v61lwlQxWx1q3Nr3La8b3N9fLNa4KWe5nZNxx2KFy329Vw7pT54qlJqb0GIYMSqWCk7nN8xvuIt1a7Ke6rUp0lNXC865A/J1Ap3kdIEGzaXt2iTFXZ1fC+CBWpDUoy5rdZtw8o84mltnCV6uJNDCUKVMIFLYjm1VhmFyBUAuDY7l6XaAZV1tPBZTi4mbF8u3NO7Ujh2YA5CQ1fUDeLWp797i/Up3ytVOcGXnM1Ck5zAa5mLEtmYt0mJJOrcToBLfsnkjRoC7XqVDvduB+aOHl1PbMuKwr0FZhZqYBZgwFgBqT/ALibKjC7mO+m8I9YPlYaFFENHNlAACvY/wCK+48Znq8qGy3amaJIBysQ1TXs3KO1vMDNjF4WrUqinh6SLYKWq5QMpIvYNbQ+TXySW2dyYo0xdxzjn4R4HrUcD275znQUmsKoF2HN026QzXzMSSbknVtevTqE06uIZd4l/wATs2pS1p9NN5Ui59HHyjWaWOwrVWFKlRSxUFmKCwvwvbT7ZyX9JC16viY206u6eGUoY6e6eOKkHUWINwNRY9ss9XkFlanUp1dVdWdSLKQGBOUjUaf0JYMRgHTVOkvFTr9XH7Zyx/D8vu8HNXRa29Txgox2wtrZWGpIORTqQgLWOg1U6bul2Cfo2xTub0dCNFsLfCO/fxXXXQS3Ymm7Mq0qa3IDFso6N+22n2zdwexUXWp+MbrO4Hs7e2bei/d7fU12JfN7FFxW1KYBVVDErbPzdtbvw0tYFdbHdPNHbSgWNMkEAON2YgWPm6KHy5uuX+thGXVDccVOv/ua9dWYqqUxci5OUdHz8I9F3zq9vqTsS+b2+pS126Mwcoxa6k9Eanolmvvvowtu1vPFPbCC16ZNsl+ivSyinc9ngtpu6flv0DDbMUav027d3+/lmWpQI1U3HUY9F+72+pGxP5vY5dXx+Yg2tooOlrkAAmw6zrN/k3jP+JQ9Qbh80j+MvtUE2CqLnfpumWlghvfpHt3f7yIdAozUs+Hnx9RHp5KSer2Imtma5Gite5Pm3dnYJs4XF5FtbNbt1M3amGI1X0TDVBNgqC57N07zqIPE7WyVDnBUtcgHitzYjrGn1bpWuWu12pUWelUtSrBxVNmIUlVUFXB6Ngputr3IPYbTtHZAqVGLnM1luOrfb+Mg8VsGrSJeg2/wkbUMOrXQ+Q+mbOrMcpmStxLDRVuT/uk1aNG1RVrpTsqENlqMLG1r6FdLX7RJvA+6K9alzpwhw6kkB6r5g1rfk1UBn38OiLasJ+baztSpClgqTV6xcEGip5vLoWswsOGrGw7bz1szkf0uexb89UPwbkoOoa+Fbq0HZKwqci07FEhxUxGNqNWphlDWDVm8MqL2VLaAC7dFLbyCxnUuS2y6WGw6rSdnDWYsx1JI6hoB2SJGHtoBuk5yfYGgMpuA1QecOwYeYgibXVxhBY8mNVspzefBJRETlOkREQBERAE53sXlC1PE16FQXAxFZSOK/jGKnyFSref0dEnIdp0+cx9fIwp1qdZ1uRdSD00DjqKsCCNRc7+GtXfKMre2GdLSrSfcw039k8uiD4aD/EJzjE1MQrlquHdWG9qZDpfsIN5lXalTrr/rffNlB8mTmuC84rFUaa5mcW7NR6d31zl3L3la1e2GoDKjuqk8XuwsPJ1+ffvm7tLFVXQ5KFRj8ZyEUeViTKTzRXF0M7B6j16KAKLIoaooKrfUki926r265LWEVTyz6YiInGdgiIgCIiAIiIAiIgCIiAIiIAiIgFE5T7afC7SUfBeght8az1Aw8oup/wAXnFjw2OpVQDcAsL2O+VD3SQrYqlTe4zUsyMPCBVyGK+TMunEN5xF4hcUqotSlzqgdGpStcj5yHUGdMY5ijnk8SZ0hqab8y+sJgepTAvnU232Ob7JQKW0qgFvx47Ol/AxXx9RgQKVeoe0fxJl1F8lHJcGzyy5ZrRpsmH8OxGfgvaOH9cJZvcuLHZWGLb2V2J4nNUdrnt1nFuUFJyS9coANRSU5vPUfdb5o89p3H3O7968GTvaijesM1/rmd3hGlPlliiInObiIiAIiIAnMeVOzmG0GdGCVTlamxF0dbeC4Hzg1mG7jpYr06aO1dl08QBm0ZDdGG9Tx8oPEfxAIvCWllJx1I5li8TiFqFqtCpTY6XQ5kPkYHd6Z676kC5ap6rn67Sf2nsXGJUL0wWB3mk+U+dWI9ALTUVMVxpVf/HJ+vLOlSWPgc7i8lX2rtxqi5KOHxFdusIVpjtao+iiQnJnZVWttLDBir1edSowTWlRp02FRwG+ExC5S27pWF73nSamwMXiQFIKDrqNoPIgJN+wgeWWPkzyYo4FSU6VR/DqEdI/NA+CvZ6SZSyaLwgyciInMdAiIgCIiAIiIAiIgCIiAIiIAiIgFH90vAipzLtcKCy518JH0KEdemcEcR1GxFexTYpVQVKOdUHRrUtQRwJXep8tp1PGYVKyNTqKGVhYg/wBaG+txulU2vydxCheYOcJoOlkq26r6KfLdfJN65pdmY2QflFWp7TbiavnVj9l5rY3lAACqpiKzHclOkzEnySe5rGLo1KsT20uc/WAP2zMmz8ZVBUU6gB06Vqa+cGx9AM21LlGOl8M5NtijWqHNXphBcc3hgc9R2J6IqldAL26A1O7TfPofk7gmw+Ew9BzdqVGkjHrZUAY+kGQfJ3kRTw9QYisRUqrqgA/F0z1i+rN8427AJbZzWST8HRXFryIiJmaCIiAIiIAiIgCIiAIiIAiIgCIiAIiIAiIgCIiAIiIAiIgCIiAIiIAiIgCIiAIiIAiIgH//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13018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dirty="0" smtClean="0"/>
              <a:t>مراحل نصب </a:t>
            </a:r>
            <a:r>
              <a:rPr lang="en-US" dirty="0" err="1" smtClean="0"/>
              <a:t>ESXi</a:t>
            </a:r>
            <a:endParaRPr lang="en-US" dirty="0"/>
          </a:p>
        </p:txBody>
      </p:sp>
      <p:sp>
        <p:nvSpPr>
          <p:cNvPr id="7" name="Title 6"/>
          <p:cNvSpPr>
            <a:spLocks noGrp="1"/>
          </p:cNvSpPr>
          <p:nvPr>
            <p:ph type="ctrTitle" idx="4294967295"/>
          </p:nvPr>
        </p:nvSpPr>
        <p:spPr>
          <a:xfrm>
            <a:off x="251520" y="898600"/>
            <a:ext cx="8712968" cy="1738312"/>
          </a:xfrm>
        </p:spPr>
        <p:txBody>
          <a:bodyPr/>
          <a:lstStyle/>
          <a:p>
            <a:pPr marL="285750" indent="-285750" algn="just" rtl="1">
              <a:lnSpc>
                <a:spcPct val="150000"/>
              </a:lnSpc>
              <a:buFont typeface="Arial" panose="020B0604020202020204" pitchFamily="34" charset="0"/>
              <a:buChar char="•"/>
            </a:pPr>
            <a:r>
              <a:rPr lang="en-US" sz="1800" b="1" dirty="0">
                <a:effectLst/>
                <a:latin typeface="Calibri" panose="020F0502020204030204" pitchFamily="34" charset="0"/>
              </a:rPr>
              <a:t>CD</a:t>
            </a:r>
            <a:r>
              <a:rPr lang="fa-IR" sz="1800" b="1" dirty="0">
                <a:effectLst/>
                <a:latin typeface="Calibri" panose="020F0502020204030204" pitchFamily="34" charset="0"/>
              </a:rPr>
              <a:t> یا </a:t>
            </a:r>
            <a:r>
              <a:rPr lang="en-US" sz="1800" b="1" dirty="0">
                <a:effectLst/>
                <a:latin typeface="Calibri" panose="020F0502020204030204" pitchFamily="34" charset="0"/>
              </a:rPr>
              <a:t>DVD</a:t>
            </a:r>
            <a:r>
              <a:rPr lang="fa-IR" sz="1800" b="1" dirty="0">
                <a:effectLst/>
                <a:latin typeface="Calibri" panose="020F0502020204030204" pitchFamily="34" charset="0"/>
              </a:rPr>
              <a:t> رایت شده </a:t>
            </a:r>
            <a:r>
              <a:rPr lang="en-US" sz="1800" b="1" dirty="0" err="1">
                <a:effectLst/>
                <a:latin typeface="Calibri" panose="020F0502020204030204" pitchFamily="34" charset="0"/>
              </a:rPr>
              <a:t>ESXi</a:t>
            </a:r>
            <a:r>
              <a:rPr lang="en-US" sz="1800" b="1" dirty="0">
                <a:effectLst/>
                <a:latin typeface="Calibri" panose="020F0502020204030204" pitchFamily="34" charset="0"/>
              </a:rPr>
              <a:t> 5.0</a:t>
            </a:r>
            <a:r>
              <a:rPr lang="fa-IR" sz="1800" b="1" dirty="0">
                <a:effectLst/>
                <a:latin typeface="Calibri" panose="020F0502020204030204" pitchFamily="34" charset="0"/>
              </a:rPr>
              <a:t> را درون </a:t>
            </a:r>
            <a:r>
              <a:rPr lang="en-US" sz="1800" b="1" dirty="0">
                <a:effectLst/>
                <a:latin typeface="Calibri" panose="020F0502020204030204" pitchFamily="34" charset="0"/>
              </a:rPr>
              <a:t>DVD-ROM</a:t>
            </a:r>
            <a:r>
              <a:rPr lang="fa-IR" sz="1800" b="1" dirty="0">
                <a:effectLst/>
                <a:latin typeface="Calibri" panose="020F0502020204030204" pitchFamily="34" charset="0"/>
              </a:rPr>
              <a:t> قرار دهید و سیستم را از طریق </a:t>
            </a:r>
            <a:r>
              <a:rPr lang="en-US" sz="1800" b="1" dirty="0">
                <a:effectLst/>
                <a:latin typeface="Calibri" panose="020F0502020204030204" pitchFamily="34" charset="0"/>
              </a:rPr>
              <a:t>DVD</a:t>
            </a:r>
            <a:r>
              <a:rPr lang="fa-IR" sz="1800" b="1" dirty="0">
                <a:effectLst/>
                <a:latin typeface="Calibri" panose="020F0502020204030204" pitchFamily="34" charset="0"/>
              </a:rPr>
              <a:t> </a:t>
            </a:r>
            <a:r>
              <a:rPr lang="fa-IR" sz="1800" b="1" dirty="0">
                <a:effectLst/>
                <a:latin typeface="Calibri" panose="020F0502020204030204" pitchFamily="34" charset="0"/>
              </a:rPr>
              <a:t>راه‌اندازی </a:t>
            </a:r>
            <a:r>
              <a:rPr lang="fa-IR" sz="1800" b="1" dirty="0">
                <a:effectLst/>
                <a:latin typeface="Calibri" panose="020F0502020204030204" pitchFamily="34" charset="0"/>
              </a:rPr>
              <a:t>کنید. در ابتدا </a:t>
            </a:r>
            <a:r>
              <a:rPr lang="fa-IR" sz="1800" b="1" dirty="0">
                <a:effectLst/>
                <a:latin typeface="Calibri" panose="020F0502020204030204" pitchFamily="34" charset="0"/>
              </a:rPr>
              <a:t>صفحه‌ای </a:t>
            </a:r>
            <a:r>
              <a:rPr lang="fa-IR" sz="1800" b="1" dirty="0">
                <a:effectLst/>
                <a:latin typeface="Calibri" panose="020F0502020204030204" pitchFamily="34" charset="0"/>
              </a:rPr>
              <a:t>مانند زیر نمایش داده </a:t>
            </a:r>
            <a:r>
              <a:rPr lang="fa-IR" sz="1800" b="1" dirty="0">
                <a:effectLst/>
                <a:latin typeface="Calibri" panose="020F0502020204030204" pitchFamily="34" charset="0"/>
              </a:rPr>
              <a:t>می‌شود </a:t>
            </a:r>
            <a:r>
              <a:rPr lang="fa-IR" sz="1800" b="1" dirty="0">
                <a:effectLst/>
                <a:latin typeface="Calibri" panose="020F0502020204030204" pitchFamily="34" charset="0"/>
              </a:rPr>
              <a:t>که دارای 2 گزینه است، گزینه اول برای نصب </a:t>
            </a:r>
            <a:r>
              <a:rPr lang="en-US" sz="1800" b="1" dirty="0" err="1">
                <a:effectLst/>
                <a:latin typeface="Calibri" panose="020F0502020204030204" pitchFamily="34" charset="0"/>
              </a:rPr>
              <a:t>ESXi</a:t>
            </a:r>
            <a:r>
              <a:rPr lang="en-US" sz="1800" b="1" dirty="0">
                <a:effectLst/>
                <a:latin typeface="Calibri" panose="020F0502020204030204" pitchFamily="34" charset="0"/>
              </a:rPr>
              <a:t> 5.0</a:t>
            </a:r>
            <a:r>
              <a:rPr lang="fa-IR" sz="1800" b="1" dirty="0">
                <a:effectLst/>
                <a:latin typeface="Calibri" panose="020F0502020204030204" pitchFamily="34" charset="0"/>
              </a:rPr>
              <a:t> و گزینه دوم برای </a:t>
            </a:r>
            <a:r>
              <a:rPr lang="en-US" sz="1800" b="1" dirty="0">
                <a:effectLst/>
                <a:latin typeface="Calibri" panose="020F0502020204030204" pitchFamily="34" charset="0"/>
              </a:rPr>
              <a:t>BOOT</a:t>
            </a:r>
            <a:r>
              <a:rPr lang="fa-IR" sz="1800" b="1" dirty="0">
                <a:effectLst/>
                <a:latin typeface="Calibri" panose="020F0502020204030204" pitchFamily="34" charset="0"/>
              </a:rPr>
              <a:t> شدن سیستم از روی </a:t>
            </a:r>
            <a:r>
              <a:rPr lang="en-US" sz="1800" b="1" dirty="0">
                <a:effectLst/>
                <a:latin typeface="Calibri" panose="020F0502020204030204" pitchFamily="34" charset="0"/>
              </a:rPr>
              <a:t>Hard Disk</a:t>
            </a:r>
            <a:r>
              <a:rPr lang="fa-IR" sz="1800" b="1" dirty="0">
                <a:effectLst/>
                <a:latin typeface="Calibri" panose="020F0502020204030204" pitchFamily="34" charset="0"/>
              </a:rPr>
              <a:t> خودش </a:t>
            </a:r>
            <a:r>
              <a:rPr lang="fa-IR" sz="1800" b="1" dirty="0">
                <a:effectLst/>
                <a:latin typeface="Calibri" panose="020F0502020204030204" pitchFamily="34" charset="0"/>
              </a:rPr>
              <a:t>می‌باشد</a:t>
            </a:r>
            <a:r>
              <a:rPr lang="fa-IR" sz="1800" b="1" dirty="0">
                <a:effectLst/>
                <a:latin typeface="Calibri" panose="020F0502020204030204" pitchFamily="34" charset="0"/>
              </a:rPr>
              <a:t>. گزینه اول را جهت نصب </a:t>
            </a:r>
            <a:r>
              <a:rPr lang="en-US" sz="1800" b="1" dirty="0" err="1">
                <a:effectLst/>
                <a:latin typeface="Calibri" panose="020F0502020204030204" pitchFamily="34" charset="0"/>
              </a:rPr>
              <a:t>ESXi</a:t>
            </a:r>
            <a:r>
              <a:rPr lang="en-US" sz="1800" b="1" dirty="0">
                <a:effectLst/>
                <a:latin typeface="Calibri" panose="020F0502020204030204" pitchFamily="34" charset="0"/>
              </a:rPr>
              <a:t> 5.0</a:t>
            </a:r>
            <a:r>
              <a:rPr lang="fa-IR" sz="1800" b="1" dirty="0">
                <a:effectLst/>
                <a:latin typeface="Calibri" panose="020F0502020204030204" pitchFamily="34" charset="0"/>
              </a:rPr>
              <a:t> انتخاب </a:t>
            </a:r>
            <a:r>
              <a:rPr lang="fa-IR" sz="1800" b="1" dirty="0">
                <a:effectLst/>
                <a:latin typeface="Calibri" panose="020F0502020204030204" pitchFamily="34" charset="0"/>
              </a:rPr>
              <a:t>می‌کنید</a:t>
            </a:r>
            <a:r>
              <a:rPr lang="fa-IR" sz="1800" b="1" dirty="0">
                <a:effectLst/>
                <a:latin typeface="Calibri" panose="020F0502020204030204" pitchFamily="34" charset="0"/>
              </a:rPr>
              <a:t>.</a:t>
            </a:r>
          </a:p>
        </p:txBody>
      </p:sp>
      <p:pic>
        <p:nvPicPr>
          <p:cNvPr id="9" name="Picture 8" descr="1"/>
          <p:cNvPicPr/>
          <p:nvPr/>
        </p:nvPicPr>
        <p:blipFill>
          <a:blip r:embed="rId2">
            <a:extLst>
              <a:ext uri="{28A0092B-C50C-407E-A947-70E740481C1C}">
                <a14:useLocalDpi xmlns:a14="http://schemas.microsoft.com/office/drawing/2010/main" val="0"/>
              </a:ext>
            </a:extLst>
          </a:blip>
          <a:srcRect/>
          <a:stretch>
            <a:fillRect/>
          </a:stretch>
        </p:blipFill>
        <p:spPr bwMode="auto">
          <a:xfrm>
            <a:off x="1679367" y="2660829"/>
            <a:ext cx="5785266" cy="4008531"/>
          </a:xfrm>
          <a:prstGeom prst="rect">
            <a:avLst/>
          </a:prstGeom>
          <a:noFill/>
          <a:ln>
            <a:noFill/>
          </a:ln>
        </p:spPr>
      </p:pic>
    </p:spTree>
    <p:extLst>
      <p:ext uri="{BB962C8B-B14F-4D97-AF65-F5344CB8AC3E}">
        <p14:creationId xmlns:p14="http://schemas.microsoft.com/office/powerpoint/2010/main" val="1988322982"/>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t"/>
          <p:cNvPicPr/>
          <p:nvPr/>
        </p:nvPicPr>
        <p:blipFill>
          <a:blip r:embed="rId2">
            <a:extLst>
              <a:ext uri="{28A0092B-C50C-407E-A947-70E740481C1C}">
                <a14:useLocalDpi xmlns:a14="http://schemas.microsoft.com/office/drawing/2010/main" val="0"/>
              </a:ext>
            </a:extLst>
          </a:blip>
          <a:srcRect/>
          <a:stretch>
            <a:fillRect/>
          </a:stretch>
        </p:blipFill>
        <p:spPr bwMode="auto">
          <a:xfrm>
            <a:off x="1771828" y="987716"/>
            <a:ext cx="5600344" cy="5655655"/>
          </a:xfrm>
          <a:prstGeom prst="rect">
            <a:avLst/>
          </a:prstGeom>
          <a:noFill/>
          <a:ln>
            <a:noFill/>
          </a:ln>
        </p:spPr>
      </p:pic>
      <p:sp>
        <p:nvSpPr>
          <p:cNvPr id="2" name="Text Placeholder 1"/>
          <p:cNvSpPr>
            <a:spLocks noGrp="1"/>
          </p:cNvSpPr>
          <p:nvPr>
            <p:ph type="body" idx="1"/>
          </p:nvPr>
        </p:nvSpPr>
        <p:spPr/>
        <p:txBody>
          <a:bodyPr/>
          <a:lstStyle/>
          <a:p>
            <a:r>
              <a:rPr lang="fa-IR" dirty="0"/>
              <a:t>مراحل نصب </a:t>
            </a:r>
            <a:r>
              <a:rPr lang="en-US" dirty="0" err="1" smtClean="0"/>
              <a:t>ESXi</a:t>
            </a:r>
            <a:endParaRPr lang="en-US" dirty="0"/>
          </a:p>
        </p:txBody>
      </p:sp>
    </p:spTree>
    <p:extLst>
      <p:ext uri="{BB962C8B-B14F-4D97-AF65-F5344CB8AC3E}">
        <p14:creationId xmlns:p14="http://schemas.microsoft.com/office/powerpoint/2010/main" val="855151868"/>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dirty="0"/>
              <a:t>مراحل نصب </a:t>
            </a:r>
            <a:r>
              <a:rPr lang="en-US" dirty="0" err="1"/>
              <a:t>ESXi</a:t>
            </a:r>
            <a:endParaRPr lang="en-US" dirty="0"/>
          </a:p>
        </p:txBody>
      </p:sp>
      <p:sp>
        <p:nvSpPr>
          <p:cNvPr id="7" name="Title 6"/>
          <p:cNvSpPr>
            <a:spLocks noGrp="1"/>
          </p:cNvSpPr>
          <p:nvPr>
            <p:ph type="ctrTitle" idx="4294967295"/>
          </p:nvPr>
        </p:nvSpPr>
        <p:spPr>
          <a:xfrm>
            <a:off x="179512" y="747713"/>
            <a:ext cx="8856984" cy="1693456"/>
          </a:xfrm>
        </p:spPr>
        <p:txBody>
          <a:bodyPr>
            <a:normAutofit/>
          </a:bodyPr>
          <a:lstStyle/>
          <a:p>
            <a:pPr marL="285750" indent="-285750" algn="just" rtl="1">
              <a:lnSpc>
                <a:spcPct val="150000"/>
              </a:lnSpc>
              <a:buFont typeface="Arial" panose="020B0604020202020204" pitchFamily="34" charset="0"/>
              <a:buChar char="•"/>
            </a:pPr>
            <a:r>
              <a:rPr lang="fa-IR" sz="2000" b="1" dirty="0">
                <a:effectLst/>
                <a:latin typeface="Calibri" panose="020F0502020204030204" pitchFamily="34" charset="0"/>
              </a:rPr>
              <a:t>در مرحله بعدی پیغامی اطلاع دهنده مبنی بر اینکه </a:t>
            </a:r>
            <a:r>
              <a:rPr lang="en-US" sz="2000" b="1" dirty="0">
                <a:effectLst/>
                <a:latin typeface="Calibri" panose="020F0502020204030204" pitchFamily="34" charset="0"/>
              </a:rPr>
              <a:t>VMWare </a:t>
            </a:r>
            <a:r>
              <a:rPr lang="en-US" sz="2000" b="1" dirty="0" err="1">
                <a:effectLst/>
                <a:latin typeface="Calibri" panose="020F0502020204030204" pitchFamily="34" charset="0"/>
              </a:rPr>
              <a:t>ESXi</a:t>
            </a:r>
            <a:r>
              <a:rPr lang="en-US" sz="2000" b="1" dirty="0">
                <a:effectLst/>
                <a:latin typeface="Calibri" panose="020F0502020204030204" pitchFamily="34" charset="0"/>
              </a:rPr>
              <a:t> 5.0</a:t>
            </a:r>
            <a:r>
              <a:rPr lang="fa-IR" sz="2000" b="1" dirty="0">
                <a:effectLst/>
                <a:latin typeface="Calibri" panose="020F0502020204030204" pitchFamily="34" charset="0"/>
              </a:rPr>
              <a:t> را </a:t>
            </a:r>
            <a:r>
              <a:rPr lang="fa-IR" sz="2000" b="1" dirty="0">
                <a:effectLst/>
                <a:latin typeface="Calibri" panose="020F0502020204030204" pitchFamily="34" charset="0"/>
              </a:rPr>
              <a:t>می‌توانید </a:t>
            </a:r>
            <a:r>
              <a:rPr lang="fa-IR" sz="2000" b="1" dirty="0">
                <a:effectLst/>
                <a:latin typeface="Calibri" panose="020F0502020204030204" pitchFamily="34" charset="0"/>
              </a:rPr>
              <a:t>روی اکثر </a:t>
            </a:r>
            <a:r>
              <a:rPr lang="fa-IR" sz="2000" b="1" dirty="0">
                <a:effectLst/>
                <a:latin typeface="Calibri" panose="020F0502020204030204" pitchFamily="34" charset="0"/>
              </a:rPr>
              <a:t>سیستم‌ها </a:t>
            </a:r>
            <a:r>
              <a:rPr lang="fa-IR" sz="2000" b="1" dirty="0">
                <a:effectLst/>
                <a:latin typeface="Calibri" panose="020F0502020204030204" pitchFamily="34" charset="0"/>
              </a:rPr>
              <a:t>نصب کنید ولی تنها </a:t>
            </a:r>
            <a:r>
              <a:rPr lang="fa-IR" sz="2000" b="1" dirty="0">
                <a:effectLst/>
                <a:latin typeface="Calibri" panose="020F0502020204030204" pitchFamily="34" charset="0"/>
              </a:rPr>
              <a:t>سیستم‌هایی </a:t>
            </a:r>
            <a:r>
              <a:rPr lang="fa-IR" sz="2000" b="1" dirty="0">
                <a:effectLst/>
                <a:latin typeface="Calibri" panose="020F0502020204030204" pitchFamily="34" charset="0"/>
              </a:rPr>
              <a:t>مورد پشتیبانی  قرار </a:t>
            </a:r>
            <a:r>
              <a:rPr lang="fa-IR" sz="2000" b="1" dirty="0">
                <a:effectLst/>
                <a:latin typeface="Calibri" panose="020F0502020204030204" pitchFamily="34" charset="0"/>
              </a:rPr>
              <a:t>می‌گیرند </a:t>
            </a:r>
            <a:r>
              <a:rPr lang="fa-IR" sz="2000" b="1" dirty="0">
                <a:effectLst/>
                <a:latin typeface="Calibri" panose="020F0502020204030204" pitchFamily="34" charset="0"/>
              </a:rPr>
              <a:t>که در </a:t>
            </a:r>
            <a:r>
              <a:rPr lang="en-US" sz="2000" b="1" dirty="0">
                <a:effectLst/>
                <a:latin typeface="Calibri" panose="020F0502020204030204" pitchFamily="34" charset="0"/>
              </a:rPr>
              <a:t>HCL</a:t>
            </a:r>
            <a:r>
              <a:rPr lang="fa-IR" sz="2000" b="1" dirty="0">
                <a:effectLst/>
                <a:latin typeface="Calibri" panose="020F0502020204030204" pitchFamily="34" charset="0"/>
              </a:rPr>
              <a:t> لیست  شده  باشند  ظاهر </a:t>
            </a:r>
            <a:r>
              <a:rPr lang="fa-IR" sz="2000" b="1" dirty="0">
                <a:effectLst/>
                <a:latin typeface="Calibri" panose="020F0502020204030204" pitchFamily="34" charset="0"/>
              </a:rPr>
              <a:t>می‌شود </a:t>
            </a:r>
            <a:r>
              <a:rPr lang="fa-IR" sz="2000" b="1" dirty="0">
                <a:effectLst/>
                <a:latin typeface="Calibri" panose="020F0502020204030204" pitchFamily="34" charset="0"/>
              </a:rPr>
              <a:t>که جهت ادامه </a:t>
            </a:r>
            <a:r>
              <a:rPr lang="en-US" sz="2000" b="1" dirty="0">
                <a:effectLst/>
                <a:latin typeface="Calibri" panose="020F0502020204030204" pitchFamily="34" charset="0"/>
              </a:rPr>
              <a:t>Enter</a:t>
            </a:r>
            <a:r>
              <a:rPr lang="fa-IR" sz="2000" b="1" dirty="0">
                <a:effectLst/>
                <a:latin typeface="Calibri" panose="020F0502020204030204" pitchFamily="34" charset="0"/>
              </a:rPr>
              <a:t> </a:t>
            </a:r>
            <a:r>
              <a:rPr lang="fa-IR" sz="2000" b="1" dirty="0">
                <a:effectLst/>
                <a:latin typeface="Calibri" panose="020F0502020204030204" pitchFamily="34" charset="0"/>
              </a:rPr>
              <a:t>می‌زنیم</a:t>
            </a:r>
            <a:r>
              <a:rPr lang="fa-IR" sz="2000" b="1" dirty="0">
                <a:effectLst/>
                <a:latin typeface="Calibri" panose="020F0502020204030204" pitchFamily="34" charset="0"/>
              </a:rPr>
              <a:t>. </a:t>
            </a:r>
          </a:p>
        </p:txBody>
      </p:sp>
      <p:pic>
        <p:nvPicPr>
          <p:cNvPr id="4" name="Picture 3" descr="alt"/>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441169"/>
            <a:ext cx="6480720" cy="4202202"/>
          </a:xfrm>
          <a:prstGeom prst="rect">
            <a:avLst/>
          </a:prstGeom>
          <a:noFill/>
          <a:ln>
            <a:noFill/>
          </a:ln>
        </p:spPr>
      </p:pic>
    </p:spTree>
    <p:extLst>
      <p:ext uri="{BB962C8B-B14F-4D97-AF65-F5344CB8AC3E}">
        <p14:creationId xmlns:p14="http://schemas.microsoft.com/office/powerpoint/2010/main" val="1017883303"/>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dirty="0"/>
              <a:t>مراحل نصب </a:t>
            </a:r>
            <a:r>
              <a:rPr lang="en-US" dirty="0" err="1"/>
              <a:t>ESXi</a:t>
            </a:r>
            <a:endParaRPr lang="en-US" dirty="0"/>
          </a:p>
        </p:txBody>
      </p:sp>
      <p:sp>
        <p:nvSpPr>
          <p:cNvPr id="7" name="Title 6"/>
          <p:cNvSpPr>
            <a:spLocks noGrp="1"/>
          </p:cNvSpPr>
          <p:nvPr>
            <p:ph type="ctrTitle" idx="4294967295"/>
          </p:nvPr>
        </p:nvSpPr>
        <p:spPr>
          <a:xfrm>
            <a:off x="173497" y="941660"/>
            <a:ext cx="8718983" cy="1119187"/>
          </a:xfrm>
        </p:spPr>
        <p:txBody>
          <a:bodyPr>
            <a:normAutofit/>
          </a:bodyPr>
          <a:lstStyle/>
          <a:p>
            <a:pPr marL="285750" indent="-285750" algn="just" rtl="1">
              <a:lnSpc>
                <a:spcPct val="150000"/>
              </a:lnSpc>
              <a:buFont typeface="Arial" panose="020B0604020202020204" pitchFamily="34" charset="0"/>
              <a:buChar char="•"/>
            </a:pPr>
            <a:r>
              <a:rPr lang="fa-IR" sz="2000" b="1" dirty="0">
                <a:effectLst/>
                <a:latin typeface="Calibri" panose="020F0502020204030204" pitchFamily="34" charset="0"/>
              </a:rPr>
              <a:t>در مرحله بعدی همانطور که مشخص است جهت ادامه مراحل نصب باید با </a:t>
            </a:r>
            <a:r>
              <a:rPr lang="en-US" sz="2000" b="1" dirty="0">
                <a:effectLst/>
                <a:latin typeface="Calibri" panose="020F0502020204030204" pitchFamily="34" charset="0"/>
              </a:rPr>
              <a:t>End User License Agreement</a:t>
            </a:r>
            <a:r>
              <a:rPr lang="fa-IR" sz="2000" b="1" dirty="0">
                <a:effectLst/>
                <a:latin typeface="Calibri" panose="020F0502020204030204" pitchFamily="34" charset="0"/>
              </a:rPr>
              <a:t> موافقت کنیم، پس دکمه </a:t>
            </a:r>
            <a:r>
              <a:rPr lang="en-US" sz="2000" b="1" dirty="0">
                <a:effectLst/>
                <a:latin typeface="Calibri" panose="020F0502020204030204" pitchFamily="34" charset="0"/>
              </a:rPr>
              <a:t>F11</a:t>
            </a:r>
            <a:r>
              <a:rPr lang="fa-IR" sz="2000" b="1" dirty="0">
                <a:effectLst/>
                <a:latin typeface="Calibri" panose="020F0502020204030204" pitchFamily="34" charset="0"/>
              </a:rPr>
              <a:t> را </a:t>
            </a:r>
            <a:r>
              <a:rPr lang="fa-IR" sz="2000" b="1" dirty="0">
                <a:effectLst/>
                <a:latin typeface="Calibri" panose="020F0502020204030204" pitchFamily="34" charset="0"/>
              </a:rPr>
              <a:t>می‌زنیم</a:t>
            </a:r>
            <a:r>
              <a:rPr lang="fa-IR" sz="2000" b="1" dirty="0">
                <a:effectLst/>
                <a:latin typeface="Calibri" panose="020F0502020204030204" pitchFamily="34" charset="0"/>
              </a:rPr>
              <a:t>.</a:t>
            </a:r>
            <a:endParaRPr lang="en-US" sz="2000" b="1" dirty="0">
              <a:effectLst/>
              <a:latin typeface="Calibri" panose="020F0502020204030204" pitchFamily="34" charset="0"/>
            </a:endParaRPr>
          </a:p>
        </p:txBody>
      </p:sp>
      <p:pic>
        <p:nvPicPr>
          <p:cNvPr id="4" name="Picture 3" descr="alt"/>
          <p:cNvPicPr/>
          <p:nvPr/>
        </p:nvPicPr>
        <p:blipFill>
          <a:blip r:embed="rId2">
            <a:extLst>
              <a:ext uri="{28A0092B-C50C-407E-A947-70E740481C1C}">
                <a14:useLocalDpi xmlns:a14="http://schemas.microsoft.com/office/drawing/2010/main" val="0"/>
              </a:ext>
            </a:extLst>
          </a:blip>
          <a:srcRect/>
          <a:stretch>
            <a:fillRect/>
          </a:stretch>
        </p:blipFill>
        <p:spPr bwMode="auto">
          <a:xfrm>
            <a:off x="863588" y="2060847"/>
            <a:ext cx="7416824" cy="4582523"/>
          </a:xfrm>
          <a:prstGeom prst="rect">
            <a:avLst/>
          </a:prstGeom>
          <a:noFill/>
          <a:ln>
            <a:noFill/>
          </a:ln>
        </p:spPr>
      </p:pic>
    </p:spTree>
    <p:extLst>
      <p:ext uri="{BB962C8B-B14F-4D97-AF65-F5344CB8AC3E}">
        <p14:creationId xmlns:p14="http://schemas.microsoft.com/office/powerpoint/2010/main" val="900783005"/>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t"/>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7056784" cy="5328592"/>
          </a:xfrm>
          <a:prstGeom prst="rect">
            <a:avLst/>
          </a:prstGeom>
          <a:noFill/>
          <a:ln>
            <a:noFill/>
          </a:ln>
        </p:spPr>
      </p:pic>
      <p:sp>
        <p:nvSpPr>
          <p:cNvPr id="2" name="Text Placeholder 1"/>
          <p:cNvSpPr>
            <a:spLocks noGrp="1"/>
          </p:cNvSpPr>
          <p:nvPr>
            <p:ph type="body" idx="1"/>
          </p:nvPr>
        </p:nvSpPr>
        <p:spPr/>
        <p:txBody>
          <a:bodyPr/>
          <a:lstStyle/>
          <a:p>
            <a:r>
              <a:rPr lang="fa-IR" dirty="0"/>
              <a:t>مراحل نصب </a:t>
            </a:r>
            <a:r>
              <a:rPr lang="en-US" dirty="0" err="1"/>
              <a:t>ESXi</a:t>
            </a:r>
            <a:endParaRPr lang="en-US" dirty="0"/>
          </a:p>
        </p:txBody>
      </p:sp>
    </p:spTree>
    <p:extLst>
      <p:ext uri="{BB962C8B-B14F-4D97-AF65-F5344CB8AC3E}">
        <p14:creationId xmlns:p14="http://schemas.microsoft.com/office/powerpoint/2010/main" val="468590353"/>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dirty="0"/>
              <a:t>مراحل نصب </a:t>
            </a:r>
            <a:r>
              <a:rPr lang="en-US" dirty="0" err="1"/>
              <a:t>ESXi</a:t>
            </a:r>
            <a:endParaRPr lang="en-US" dirty="0"/>
          </a:p>
        </p:txBody>
      </p:sp>
      <p:sp>
        <p:nvSpPr>
          <p:cNvPr id="7" name="Title 6"/>
          <p:cNvSpPr>
            <a:spLocks noGrp="1"/>
          </p:cNvSpPr>
          <p:nvPr>
            <p:ph type="ctrTitle" idx="4294967295"/>
          </p:nvPr>
        </p:nvSpPr>
        <p:spPr>
          <a:xfrm>
            <a:off x="0" y="1030238"/>
            <a:ext cx="9036496" cy="1390650"/>
          </a:xfrm>
        </p:spPr>
        <p:txBody>
          <a:bodyPr>
            <a:noAutofit/>
          </a:bodyPr>
          <a:lstStyle/>
          <a:p>
            <a:pPr marL="285750" indent="-285750" algn="just" rtl="1">
              <a:lnSpc>
                <a:spcPct val="150000"/>
              </a:lnSpc>
              <a:buFont typeface="Arial" panose="020B0604020202020204" pitchFamily="34" charset="0"/>
              <a:buChar char="•"/>
            </a:pPr>
            <a:r>
              <a:rPr lang="fa-IR" sz="2000" b="1" dirty="0">
                <a:effectLst/>
                <a:latin typeface="Calibri" panose="020F0502020204030204" pitchFamily="34" charset="0"/>
              </a:rPr>
              <a:t>حال باید مشخص کنیم که در کجا </a:t>
            </a:r>
            <a:r>
              <a:rPr lang="fa-IR" sz="2000" b="1" dirty="0">
                <a:effectLst/>
                <a:latin typeface="Calibri" panose="020F0502020204030204" pitchFamily="34" charset="0"/>
              </a:rPr>
              <a:t>می‌خواهیم </a:t>
            </a:r>
            <a:r>
              <a:rPr lang="en-US" sz="2000" b="1" dirty="0" err="1">
                <a:effectLst/>
                <a:latin typeface="Calibri" panose="020F0502020204030204" pitchFamily="34" charset="0"/>
              </a:rPr>
              <a:t>ESXi</a:t>
            </a:r>
            <a:r>
              <a:rPr lang="en-US" sz="2000" b="1" dirty="0">
                <a:effectLst/>
                <a:latin typeface="Calibri" panose="020F0502020204030204" pitchFamily="34" charset="0"/>
              </a:rPr>
              <a:t> 5.0</a:t>
            </a:r>
            <a:r>
              <a:rPr lang="fa-IR" sz="2000" b="1" dirty="0">
                <a:effectLst/>
                <a:latin typeface="Calibri" panose="020F0502020204030204" pitchFamily="34" charset="0"/>
              </a:rPr>
              <a:t> را نصب کنیم، که ما </a:t>
            </a:r>
            <a:r>
              <a:rPr lang="en-US" sz="2000" b="1" dirty="0">
                <a:effectLst/>
                <a:latin typeface="Calibri" panose="020F0502020204030204" pitchFamily="34" charset="0"/>
              </a:rPr>
              <a:t>Hard Disk</a:t>
            </a:r>
            <a:r>
              <a:rPr lang="fa-IR" sz="2000" b="1" dirty="0">
                <a:effectLst/>
                <a:latin typeface="Calibri" panose="020F0502020204030204" pitchFamily="34" charset="0"/>
              </a:rPr>
              <a:t> خود سیستم را انتخاب </a:t>
            </a:r>
            <a:r>
              <a:rPr lang="fa-IR" sz="2000" b="1" dirty="0">
                <a:effectLst/>
                <a:latin typeface="Calibri" panose="020F0502020204030204" pitchFamily="34" charset="0"/>
              </a:rPr>
              <a:t>می‌کنیم</a:t>
            </a:r>
            <a:r>
              <a:rPr lang="fa-IR" sz="2000" b="1" dirty="0">
                <a:effectLst/>
                <a:latin typeface="Calibri" panose="020F0502020204030204" pitchFamily="34" charset="0"/>
              </a:rPr>
              <a:t>. توجه داشته باشید که اطلاعات موجود روی </a:t>
            </a:r>
            <a:r>
              <a:rPr lang="en-US" sz="2000" b="1" dirty="0">
                <a:effectLst/>
                <a:latin typeface="Calibri" panose="020F0502020204030204" pitchFamily="34" charset="0"/>
              </a:rPr>
              <a:t>Hard Disk</a:t>
            </a:r>
            <a:r>
              <a:rPr lang="fa-IR" sz="2000" b="1" dirty="0">
                <a:effectLst/>
                <a:latin typeface="Calibri" panose="020F0502020204030204" pitchFamily="34" charset="0"/>
              </a:rPr>
              <a:t> به خاطر دوباره پارتیشن شدن </a:t>
            </a:r>
            <a:r>
              <a:rPr lang="en-US" sz="2000" b="1" dirty="0">
                <a:effectLst/>
                <a:latin typeface="Calibri" panose="020F0502020204030204" pitchFamily="34" charset="0"/>
              </a:rPr>
              <a:t>Hard Disk</a:t>
            </a:r>
            <a:r>
              <a:rPr lang="fa-IR" sz="2000" b="1" dirty="0">
                <a:effectLst/>
                <a:latin typeface="Calibri" panose="020F0502020204030204" pitchFamily="34" charset="0"/>
              </a:rPr>
              <a:t> از بین </a:t>
            </a:r>
            <a:r>
              <a:rPr lang="fa-IR" sz="2000" b="1" dirty="0">
                <a:effectLst/>
                <a:latin typeface="Calibri" panose="020F0502020204030204" pitchFamily="34" charset="0"/>
              </a:rPr>
              <a:t>می‌روند</a:t>
            </a:r>
            <a:r>
              <a:rPr lang="fa-IR" sz="2000" b="1" dirty="0">
                <a:effectLst/>
                <a:latin typeface="Calibri" panose="020F0502020204030204" pitchFamily="34" charset="0"/>
              </a:rPr>
              <a:t>.</a:t>
            </a:r>
            <a:endParaRPr lang="en-US" sz="2000" b="1" dirty="0">
              <a:effectLst/>
              <a:latin typeface="Calibri" panose="020F0502020204030204" pitchFamily="34" charset="0"/>
            </a:endParaRPr>
          </a:p>
        </p:txBody>
      </p:sp>
      <p:pic>
        <p:nvPicPr>
          <p:cNvPr id="4" name="Picture 3" descr="alt"/>
          <p:cNvPicPr/>
          <p:nvPr/>
        </p:nvPicPr>
        <p:blipFill rotWithShape="1">
          <a:blip r:embed="rId2">
            <a:extLst>
              <a:ext uri="{28A0092B-C50C-407E-A947-70E740481C1C}">
                <a14:useLocalDpi xmlns:a14="http://schemas.microsoft.com/office/drawing/2010/main" val="0"/>
              </a:ext>
            </a:extLst>
          </a:blip>
          <a:srcRect t="7529" b="11252"/>
          <a:stretch/>
        </p:blipFill>
        <p:spPr bwMode="auto">
          <a:xfrm>
            <a:off x="1645805" y="2509830"/>
            <a:ext cx="5852391" cy="3799490"/>
          </a:xfrm>
          <a:prstGeom prst="rect">
            <a:avLst/>
          </a:prstGeom>
          <a:noFill/>
          <a:ln>
            <a:noFill/>
          </a:ln>
        </p:spPr>
      </p:pic>
    </p:spTree>
    <p:extLst>
      <p:ext uri="{BB962C8B-B14F-4D97-AF65-F5344CB8AC3E}">
        <p14:creationId xmlns:p14="http://schemas.microsoft.com/office/powerpoint/2010/main" val="3692380238"/>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
          <p:cNvPicPr/>
          <p:nvPr/>
        </p:nvPicPr>
        <p:blipFill>
          <a:blip r:embed="rId2">
            <a:extLst>
              <a:ext uri="{28A0092B-C50C-407E-A947-70E740481C1C}">
                <a14:useLocalDpi xmlns:a14="http://schemas.microsoft.com/office/drawing/2010/main" val="0"/>
              </a:ext>
            </a:extLst>
          </a:blip>
          <a:srcRect/>
          <a:stretch>
            <a:fillRect/>
          </a:stretch>
        </p:blipFill>
        <p:spPr bwMode="auto">
          <a:xfrm>
            <a:off x="1696420" y="1416676"/>
            <a:ext cx="5751160" cy="5108667"/>
          </a:xfrm>
          <a:prstGeom prst="rect">
            <a:avLst/>
          </a:prstGeom>
          <a:noFill/>
          <a:ln>
            <a:noFill/>
          </a:ln>
        </p:spPr>
      </p:pic>
      <p:sp>
        <p:nvSpPr>
          <p:cNvPr id="3" name="TextBox 2"/>
          <p:cNvSpPr txBox="1"/>
          <p:nvPr/>
        </p:nvSpPr>
        <p:spPr>
          <a:xfrm>
            <a:off x="1999445" y="811369"/>
            <a:ext cx="4472189" cy="400110"/>
          </a:xfrm>
          <a:prstGeom prst="rect">
            <a:avLst/>
          </a:prstGeom>
          <a:noFill/>
        </p:spPr>
        <p:txBody>
          <a:bodyPr wrap="square" rtlCol="1">
            <a:spAutoFit/>
          </a:bodyPr>
          <a:lstStyle/>
          <a:p>
            <a:pPr algn="ctr" rtl="1"/>
            <a:r>
              <a:rPr lang="fa-IR" sz="2000" dirty="0">
                <a:solidFill>
                  <a:schemeClr val="bg1"/>
                </a:solidFill>
              </a:rPr>
              <a:t>سپس </a:t>
            </a:r>
            <a:r>
              <a:rPr lang="en-US" sz="2000" dirty="0">
                <a:solidFill>
                  <a:schemeClr val="bg1"/>
                </a:solidFill>
              </a:rPr>
              <a:t>Keyboard Layout</a:t>
            </a:r>
            <a:r>
              <a:rPr lang="fa-IR" sz="2000" dirty="0">
                <a:solidFill>
                  <a:schemeClr val="bg1"/>
                </a:solidFill>
              </a:rPr>
              <a:t> را مشخص می کنیم.</a:t>
            </a:r>
          </a:p>
        </p:txBody>
      </p:sp>
      <p:sp>
        <p:nvSpPr>
          <p:cNvPr id="2" name="Text Placeholder 1"/>
          <p:cNvSpPr>
            <a:spLocks noGrp="1"/>
          </p:cNvSpPr>
          <p:nvPr>
            <p:ph type="body" idx="1"/>
          </p:nvPr>
        </p:nvSpPr>
        <p:spPr/>
        <p:txBody>
          <a:bodyPr/>
          <a:lstStyle/>
          <a:p>
            <a:r>
              <a:rPr lang="fa-IR" dirty="0"/>
              <a:t>مراحل نصب </a:t>
            </a:r>
            <a:r>
              <a:rPr lang="en-US" dirty="0" err="1"/>
              <a:t>ESXi</a:t>
            </a:r>
            <a:endParaRPr lang="en-US" dirty="0"/>
          </a:p>
        </p:txBody>
      </p:sp>
    </p:spTree>
    <p:extLst>
      <p:ext uri="{BB962C8B-B14F-4D97-AF65-F5344CB8AC3E}">
        <p14:creationId xmlns:p14="http://schemas.microsoft.com/office/powerpoint/2010/main" val="4046808185"/>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dirty="0"/>
              <a:t>مراحل نصب </a:t>
            </a:r>
            <a:r>
              <a:rPr lang="en-US" dirty="0" err="1"/>
              <a:t>ESXi</a:t>
            </a:r>
            <a:endParaRPr lang="en-US" dirty="0"/>
          </a:p>
        </p:txBody>
      </p:sp>
      <p:sp>
        <p:nvSpPr>
          <p:cNvPr id="7" name="Title 6"/>
          <p:cNvSpPr>
            <a:spLocks noGrp="1"/>
          </p:cNvSpPr>
          <p:nvPr>
            <p:ph type="ctrTitle" idx="4294967295"/>
          </p:nvPr>
        </p:nvSpPr>
        <p:spPr>
          <a:xfrm>
            <a:off x="251520" y="606425"/>
            <a:ext cx="8712968" cy="3166773"/>
          </a:xfrm>
        </p:spPr>
        <p:txBody>
          <a:bodyPr>
            <a:noAutofit/>
          </a:bodyPr>
          <a:lstStyle/>
          <a:p>
            <a:pPr marL="285750" indent="-285750" algn="just" rtl="1">
              <a:lnSpc>
                <a:spcPct val="150000"/>
              </a:lnSpc>
              <a:buFont typeface="Arial" panose="020B0604020202020204" pitchFamily="34" charset="0"/>
              <a:buChar char="•"/>
            </a:pPr>
            <a:r>
              <a:rPr lang="en-US" sz="2000" b="1" dirty="0">
                <a:effectLst/>
                <a:latin typeface="Calibri" panose="020F0502020204030204" pitchFamily="34" charset="0"/>
              </a:rPr>
              <a:t>Engine</a:t>
            </a:r>
            <a:r>
              <a:rPr lang="fa-IR" sz="2000" b="1" dirty="0">
                <a:effectLst/>
                <a:latin typeface="Calibri" panose="020F0502020204030204" pitchFamily="34" charset="0"/>
              </a:rPr>
              <a:t> مربوط به </a:t>
            </a:r>
            <a:r>
              <a:rPr lang="en-US" sz="2000" b="1" dirty="0" err="1">
                <a:effectLst/>
                <a:latin typeface="Calibri" panose="020F0502020204030204" pitchFamily="34" charset="0"/>
              </a:rPr>
              <a:t>ESXi</a:t>
            </a:r>
            <a:r>
              <a:rPr lang="fa-IR" sz="2000" b="1" dirty="0">
                <a:effectLst/>
                <a:latin typeface="Calibri" panose="020F0502020204030204" pitchFamily="34" charset="0"/>
              </a:rPr>
              <a:t> بر مبنای </a:t>
            </a:r>
            <a:r>
              <a:rPr lang="en-US" sz="2000" b="1" dirty="0">
                <a:effectLst/>
                <a:latin typeface="Calibri" panose="020F0502020204030204" pitchFamily="34" charset="0"/>
              </a:rPr>
              <a:t>Linux</a:t>
            </a:r>
            <a:r>
              <a:rPr lang="fa-IR" sz="2000" b="1" dirty="0">
                <a:effectLst/>
                <a:latin typeface="Calibri" panose="020F0502020204030204" pitchFamily="34" charset="0"/>
              </a:rPr>
              <a:t> </a:t>
            </a:r>
            <a:r>
              <a:rPr lang="fa-IR" sz="2000" b="1" dirty="0">
                <a:effectLst/>
                <a:latin typeface="Calibri" panose="020F0502020204030204" pitchFamily="34" charset="0"/>
              </a:rPr>
              <a:t>می‌باشد</a:t>
            </a:r>
            <a:r>
              <a:rPr lang="fa-IR" sz="2000" b="1" dirty="0">
                <a:effectLst/>
                <a:latin typeface="Calibri" panose="020F0502020204030204" pitchFamily="34" charset="0"/>
              </a:rPr>
              <a:t>، پس مفاهیم </a:t>
            </a:r>
            <a:r>
              <a:rPr lang="en-US" sz="2000" b="1" dirty="0">
                <a:effectLst/>
                <a:latin typeface="Calibri" panose="020F0502020204030204" pitchFamily="34" charset="0"/>
              </a:rPr>
              <a:t>Linux</a:t>
            </a:r>
            <a:r>
              <a:rPr lang="fa-IR" sz="2000" b="1" dirty="0">
                <a:effectLst/>
                <a:latin typeface="Calibri" panose="020F0502020204030204" pitchFamily="34" charset="0"/>
              </a:rPr>
              <a:t> ای در برخی موارد به چشم </a:t>
            </a:r>
            <a:r>
              <a:rPr lang="fa-IR" sz="2000" b="1" dirty="0">
                <a:effectLst/>
                <a:latin typeface="Calibri" panose="020F0502020204030204" pitchFamily="34" charset="0"/>
              </a:rPr>
              <a:t>می‌خورد </a:t>
            </a:r>
            <a:r>
              <a:rPr lang="fa-IR" sz="2000" b="1" dirty="0">
                <a:effectLst/>
                <a:latin typeface="Calibri" panose="020F0502020204030204" pitchFamily="34" charset="0"/>
              </a:rPr>
              <a:t>از جمله </a:t>
            </a:r>
            <a:r>
              <a:rPr lang="en-US" sz="2000" b="1" dirty="0">
                <a:effectLst/>
                <a:latin typeface="Calibri" panose="020F0502020204030204" pitchFamily="34" charset="0"/>
              </a:rPr>
              <a:t>User Account</a:t>
            </a:r>
            <a:r>
              <a:rPr lang="fa-IR" sz="2000" b="1" dirty="0">
                <a:effectLst/>
                <a:latin typeface="Calibri" panose="020F0502020204030204" pitchFamily="34" charset="0"/>
              </a:rPr>
              <a:t> پیش فرضی که برای </a:t>
            </a:r>
            <a:r>
              <a:rPr lang="en-US" sz="2000" b="1" dirty="0">
                <a:effectLst/>
                <a:latin typeface="Calibri" panose="020F0502020204030204" pitchFamily="34" charset="0"/>
              </a:rPr>
              <a:t>Login</a:t>
            </a:r>
            <a:r>
              <a:rPr lang="fa-IR" sz="2000" b="1" dirty="0">
                <a:effectLst/>
                <a:latin typeface="Calibri" panose="020F0502020204030204" pitchFamily="34" charset="0"/>
              </a:rPr>
              <a:t> کردن به </a:t>
            </a:r>
            <a:r>
              <a:rPr lang="en-US" sz="2000" b="1" dirty="0" err="1">
                <a:effectLst/>
                <a:latin typeface="Calibri" panose="020F0502020204030204" pitchFamily="34" charset="0"/>
              </a:rPr>
              <a:t>ESXi</a:t>
            </a:r>
            <a:r>
              <a:rPr lang="fa-IR" sz="2000" b="1" dirty="0">
                <a:effectLst/>
                <a:latin typeface="Calibri" panose="020F0502020204030204" pitchFamily="34" charset="0"/>
              </a:rPr>
              <a:t> وجود دارد که </a:t>
            </a:r>
            <a:r>
              <a:rPr lang="en-US" sz="2000" b="1" dirty="0">
                <a:effectLst/>
                <a:latin typeface="Calibri" panose="020F0502020204030204" pitchFamily="34" charset="0"/>
              </a:rPr>
              <a:t>User Name</a:t>
            </a:r>
            <a:r>
              <a:rPr lang="fa-IR" sz="2000" b="1" dirty="0">
                <a:effectLst/>
                <a:latin typeface="Calibri" panose="020F0502020204030204" pitchFamily="34" charset="0"/>
              </a:rPr>
              <a:t> آن </a:t>
            </a:r>
            <a:r>
              <a:rPr lang="en-US" sz="2000" b="1" dirty="0" smtClean="0">
                <a:effectLst/>
                <a:latin typeface="Calibri" panose="020F0502020204030204" pitchFamily="34" charset="0"/>
              </a:rPr>
              <a:t>root</a:t>
            </a:r>
            <a:r>
              <a:rPr lang="fa-IR" sz="2000" b="1" dirty="0" smtClean="0">
                <a:effectLst/>
                <a:latin typeface="Calibri" panose="020F0502020204030204" pitchFamily="34" charset="0"/>
              </a:rPr>
              <a:t> </a:t>
            </a:r>
            <a:r>
              <a:rPr lang="fa-IR" sz="2000" b="1" dirty="0">
                <a:effectLst/>
                <a:latin typeface="Calibri" panose="020F0502020204030204" pitchFamily="34" charset="0"/>
              </a:rPr>
              <a:t>است که دارای بالاترین سطح دسترسی </a:t>
            </a:r>
            <a:r>
              <a:rPr lang="fa-IR" sz="2000" b="1" dirty="0">
                <a:effectLst/>
                <a:latin typeface="Calibri" panose="020F0502020204030204" pitchFamily="34" charset="0"/>
              </a:rPr>
              <a:t>می‌باشد</a:t>
            </a:r>
            <a:r>
              <a:rPr lang="fa-IR" sz="2000" b="1" dirty="0">
                <a:effectLst/>
                <a:latin typeface="Calibri" panose="020F0502020204030204" pitchFamily="34" charset="0"/>
              </a:rPr>
              <a:t>. بعد از مشخص کردن </a:t>
            </a:r>
            <a:r>
              <a:rPr lang="en-US" sz="2000" b="1" dirty="0">
                <a:effectLst/>
                <a:latin typeface="Calibri" panose="020F0502020204030204" pitchFamily="34" charset="0"/>
              </a:rPr>
              <a:t>Keyboard Layout</a:t>
            </a:r>
            <a:r>
              <a:rPr lang="fa-IR" sz="2000" b="1" dirty="0">
                <a:effectLst/>
                <a:latin typeface="Calibri" panose="020F0502020204030204" pitchFamily="34" charset="0"/>
              </a:rPr>
              <a:t> نوبت مشخص کردن رمز عبور برای </a:t>
            </a:r>
            <a:r>
              <a:rPr lang="en-US" sz="2000" b="1" dirty="0">
                <a:effectLst/>
                <a:latin typeface="Calibri" panose="020F0502020204030204" pitchFamily="34" charset="0"/>
              </a:rPr>
              <a:t>Account</a:t>
            </a:r>
            <a:r>
              <a:rPr lang="fa-IR" sz="2000" b="1" dirty="0">
                <a:effectLst/>
                <a:latin typeface="Calibri" panose="020F0502020204030204" pitchFamily="34" charset="0"/>
              </a:rPr>
              <a:t> مربوط به </a:t>
            </a:r>
            <a:r>
              <a:rPr lang="en-US" sz="2000" b="1" dirty="0">
                <a:effectLst/>
                <a:latin typeface="Calibri" panose="020F0502020204030204" pitchFamily="34" charset="0"/>
              </a:rPr>
              <a:t>root</a:t>
            </a:r>
            <a:r>
              <a:rPr lang="fa-IR" sz="2000" b="1" dirty="0">
                <a:effectLst/>
                <a:latin typeface="Calibri" panose="020F0502020204030204" pitchFamily="34" charset="0"/>
              </a:rPr>
              <a:t> </a:t>
            </a:r>
            <a:r>
              <a:rPr lang="fa-IR" sz="2000" b="1" dirty="0">
                <a:effectLst/>
                <a:latin typeface="Calibri" panose="020F0502020204030204" pitchFamily="34" charset="0"/>
              </a:rPr>
              <a:t>می‌باشد</a:t>
            </a:r>
            <a:r>
              <a:rPr lang="fa-IR" sz="2000" b="1" dirty="0">
                <a:effectLst/>
                <a:latin typeface="Calibri" panose="020F0502020204030204" pitchFamily="34" charset="0"/>
              </a:rPr>
              <a:t>. </a:t>
            </a:r>
            <a:r>
              <a:rPr lang="en-US" sz="2000" b="1" dirty="0" smtClean="0">
                <a:effectLst/>
                <a:latin typeface="Calibri" panose="020F0502020204030204" pitchFamily="34" charset="0"/>
              </a:rPr>
              <a:t/>
            </a:r>
            <a:br>
              <a:rPr lang="en-US" sz="2000" b="1" dirty="0" smtClean="0">
                <a:effectLst/>
                <a:latin typeface="Calibri" panose="020F0502020204030204" pitchFamily="34" charset="0"/>
              </a:rPr>
            </a:br>
            <a:r>
              <a:rPr lang="fa-IR" sz="2000" b="1" dirty="0" smtClean="0">
                <a:effectLst/>
                <a:latin typeface="Calibri" panose="020F0502020204030204" pitchFamily="34" charset="0"/>
              </a:rPr>
              <a:t>این </a:t>
            </a:r>
            <a:r>
              <a:rPr lang="fa-IR" sz="2000" b="1" dirty="0">
                <a:effectLst/>
                <a:latin typeface="Calibri" panose="020F0502020204030204" pitchFamily="34" charset="0"/>
              </a:rPr>
              <a:t>رمز عبور باید بین 6 تا 64 کاراکتر باشد.</a:t>
            </a:r>
            <a:endParaRPr lang="en-US" sz="2000" b="1" dirty="0">
              <a:effectLst/>
              <a:latin typeface="Calibri" panose="020F0502020204030204" pitchFamily="34" charset="0"/>
            </a:endParaRPr>
          </a:p>
        </p:txBody>
      </p:sp>
      <p:pic>
        <p:nvPicPr>
          <p:cNvPr id="4" name="Picture 3" descr="8"/>
          <p:cNvPicPr/>
          <p:nvPr/>
        </p:nvPicPr>
        <p:blipFill rotWithShape="1">
          <a:blip r:embed="rId2">
            <a:extLst>
              <a:ext uri="{28A0092B-C50C-407E-A947-70E740481C1C}">
                <a14:useLocalDpi xmlns:a14="http://schemas.microsoft.com/office/drawing/2010/main" val="0"/>
              </a:ext>
            </a:extLst>
          </a:blip>
          <a:srcRect t="14554" b="15404"/>
          <a:stretch/>
        </p:blipFill>
        <p:spPr bwMode="auto">
          <a:xfrm>
            <a:off x="1414625" y="3773198"/>
            <a:ext cx="6314751" cy="2680138"/>
          </a:xfrm>
          <a:prstGeom prst="rect">
            <a:avLst/>
          </a:prstGeom>
          <a:noFill/>
          <a:ln>
            <a:noFill/>
          </a:ln>
        </p:spPr>
      </p:pic>
    </p:spTree>
    <p:extLst>
      <p:ext uri="{BB962C8B-B14F-4D97-AF65-F5344CB8AC3E}">
        <p14:creationId xmlns:p14="http://schemas.microsoft.com/office/powerpoint/2010/main" val="3719629418"/>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0"/>
          <p:cNvSpPr>
            <a:spLocks noGrp="1"/>
          </p:cNvSpPr>
          <p:nvPr>
            <p:ph type="body" idx="1"/>
          </p:nvPr>
        </p:nvSpPr>
        <p:spPr>
          <a:xfrm>
            <a:off x="142875" y="142875"/>
            <a:ext cx="8829675" cy="571500"/>
          </a:xfrm>
        </p:spPr>
        <p:txBody>
          <a:bodyPr/>
          <a:lstStyle/>
          <a:p>
            <a:pPr marL="17463" eaLnBrk="1" hangingPunct="1">
              <a:spcBef>
                <a:spcPct val="0"/>
              </a:spcBef>
            </a:pPr>
            <a:r>
              <a:rPr lang="fa-IR" altLang="fa-IR" dirty="0" smtClean="0">
                <a:latin typeface="Calibri" pitchFamily="34" charset="0"/>
              </a:rPr>
              <a:t>فصل دوم:</a:t>
            </a:r>
            <a:endParaRPr lang="en-US" altLang="fa-IR" dirty="0" smtClean="0">
              <a:latin typeface="Calibri" pitchFamily="34" charset="0"/>
            </a:endParaRPr>
          </a:p>
        </p:txBody>
      </p:sp>
      <p:grpSp>
        <p:nvGrpSpPr>
          <p:cNvPr id="6147" name="Group 213"/>
          <p:cNvGrpSpPr>
            <a:grpSpLocks/>
          </p:cNvGrpSpPr>
          <p:nvPr/>
        </p:nvGrpSpPr>
        <p:grpSpPr bwMode="auto">
          <a:xfrm>
            <a:off x="598488" y="1214438"/>
            <a:ext cx="8116887" cy="5214937"/>
            <a:chOff x="1338" y="975"/>
            <a:chExt cx="3988" cy="2805"/>
          </a:xfrm>
        </p:grpSpPr>
        <p:grpSp>
          <p:nvGrpSpPr>
            <p:cNvPr id="6148" name="Group 206"/>
            <p:cNvGrpSpPr>
              <a:grpSpLocks/>
            </p:cNvGrpSpPr>
            <p:nvPr/>
          </p:nvGrpSpPr>
          <p:grpSpPr bwMode="auto">
            <a:xfrm>
              <a:off x="3016" y="975"/>
              <a:ext cx="2310" cy="986"/>
              <a:chOff x="2971" y="657"/>
              <a:chExt cx="2310" cy="986"/>
            </a:xfrm>
          </p:grpSpPr>
          <p:pic>
            <p:nvPicPr>
              <p:cNvPr id="6152" name="Picture 199" descr="j0301252"/>
              <p:cNvPicPr>
                <a:picLocks noChangeAspect="1" noChangeArrowheads="1"/>
              </p:cNvPicPr>
              <p:nvPr/>
            </p:nvPicPr>
            <p:blipFill>
              <a:blip r:embed="rId2"/>
              <a:srcRect/>
              <a:stretch>
                <a:fillRect/>
              </a:stretch>
            </p:blipFill>
            <p:spPr bwMode="auto">
              <a:xfrm>
                <a:off x="4128" y="657"/>
                <a:ext cx="1153" cy="986"/>
              </a:xfrm>
              <a:prstGeom prst="rect">
                <a:avLst/>
              </a:prstGeom>
              <a:noFill/>
              <a:ln w="9525">
                <a:noFill/>
                <a:miter lim="800000"/>
                <a:headEnd/>
                <a:tailEnd/>
              </a:ln>
            </p:spPr>
          </p:pic>
          <p:grpSp>
            <p:nvGrpSpPr>
              <p:cNvPr id="6153" name="Group 204"/>
              <p:cNvGrpSpPr>
                <a:grpSpLocks/>
              </p:cNvGrpSpPr>
              <p:nvPr/>
            </p:nvGrpSpPr>
            <p:grpSpPr bwMode="auto">
              <a:xfrm>
                <a:off x="2971" y="845"/>
                <a:ext cx="1180" cy="318"/>
                <a:chOff x="657" y="527"/>
                <a:chExt cx="1180" cy="318"/>
              </a:xfrm>
            </p:grpSpPr>
            <p:sp>
              <p:nvSpPr>
                <p:cNvPr id="6154" name="AutoShape 201"/>
                <p:cNvSpPr>
                  <a:spLocks noChangeArrowheads="1"/>
                </p:cNvSpPr>
                <p:nvPr/>
              </p:nvSpPr>
              <p:spPr bwMode="auto">
                <a:xfrm>
                  <a:off x="657" y="527"/>
                  <a:ext cx="1180" cy="318"/>
                </a:xfrm>
                <a:prstGeom prst="roundRect">
                  <a:avLst>
                    <a:gd name="adj" fmla="val 16667"/>
                  </a:avLst>
                </a:prstGeom>
                <a:gradFill rotWithShape="1">
                  <a:gsLst>
                    <a:gs pos="0">
                      <a:srgbClr val="BFDEB8"/>
                    </a:gs>
                    <a:gs pos="100000">
                      <a:schemeClr val="bg1"/>
                    </a:gs>
                  </a:gsLst>
                  <a:path path="rect">
                    <a:fillToRect l="100000" t="100000"/>
                  </a:path>
                </a:gradFill>
                <a:ln w="9525">
                  <a:solidFill>
                    <a:srgbClr val="006666"/>
                  </a:solidFill>
                  <a:round/>
                  <a:headEnd/>
                  <a:tailEnd/>
                </a:ln>
              </p:spPr>
              <p:txBody>
                <a:bodyPr wrap="none" anchor="ctr"/>
                <a:lstStyle/>
                <a:p>
                  <a:endParaRPr lang="fa-IR" altLang="fa-IR"/>
                </a:p>
              </p:txBody>
            </p:sp>
            <p:sp>
              <p:nvSpPr>
                <p:cNvPr id="6155" name="Text Box 202"/>
                <p:cNvSpPr txBox="1">
                  <a:spLocks noChangeArrowheads="1"/>
                </p:cNvSpPr>
                <p:nvPr/>
              </p:nvSpPr>
              <p:spPr bwMode="auto">
                <a:xfrm>
                  <a:off x="657" y="572"/>
                  <a:ext cx="1089" cy="182"/>
                </a:xfrm>
                <a:prstGeom prst="rect">
                  <a:avLst/>
                </a:prstGeom>
                <a:noFill/>
                <a:ln w="9525">
                  <a:noFill/>
                  <a:miter lim="800000"/>
                  <a:headEnd/>
                  <a:tailEnd/>
                </a:ln>
              </p:spPr>
              <p:txBody>
                <a:bodyPr>
                  <a:spAutoFit/>
                </a:bodyPr>
                <a:lstStyle/>
                <a:p>
                  <a:pPr algn="r">
                    <a:spcBef>
                      <a:spcPct val="50000"/>
                    </a:spcBef>
                  </a:pPr>
                  <a:r>
                    <a:rPr lang="fa-IR" altLang="fa-IR" sz="1600" dirty="0">
                      <a:solidFill>
                        <a:srgbClr val="FF0000"/>
                      </a:solidFill>
                      <a:cs typeface="B Titr" panose="00000700000000000000" pitchFamily="2" charset="-78"/>
                    </a:rPr>
                    <a:t>هدفهاي آموزشي :</a:t>
                  </a:r>
                  <a:endParaRPr lang="en-US" altLang="fa-IR" sz="1600" dirty="0">
                    <a:solidFill>
                      <a:srgbClr val="FF0000"/>
                    </a:solidFill>
                    <a:cs typeface="B Titr" panose="00000700000000000000" pitchFamily="2" charset="-78"/>
                  </a:endParaRPr>
                </a:p>
              </p:txBody>
            </p:sp>
          </p:grpSp>
        </p:grpSp>
        <p:grpSp>
          <p:nvGrpSpPr>
            <p:cNvPr id="6149" name="Group 211"/>
            <p:cNvGrpSpPr>
              <a:grpSpLocks/>
            </p:cNvGrpSpPr>
            <p:nvPr/>
          </p:nvGrpSpPr>
          <p:grpSpPr bwMode="auto">
            <a:xfrm>
              <a:off x="1338" y="1920"/>
              <a:ext cx="2902" cy="1860"/>
              <a:chOff x="1565" y="1693"/>
              <a:chExt cx="2902" cy="1860"/>
            </a:xfrm>
          </p:grpSpPr>
          <p:sp>
            <p:nvSpPr>
              <p:cNvPr id="6150" name="AutoShape 208"/>
              <p:cNvSpPr>
                <a:spLocks noChangeArrowheads="1"/>
              </p:cNvSpPr>
              <p:nvPr/>
            </p:nvSpPr>
            <p:spPr bwMode="auto">
              <a:xfrm>
                <a:off x="1565" y="1693"/>
                <a:ext cx="2902" cy="1860"/>
              </a:xfrm>
              <a:prstGeom prst="roundRect">
                <a:avLst>
                  <a:gd name="adj" fmla="val 16667"/>
                </a:avLst>
              </a:prstGeom>
              <a:gradFill rotWithShape="1">
                <a:gsLst>
                  <a:gs pos="0">
                    <a:srgbClr val="BFDEB8"/>
                  </a:gs>
                  <a:gs pos="100000">
                    <a:schemeClr val="bg1"/>
                  </a:gs>
                </a:gsLst>
                <a:path path="rect">
                  <a:fillToRect l="100000" t="100000"/>
                </a:path>
              </a:gradFill>
              <a:ln w="9525">
                <a:solidFill>
                  <a:srgbClr val="006666"/>
                </a:solidFill>
                <a:round/>
                <a:headEnd/>
                <a:tailEnd/>
              </a:ln>
            </p:spPr>
            <p:txBody>
              <a:bodyPr wrap="none" anchor="ctr"/>
              <a:lstStyle/>
              <a:p>
                <a:pPr algn="ctr"/>
                <a:endParaRPr lang="fa-IR" altLang="fa-IR">
                  <a:solidFill>
                    <a:srgbClr val="006666"/>
                  </a:solidFill>
                  <a:cs typeface="Titr" pitchFamily="2" charset="-78"/>
                </a:endParaRPr>
              </a:p>
            </p:txBody>
          </p:sp>
          <p:sp>
            <p:nvSpPr>
              <p:cNvPr id="6151" name="Text Box 210"/>
              <p:cNvSpPr txBox="1">
                <a:spLocks noChangeArrowheads="1"/>
              </p:cNvSpPr>
              <p:nvPr/>
            </p:nvSpPr>
            <p:spPr bwMode="auto">
              <a:xfrm>
                <a:off x="1607" y="1977"/>
                <a:ext cx="2812" cy="1093"/>
              </a:xfrm>
              <a:prstGeom prst="rect">
                <a:avLst/>
              </a:prstGeom>
              <a:noFill/>
              <a:ln w="9525">
                <a:noFill/>
                <a:miter lim="800000"/>
                <a:headEnd/>
                <a:tailEnd/>
              </a:ln>
            </p:spPr>
            <p:txBody>
              <a:bodyPr>
                <a:spAutoFit/>
              </a:bodyPr>
              <a:lstStyle/>
              <a:p>
                <a:pPr marL="285750" indent="-285750" algn="r" rtl="1">
                  <a:spcBef>
                    <a:spcPct val="50000"/>
                  </a:spcBef>
                  <a:buFont typeface="Arial" panose="020B0604020202020204" pitchFamily="34" charset="0"/>
                  <a:buChar char="•"/>
                </a:pPr>
                <a:r>
                  <a:rPr lang="fa-IR" dirty="0" smtClean="0">
                    <a:cs typeface="B Nazanin" panose="00000400000000000000" pitchFamily="2" charset="-78"/>
                  </a:rPr>
                  <a:t>معرفی مجموعه </a:t>
                </a:r>
                <a:r>
                  <a:rPr lang="en-US" dirty="0" smtClean="0">
                    <a:cs typeface="B Nazanin" panose="00000400000000000000" pitchFamily="2" charset="-78"/>
                  </a:rPr>
                  <a:t>VMware vSphere</a:t>
                </a:r>
              </a:p>
              <a:p>
                <a:pPr marL="285750" indent="-285750" algn="r" rtl="1">
                  <a:spcBef>
                    <a:spcPct val="50000"/>
                  </a:spcBef>
                  <a:buFont typeface="Arial" panose="020B0604020202020204" pitchFamily="34" charset="0"/>
                  <a:buChar char="•"/>
                </a:pPr>
                <a:r>
                  <a:rPr lang="fa-IR" dirty="0" smtClean="0">
                    <a:cs typeface="B Nazanin" panose="00000400000000000000" pitchFamily="2" charset="-78"/>
                  </a:rPr>
                  <a:t>نصب و پیکربندی </a:t>
                </a:r>
                <a:r>
                  <a:rPr lang="en-US" dirty="0" err="1" smtClean="0">
                    <a:cs typeface="B Nazanin" panose="00000400000000000000" pitchFamily="2" charset="-78"/>
                  </a:rPr>
                  <a:t>ESXi</a:t>
                </a:r>
                <a:endParaRPr lang="en-US" dirty="0" smtClean="0">
                  <a:cs typeface="B Nazanin" panose="00000400000000000000" pitchFamily="2" charset="-78"/>
                </a:endParaRPr>
              </a:p>
              <a:p>
                <a:pPr marL="285750" indent="-285750" algn="r" rtl="1">
                  <a:spcBef>
                    <a:spcPct val="50000"/>
                  </a:spcBef>
                  <a:buFont typeface="Arial" panose="020B0604020202020204" pitchFamily="34" charset="0"/>
                  <a:buChar char="•"/>
                </a:pPr>
                <a:r>
                  <a:rPr lang="fa-IR" dirty="0" smtClean="0">
                    <a:cs typeface="B Nazanin" panose="00000400000000000000" pitchFamily="2" charset="-78"/>
                  </a:rPr>
                  <a:t>راه اندازی و کنترل سرور با </a:t>
                </a:r>
                <a:r>
                  <a:rPr lang="en-US" dirty="0" err="1" smtClean="0">
                    <a:cs typeface="B Nazanin" panose="00000400000000000000" pitchFamily="2" charset="-78"/>
                  </a:rPr>
                  <a:t>vSpher</a:t>
                </a:r>
                <a:r>
                  <a:rPr lang="en-US" dirty="0" smtClean="0">
                    <a:cs typeface="B Nazanin" panose="00000400000000000000" pitchFamily="2" charset="-78"/>
                  </a:rPr>
                  <a:t> Client </a:t>
                </a:r>
              </a:p>
              <a:p>
                <a:pPr marL="285750" indent="-285750" algn="r" rtl="1">
                  <a:spcBef>
                    <a:spcPct val="50000"/>
                  </a:spcBef>
                  <a:buFont typeface="Arial" panose="020B0604020202020204" pitchFamily="34" charset="0"/>
                  <a:buChar char="•"/>
                </a:pPr>
                <a:endParaRPr lang="en-US" dirty="0">
                  <a:cs typeface="B Nazanin" panose="00000400000000000000" pitchFamily="2" charset="-78"/>
                </a:endParaRPr>
              </a:p>
              <a:p>
                <a:pPr marL="285750" indent="-285750" algn="r" rtl="1">
                  <a:spcBef>
                    <a:spcPct val="50000"/>
                  </a:spcBef>
                  <a:buFont typeface="Arial" panose="020B0604020202020204" pitchFamily="34" charset="0"/>
                  <a:buChar char="•"/>
                </a:pPr>
                <a:endParaRPr lang="fa-IR" altLang="fa-IR" b="1" dirty="0" smtClean="0">
                  <a:latin typeface="Calibri" pitchFamily="34" charset="0"/>
                  <a:cs typeface="B Nazanin" panose="00000400000000000000" pitchFamily="2" charset="-78"/>
                </a:endParaRPr>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dirty="0"/>
              <a:t>مراحل نصب </a:t>
            </a:r>
            <a:r>
              <a:rPr lang="en-US" dirty="0" err="1"/>
              <a:t>ESXi</a:t>
            </a:r>
            <a:endParaRPr lang="en-US" dirty="0"/>
          </a:p>
        </p:txBody>
      </p:sp>
      <p:sp>
        <p:nvSpPr>
          <p:cNvPr id="7" name="Title 6"/>
          <p:cNvSpPr>
            <a:spLocks noGrp="1"/>
          </p:cNvSpPr>
          <p:nvPr>
            <p:ph type="ctrTitle" idx="4294967295"/>
          </p:nvPr>
        </p:nvSpPr>
        <p:spPr>
          <a:xfrm>
            <a:off x="0" y="963736"/>
            <a:ext cx="8892480" cy="1745184"/>
          </a:xfrm>
        </p:spPr>
        <p:txBody>
          <a:bodyPr>
            <a:noAutofit/>
          </a:bodyPr>
          <a:lstStyle/>
          <a:p>
            <a:pPr marL="342900" indent="-342900" algn="just" rtl="1">
              <a:lnSpc>
                <a:spcPct val="150000"/>
              </a:lnSpc>
              <a:buFont typeface="Arial" panose="020B0604020202020204" pitchFamily="34" charset="0"/>
              <a:buChar char="•"/>
            </a:pPr>
            <a:r>
              <a:rPr lang="fa-IR" sz="2000" b="1" dirty="0">
                <a:effectLst/>
                <a:latin typeface="Calibri" panose="020F0502020204030204" pitchFamily="34" charset="0"/>
              </a:rPr>
              <a:t>در صفحه بعدی پیغامی اطلاع دهنده مبنی بر این که شما </a:t>
            </a:r>
            <a:r>
              <a:rPr lang="fa-IR" sz="2000" b="1" dirty="0">
                <a:effectLst/>
                <a:latin typeface="Calibri" panose="020F0502020204030204" pitchFamily="34" charset="0"/>
              </a:rPr>
              <a:t>می‌خواهید </a:t>
            </a:r>
            <a:r>
              <a:rPr lang="en-US" sz="2000" b="1" dirty="0" err="1">
                <a:effectLst/>
                <a:latin typeface="Calibri" panose="020F0502020204030204" pitchFamily="34" charset="0"/>
              </a:rPr>
              <a:t>ESXi</a:t>
            </a:r>
            <a:r>
              <a:rPr lang="en-US" sz="2000" b="1" dirty="0">
                <a:effectLst/>
                <a:latin typeface="Calibri" panose="020F0502020204030204" pitchFamily="34" charset="0"/>
              </a:rPr>
              <a:t> 5.0</a:t>
            </a:r>
            <a:r>
              <a:rPr lang="fa-IR" sz="2000" b="1" dirty="0">
                <a:effectLst/>
                <a:latin typeface="Calibri" panose="020F0502020204030204" pitchFamily="34" charset="0"/>
              </a:rPr>
              <a:t> را روی </a:t>
            </a:r>
            <a:r>
              <a:rPr lang="en-US" sz="2000" b="1" dirty="0">
                <a:effectLst/>
                <a:latin typeface="Calibri" panose="020F0502020204030204" pitchFamily="34" charset="0"/>
              </a:rPr>
              <a:t>Hard Disk</a:t>
            </a:r>
            <a:r>
              <a:rPr lang="fa-IR" sz="2000" b="1" dirty="0">
                <a:effectLst/>
                <a:latin typeface="Calibri" panose="020F0502020204030204" pitchFamily="34" charset="0"/>
              </a:rPr>
              <a:t> دستگاه نصب کنید و اینکه </a:t>
            </a:r>
            <a:r>
              <a:rPr lang="en-US" sz="2000" b="1" dirty="0">
                <a:effectLst/>
                <a:latin typeface="Calibri" panose="020F0502020204030204" pitchFamily="34" charset="0"/>
              </a:rPr>
              <a:t>Disk</a:t>
            </a:r>
            <a:r>
              <a:rPr lang="fa-IR" sz="2000" b="1" dirty="0">
                <a:effectLst/>
                <a:latin typeface="Calibri" panose="020F0502020204030204" pitchFamily="34" charset="0"/>
              </a:rPr>
              <a:t> دوباره پارتیشن بندی </a:t>
            </a:r>
            <a:r>
              <a:rPr lang="fa-IR" sz="2000" b="1" dirty="0">
                <a:effectLst/>
                <a:latin typeface="Calibri" panose="020F0502020204030204" pitchFamily="34" charset="0"/>
              </a:rPr>
              <a:t>می‌شود </a:t>
            </a:r>
            <a:r>
              <a:rPr lang="fa-IR" sz="2000" b="1" dirty="0">
                <a:effectLst/>
                <a:latin typeface="Calibri" panose="020F0502020204030204" pitchFamily="34" charset="0"/>
              </a:rPr>
              <a:t>ظاهر می شود که برای شروع عمل نصب دکمه </a:t>
            </a:r>
            <a:r>
              <a:rPr lang="en-US" sz="2000" b="1" dirty="0">
                <a:effectLst/>
                <a:latin typeface="Calibri" panose="020F0502020204030204" pitchFamily="34" charset="0"/>
              </a:rPr>
              <a:t>F11</a:t>
            </a:r>
            <a:r>
              <a:rPr lang="fa-IR" sz="2000" b="1" dirty="0">
                <a:effectLst/>
                <a:latin typeface="Calibri" panose="020F0502020204030204" pitchFamily="34" charset="0"/>
              </a:rPr>
              <a:t> را </a:t>
            </a:r>
            <a:r>
              <a:rPr lang="fa-IR" sz="2000" b="1" dirty="0">
                <a:effectLst/>
                <a:latin typeface="Calibri" panose="020F0502020204030204" pitchFamily="34" charset="0"/>
              </a:rPr>
              <a:t>می‌زنیم</a:t>
            </a:r>
            <a:r>
              <a:rPr lang="fa-IR" sz="2000" b="1" dirty="0">
                <a:effectLst/>
                <a:latin typeface="Calibri" panose="020F0502020204030204" pitchFamily="34" charset="0"/>
              </a:rPr>
              <a:t>.</a:t>
            </a:r>
          </a:p>
        </p:txBody>
      </p:sp>
      <p:pic>
        <p:nvPicPr>
          <p:cNvPr id="4" name="Picture 3" descr="alt"/>
          <p:cNvPicPr/>
          <p:nvPr/>
        </p:nvPicPr>
        <p:blipFill rotWithShape="1">
          <a:blip r:embed="rId2">
            <a:extLst>
              <a:ext uri="{28A0092B-C50C-407E-A947-70E740481C1C}">
                <a14:useLocalDpi xmlns:a14="http://schemas.microsoft.com/office/drawing/2010/main" val="0"/>
              </a:ext>
            </a:extLst>
          </a:blip>
          <a:srcRect t="8915" b="14440"/>
          <a:stretch/>
        </p:blipFill>
        <p:spPr bwMode="auto">
          <a:xfrm>
            <a:off x="1187624" y="2838780"/>
            <a:ext cx="6598248" cy="3326524"/>
          </a:xfrm>
          <a:prstGeom prst="rect">
            <a:avLst/>
          </a:prstGeom>
          <a:noFill/>
          <a:ln>
            <a:noFill/>
          </a:ln>
        </p:spPr>
      </p:pic>
    </p:spTree>
    <p:extLst>
      <p:ext uri="{BB962C8B-B14F-4D97-AF65-F5344CB8AC3E}">
        <p14:creationId xmlns:p14="http://schemas.microsoft.com/office/powerpoint/2010/main" val="3063596854"/>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t"/>
          <p:cNvPicPr/>
          <p:nvPr/>
        </p:nvPicPr>
        <p:blipFill>
          <a:blip r:embed="rId2">
            <a:extLst>
              <a:ext uri="{28A0092B-C50C-407E-A947-70E740481C1C}">
                <a14:useLocalDpi xmlns:a14="http://schemas.microsoft.com/office/drawing/2010/main" val="0"/>
              </a:ext>
            </a:extLst>
          </a:blip>
          <a:srcRect/>
          <a:stretch>
            <a:fillRect/>
          </a:stretch>
        </p:blipFill>
        <p:spPr bwMode="auto">
          <a:xfrm>
            <a:off x="859714" y="1598657"/>
            <a:ext cx="7424572" cy="4854679"/>
          </a:xfrm>
          <a:prstGeom prst="rect">
            <a:avLst/>
          </a:prstGeom>
          <a:noFill/>
          <a:ln>
            <a:noFill/>
          </a:ln>
        </p:spPr>
      </p:pic>
      <p:sp>
        <p:nvSpPr>
          <p:cNvPr id="2" name="Text Placeholder 1"/>
          <p:cNvSpPr>
            <a:spLocks noGrp="1"/>
          </p:cNvSpPr>
          <p:nvPr>
            <p:ph type="body" idx="1"/>
          </p:nvPr>
        </p:nvSpPr>
        <p:spPr/>
        <p:txBody>
          <a:bodyPr/>
          <a:lstStyle/>
          <a:p>
            <a:r>
              <a:rPr lang="fa-IR" dirty="0"/>
              <a:t>مراحل نصب </a:t>
            </a:r>
            <a:r>
              <a:rPr lang="en-US" dirty="0" err="1"/>
              <a:t>ESXi</a:t>
            </a:r>
            <a:endParaRPr lang="en-US" dirty="0"/>
          </a:p>
        </p:txBody>
      </p:sp>
    </p:spTree>
    <p:extLst>
      <p:ext uri="{BB962C8B-B14F-4D97-AF65-F5344CB8AC3E}">
        <p14:creationId xmlns:p14="http://schemas.microsoft.com/office/powerpoint/2010/main" val="2250900141"/>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dirty="0"/>
              <a:t>مراحل نصب </a:t>
            </a:r>
            <a:r>
              <a:rPr lang="en-US" dirty="0" err="1"/>
              <a:t>ESXi</a:t>
            </a:r>
            <a:endParaRPr lang="en-US" dirty="0"/>
          </a:p>
        </p:txBody>
      </p:sp>
      <p:sp>
        <p:nvSpPr>
          <p:cNvPr id="7" name="Title 6"/>
          <p:cNvSpPr>
            <a:spLocks noGrp="1"/>
          </p:cNvSpPr>
          <p:nvPr>
            <p:ph type="ctrTitle" idx="4294967295"/>
          </p:nvPr>
        </p:nvSpPr>
        <p:spPr>
          <a:xfrm>
            <a:off x="195548" y="781781"/>
            <a:ext cx="8768940" cy="2471154"/>
          </a:xfrm>
        </p:spPr>
        <p:txBody>
          <a:bodyPr>
            <a:normAutofit/>
          </a:bodyPr>
          <a:lstStyle/>
          <a:p>
            <a:pPr marL="285750" indent="-285750" algn="just" rtl="1">
              <a:lnSpc>
                <a:spcPct val="150000"/>
              </a:lnSpc>
              <a:buFont typeface="Arial" panose="020B0604020202020204" pitchFamily="34" charset="0"/>
              <a:buChar char="•"/>
            </a:pPr>
            <a:r>
              <a:rPr lang="fa-IR" sz="2000" b="1" dirty="0">
                <a:effectLst/>
                <a:latin typeface="Calibri" panose="020F0502020204030204" pitchFamily="34" charset="0"/>
              </a:rPr>
              <a:t>در آخر اگر عمل نصب به درستی انجام شود صفحه زیر نمایش داده </a:t>
            </a:r>
            <a:r>
              <a:rPr lang="fa-IR" sz="2000" b="1" dirty="0">
                <a:effectLst/>
                <a:latin typeface="Calibri" panose="020F0502020204030204" pitchFamily="34" charset="0"/>
              </a:rPr>
              <a:t>می‌شود </a:t>
            </a:r>
            <a:r>
              <a:rPr lang="fa-IR" sz="2000" b="1" dirty="0">
                <a:effectLst/>
                <a:latin typeface="Calibri" panose="020F0502020204030204" pitchFamily="34" charset="0"/>
              </a:rPr>
              <a:t>که اعلام </a:t>
            </a:r>
            <a:r>
              <a:rPr lang="fa-IR" sz="2000" b="1" dirty="0">
                <a:effectLst/>
                <a:latin typeface="Calibri" panose="020F0502020204030204" pitchFamily="34" charset="0"/>
              </a:rPr>
              <a:t>می‌کند </a:t>
            </a:r>
            <a:r>
              <a:rPr lang="fa-IR" sz="2000" b="1" dirty="0">
                <a:effectLst/>
                <a:latin typeface="Calibri" panose="020F0502020204030204" pitchFamily="34" charset="0"/>
              </a:rPr>
              <a:t>شما تا 60 روز به صورت مجانی </a:t>
            </a:r>
            <a:r>
              <a:rPr lang="fa-IR" sz="2000" b="1" dirty="0">
                <a:effectLst/>
                <a:latin typeface="Calibri" panose="020F0502020204030204" pitchFamily="34" charset="0"/>
              </a:rPr>
              <a:t>می‌توانید </a:t>
            </a:r>
            <a:r>
              <a:rPr lang="fa-IR" sz="2000" b="1" dirty="0">
                <a:effectLst/>
                <a:latin typeface="Calibri" panose="020F0502020204030204" pitchFamily="34" charset="0"/>
              </a:rPr>
              <a:t>از این محصول استفاده کنید و اینکه برای </a:t>
            </a:r>
            <a:r>
              <a:rPr lang="en-US" sz="2000" b="1" dirty="0" err="1">
                <a:effectLst/>
                <a:latin typeface="Calibri" panose="020F0502020204030204" pitchFamily="34" charset="0"/>
              </a:rPr>
              <a:t>Config</a:t>
            </a:r>
            <a:r>
              <a:rPr lang="fa-IR" sz="2000" b="1" dirty="0">
                <a:effectLst/>
                <a:latin typeface="Calibri" panose="020F0502020204030204" pitchFamily="34" charset="0"/>
              </a:rPr>
              <a:t> کردن </a:t>
            </a:r>
            <a:r>
              <a:rPr lang="en-US" sz="2000" b="1" dirty="0" err="1">
                <a:effectLst/>
                <a:latin typeface="Calibri" panose="020F0502020204030204" pitchFamily="34" charset="0"/>
              </a:rPr>
              <a:t>ESXi</a:t>
            </a:r>
            <a:r>
              <a:rPr lang="en-US" sz="2000" b="1" dirty="0">
                <a:effectLst/>
                <a:latin typeface="Calibri" panose="020F0502020204030204" pitchFamily="34" charset="0"/>
              </a:rPr>
              <a:t> Server</a:t>
            </a:r>
            <a:r>
              <a:rPr lang="fa-IR" sz="2000" b="1" dirty="0">
                <a:effectLst/>
                <a:latin typeface="Calibri" panose="020F0502020204030204" pitchFamily="34" charset="0"/>
              </a:rPr>
              <a:t> از </a:t>
            </a:r>
            <a:r>
              <a:rPr lang="en-US" sz="2000" b="1" dirty="0" err="1">
                <a:effectLst/>
                <a:latin typeface="Calibri" panose="020F0502020204030204" pitchFamily="34" charset="0"/>
              </a:rPr>
              <a:t>vSphere</a:t>
            </a:r>
            <a:r>
              <a:rPr lang="en-US" sz="2000" b="1" dirty="0">
                <a:effectLst/>
                <a:latin typeface="Calibri" panose="020F0502020204030204" pitchFamily="34" charset="0"/>
              </a:rPr>
              <a:t> Client</a:t>
            </a:r>
            <a:r>
              <a:rPr lang="fa-IR" sz="2000" b="1" dirty="0">
                <a:effectLst/>
                <a:latin typeface="Calibri" panose="020F0502020204030204" pitchFamily="34" charset="0"/>
              </a:rPr>
              <a:t> یا </a:t>
            </a:r>
            <a:r>
              <a:rPr lang="en-US" sz="2000" b="1" dirty="0">
                <a:effectLst/>
                <a:latin typeface="Calibri" panose="020F0502020204030204" pitchFamily="34" charset="0"/>
              </a:rPr>
              <a:t>DCUI</a:t>
            </a:r>
            <a:r>
              <a:rPr lang="fa-IR" sz="2000" b="1" dirty="0">
                <a:effectLst/>
                <a:latin typeface="Calibri" panose="020F0502020204030204" pitchFamily="34" charset="0"/>
              </a:rPr>
              <a:t> استفاده کنید. سپس </a:t>
            </a:r>
            <a:r>
              <a:rPr lang="en-US" sz="2000" b="1" dirty="0">
                <a:effectLst/>
                <a:latin typeface="Calibri" panose="020F0502020204030204" pitchFamily="34" charset="0"/>
              </a:rPr>
              <a:t>CD</a:t>
            </a:r>
            <a:r>
              <a:rPr lang="fa-IR" sz="2000" b="1" dirty="0">
                <a:effectLst/>
                <a:latin typeface="Calibri" panose="020F0502020204030204" pitchFamily="34" charset="0"/>
              </a:rPr>
              <a:t> یا </a:t>
            </a:r>
            <a:r>
              <a:rPr lang="en-US" sz="2000" b="1" dirty="0">
                <a:effectLst/>
                <a:latin typeface="Calibri" panose="020F0502020204030204" pitchFamily="34" charset="0"/>
              </a:rPr>
              <a:t>DVD</a:t>
            </a:r>
            <a:r>
              <a:rPr lang="fa-IR" sz="2000" b="1" dirty="0">
                <a:effectLst/>
                <a:latin typeface="Calibri" panose="020F0502020204030204" pitchFamily="34" charset="0"/>
              </a:rPr>
              <a:t> مربوط به </a:t>
            </a:r>
            <a:r>
              <a:rPr lang="en-US" sz="2000" b="1" dirty="0" err="1">
                <a:effectLst/>
                <a:latin typeface="Calibri" panose="020F0502020204030204" pitchFamily="34" charset="0"/>
              </a:rPr>
              <a:t>ESXi</a:t>
            </a:r>
            <a:r>
              <a:rPr lang="fa-IR" sz="2000" b="1" dirty="0">
                <a:effectLst/>
                <a:latin typeface="Calibri" panose="020F0502020204030204" pitchFamily="34" charset="0"/>
              </a:rPr>
              <a:t> را خارج کنید و دکمه </a:t>
            </a:r>
            <a:r>
              <a:rPr lang="en-US" sz="2000" b="1" dirty="0">
                <a:effectLst/>
                <a:latin typeface="Calibri" panose="020F0502020204030204" pitchFamily="34" charset="0"/>
              </a:rPr>
              <a:t>Enter</a:t>
            </a:r>
            <a:r>
              <a:rPr lang="fa-IR" sz="2000" b="1" dirty="0">
                <a:effectLst/>
                <a:latin typeface="Calibri" panose="020F0502020204030204" pitchFamily="34" charset="0"/>
              </a:rPr>
              <a:t> را بزنید تا دستگاه </a:t>
            </a:r>
            <a:r>
              <a:rPr lang="en-US" sz="2000" b="1" dirty="0">
                <a:effectLst/>
                <a:latin typeface="Calibri" panose="020F0502020204030204" pitchFamily="34" charset="0"/>
              </a:rPr>
              <a:t>Reboot</a:t>
            </a:r>
            <a:r>
              <a:rPr lang="fa-IR" sz="2000" b="1" dirty="0">
                <a:effectLst/>
                <a:latin typeface="Calibri" panose="020F0502020204030204" pitchFamily="34" charset="0"/>
              </a:rPr>
              <a:t> شود.</a:t>
            </a:r>
            <a:endParaRPr lang="en-US" sz="2000" b="1" dirty="0">
              <a:effectLst/>
              <a:latin typeface="Calibri" panose="020F0502020204030204" pitchFamily="34" charset="0"/>
            </a:endParaRPr>
          </a:p>
        </p:txBody>
      </p:sp>
      <p:pic>
        <p:nvPicPr>
          <p:cNvPr id="4" name="Picture 3" descr="alt"/>
          <p:cNvPicPr/>
          <p:nvPr/>
        </p:nvPicPr>
        <p:blipFill rotWithShape="1">
          <a:blip r:embed="rId2">
            <a:extLst>
              <a:ext uri="{28A0092B-C50C-407E-A947-70E740481C1C}">
                <a14:useLocalDpi xmlns:a14="http://schemas.microsoft.com/office/drawing/2010/main" val="0"/>
              </a:ext>
            </a:extLst>
          </a:blip>
          <a:srcRect t="10194" b="11778"/>
          <a:stretch/>
        </p:blipFill>
        <p:spPr bwMode="auto">
          <a:xfrm>
            <a:off x="1367644" y="3252935"/>
            <a:ext cx="6408712" cy="3200401"/>
          </a:xfrm>
          <a:prstGeom prst="rect">
            <a:avLst/>
          </a:prstGeom>
          <a:noFill/>
          <a:ln>
            <a:noFill/>
          </a:ln>
        </p:spPr>
      </p:pic>
    </p:spTree>
    <p:extLst>
      <p:ext uri="{BB962C8B-B14F-4D97-AF65-F5344CB8AC3E}">
        <p14:creationId xmlns:p14="http://schemas.microsoft.com/office/powerpoint/2010/main" val="3124273794"/>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t"/>
          <p:cNvPicPr/>
          <p:nvPr/>
        </p:nvPicPr>
        <p:blipFill>
          <a:blip r:embed="rId2">
            <a:extLst>
              <a:ext uri="{28A0092B-C50C-407E-A947-70E740481C1C}">
                <a14:useLocalDpi xmlns:a14="http://schemas.microsoft.com/office/drawing/2010/main" val="0"/>
              </a:ext>
            </a:extLst>
          </a:blip>
          <a:srcRect/>
          <a:stretch>
            <a:fillRect/>
          </a:stretch>
        </p:blipFill>
        <p:spPr bwMode="auto">
          <a:xfrm>
            <a:off x="1065474" y="1157152"/>
            <a:ext cx="6962909" cy="5152167"/>
          </a:xfrm>
          <a:prstGeom prst="rect">
            <a:avLst/>
          </a:prstGeom>
          <a:noFill/>
          <a:ln>
            <a:noFill/>
          </a:ln>
        </p:spPr>
      </p:pic>
      <p:sp>
        <p:nvSpPr>
          <p:cNvPr id="2" name="Text Placeholder 1"/>
          <p:cNvSpPr>
            <a:spLocks noGrp="1"/>
          </p:cNvSpPr>
          <p:nvPr>
            <p:ph type="body" idx="1"/>
          </p:nvPr>
        </p:nvSpPr>
        <p:spPr/>
        <p:txBody>
          <a:bodyPr/>
          <a:lstStyle/>
          <a:p>
            <a:r>
              <a:rPr lang="fa-IR" dirty="0"/>
              <a:t>مراحل نصب </a:t>
            </a:r>
            <a:r>
              <a:rPr lang="en-US" dirty="0" err="1"/>
              <a:t>ESXi</a:t>
            </a:r>
            <a:endParaRPr lang="en-US" dirty="0"/>
          </a:p>
        </p:txBody>
      </p:sp>
    </p:spTree>
    <p:extLst>
      <p:ext uri="{BB962C8B-B14F-4D97-AF65-F5344CB8AC3E}">
        <p14:creationId xmlns:p14="http://schemas.microsoft.com/office/powerpoint/2010/main" val="3604581543"/>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dirty="0"/>
              <a:t>مراحل </a:t>
            </a:r>
            <a:r>
              <a:rPr lang="fa-IR" dirty="0" smtClean="0"/>
              <a:t>اعمال تنظیمات پایه در</a:t>
            </a:r>
            <a:r>
              <a:rPr lang="en-US" dirty="0" err="1" smtClean="0"/>
              <a:t>ESXi</a:t>
            </a:r>
            <a:endParaRPr lang="en-US" dirty="0"/>
          </a:p>
        </p:txBody>
      </p:sp>
      <p:sp>
        <p:nvSpPr>
          <p:cNvPr id="7" name="Title 6"/>
          <p:cNvSpPr>
            <a:spLocks noGrp="1"/>
          </p:cNvSpPr>
          <p:nvPr>
            <p:ph type="ctrTitle" idx="4294967295"/>
          </p:nvPr>
        </p:nvSpPr>
        <p:spPr>
          <a:xfrm>
            <a:off x="107504" y="1052736"/>
            <a:ext cx="8964488" cy="1042987"/>
          </a:xfrm>
        </p:spPr>
        <p:txBody>
          <a:bodyPr>
            <a:normAutofit/>
          </a:bodyPr>
          <a:lstStyle/>
          <a:p>
            <a:pPr marL="285750" indent="-285750" algn="just" rtl="1">
              <a:lnSpc>
                <a:spcPct val="150000"/>
              </a:lnSpc>
              <a:buFont typeface="Arial" panose="020B0604020202020204" pitchFamily="34" charset="0"/>
              <a:buChar char="•"/>
            </a:pPr>
            <a:r>
              <a:rPr lang="fa-IR" sz="2000" b="1" dirty="0">
                <a:effectLst/>
                <a:latin typeface="Calibri" panose="020F0502020204030204" pitchFamily="34" charset="0"/>
              </a:rPr>
              <a:t>پس از </a:t>
            </a:r>
            <a:r>
              <a:rPr lang="en-US" sz="2000" b="1" dirty="0">
                <a:effectLst/>
                <a:latin typeface="Calibri" panose="020F0502020204030204" pitchFamily="34" charset="0"/>
              </a:rPr>
              <a:t>Reboot</a:t>
            </a:r>
            <a:r>
              <a:rPr lang="fa-IR" sz="2000" b="1" dirty="0">
                <a:effectLst/>
                <a:latin typeface="Calibri" panose="020F0502020204030204" pitchFamily="34" charset="0"/>
              </a:rPr>
              <a:t> شدن کامل سیستم صفحه زیر که شامل اطلاعاتی از قبیل نوع </a:t>
            </a:r>
            <a:r>
              <a:rPr lang="en-US" sz="2000" b="1" dirty="0">
                <a:effectLst/>
                <a:latin typeface="Calibri" panose="020F0502020204030204" pitchFamily="34" charset="0"/>
              </a:rPr>
              <a:t>CPU</a:t>
            </a:r>
            <a:r>
              <a:rPr lang="fa-IR" sz="2000" b="1" dirty="0">
                <a:effectLst/>
                <a:latin typeface="Calibri" panose="020F0502020204030204" pitchFamily="34" charset="0"/>
              </a:rPr>
              <a:t> و مقدار </a:t>
            </a:r>
            <a:r>
              <a:rPr lang="en-US" sz="2000" b="1" dirty="0">
                <a:effectLst/>
                <a:latin typeface="Calibri" panose="020F0502020204030204" pitchFamily="34" charset="0"/>
              </a:rPr>
              <a:t>RAM</a:t>
            </a:r>
            <a:r>
              <a:rPr lang="fa-IR" sz="2000" b="1" dirty="0">
                <a:effectLst/>
                <a:latin typeface="Calibri" panose="020F0502020204030204" pitchFamily="34" charset="0"/>
              </a:rPr>
              <a:t> </a:t>
            </a:r>
            <a:r>
              <a:rPr lang="fa-IR" sz="2000" b="1" dirty="0">
                <a:effectLst/>
                <a:latin typeface="Calibri" panose="020F0502020204030204" pitchFamily="34" charset="0"/>
              </a:rPr>
              <a:t>می‌باشد </a:t>
            </a:r>
            <a:r>
              <a:rPr lang="fa-IR" sz="2000" b="1" dirty="0">
                <a:effectLst/>
                <a:latin typeface="Calibri" panose="020F0502020204030204" pitchFamily="34" charset="0"/>
              </a:rPr>
              <a:t>نمایش داده </a:t>
            </a:r>
            <a:r>
              <a:rPr lang="fa-IR" sz="2000" b="1" dirty="0">
                <a:effectLst/>
                <a:latin typeface="Calibri" panose="020F0502020204030204" pitchFamily="34" charset="0"/>
              </a:rPr>
              <a:t>می‌شود</a:t>
            </a:r>
            <a:r>
              <a:rPr lang="fa-IR" sz="2000" b="1" dirty="0">
                <a:effectLst/>
                <a:latin typeface="Calibri" panose="020F0502020204030204" pitchFamily="34" charset="0"/>
              </a:rPr>
              <a:t>.</a:t>
            </a:r>
          </a:p>
        </p:txBody>
      </p:sp>
      <p:pic>
        <p:nvPicPr>
          <p:cNvPr id="4" name="Picture 3" descr="alt"/>
          <p:cNvPicPr/>
          <p:nvPr/>
        </p:nvPicPr>
        <p:blipFill>
          <a:blip r:embed="rId2">
            <a:extLst>
              <a:ext uri="{28A0092B-C50C-407E-A947-70E740481C1C}">
                <a14:useLocalDpi xmlns:a14="http://schemas.microsoft.com/office/drawing/2010/main" val="0"/>
              </a:ext>
            </a:extLst>
          </a:blip>
          <a:srcRect/>
          <a:stretch>
            <a:fillRect/>
          </a:stretch>
        </p:blipFill>
        <p:spPr bwMode="auto">
          <a:xfrm>
            <a:off x="2188402" y="2204863"/>
            <a:ext cx="4767196" cy="4438507"/>
          </a:xfrm>
          <a:prstGeom prst="rect">
            <a:avLst/>
          </a:prstGeom>
          <a:noFill/>
          <a:ln>
            <a:noFill/>
          </a:ln>
        </p:spPr>
      </p:pic>
    </p:spTree>
    <p:extLst>
      <p:ext uri="{BB962C8B-B14F-4D97-AF65-F5344CB8AC3E}">
        <p14:creationId xmlns:p14="http://schemas.microsoft.com/office/powerpoint/2010/main" val="3028164158"/>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dirty="0"/>
              <a:t>مراحل اعمال تنظیمات پایه در</a:t>
            </a:r>
            <a:r>
              <a:rPr lang="en-US" dirty="0" err="1"/>
              <a:t>ESXi</a:t>
            </a:r>
            <a:endParaRPr lang="en-US" dirty="0"/>
          </a:p>
        </p:txBody>
      </p:sp>
      <p:sp>
        <p:nvSpPr>
          <p:cNvPr id="7" name="Title 6"/>
          <p:cNvSpPr>
            <a:spLocks noGrp="1"/>
          </p:cNvSpPr>
          <p:nvPr>
            <p:ph type="ctrTitle" idx="4294967295"/>
          </p:nvPr>
        </p:nvSpPr>
        <p:spPr>
          <a:xfrm>
            <a:off x="179512" y="908720"/>
            <a:ext cx="8856984" cy="1738313"/>
          </a:xfrm>
        </p:spPr>
        <p:txBody>
          <a:bodyPr>
            <a:normAutofit/>
          </a:bodyPr>
          <a:lstStyle/>
          <a:p>
            <a:pPr marL="285750" indent="-285750" algn="just" rtl="1">
              <a:lnSpc>
                <a:spcPct val="150000"/>
              </a:lnSpc>
              <a:buFont typeface="Arial" panose="020B0604020202020204" pitchFamily="34" charset="0"/>
              <a:buChar char="•"/>
            </a:pPr>
            <a:r>
              <a:rPr lang="fa-IR" sz="2000" b="1" dirty="0" smtClean="0">
                <a:effectLst/>
                <a:latin typeface="Calibri" panose="020F0502020204030204" pitchFamily="34" charset="0"/>
              </a:rPr>
              <a:t>حال </a:t>
            </a:r>
            <a:r>
              <a:rPr lang="fa-IR" sz="2000" b="1" dirty="0">
                <a:effectLst/>
                <a:latin typeface="Calibri" panose="020F0502020204030204" pitchFamily="34" charset="0"/>
              </a:rPr>
              <a:t>نوبت آن است که حداقل تنظیمات مربوط به </a:t>
            </a:r>
            <a:r>
              <a:rPr lang="en-US" sz="2000" b="1" dirty="0" err="1">
                <a:effectLst/>
                <a:latin typeface="Calibri" panose="020F0502020204030204" pitchFamily="34" charset="0"/>
              </a:rPr>
              <a:t>ESXi</a:t>
            </a:r>
            <a:r>
              <a:rPr lang="en-US" sz="2000" b="1" dirty="0">
                <a:effectLst/>
                <a:latin typeface="Calibri" panose="020F0502020204030204" pitchFamily="34" charset="0"/>
              </a:rPr>
              <a:t> 5.0</a:t>
            </a:r>
            <a:r>
              <a:rPr lang="fa-IR" sz="2000" b="1" dirty="0">
                <a:effectLst/>
                <a:latin typeface="Calibri" panose="020F0502020204030204" pitchFamily="34" charset="0"/>
              </a:rPr>
              <a:t> را انجام دهیم که شامل </a:t>
            </a:r>
            <a:r>
              <a:rPr lang="en-US" sz="2000" b="1" dirty="0">
                <a:effectLst/>
                <a:latin typeface="Calibri" panose="020F0502020204030204" pitchFamily="34" charset="0"/>
              </a:rPr>
              <a:t>Set</a:t>
            </a:r>
            <a:r>
              <a:rPr lang="fa-IR" sz="2000" b="1" dirty="0">
                <a:effectLst/>
                <a:latin typeface="Calibri" panose="020F0502020204030204" pitchFamily="34" charset="0"/>
              </a:rPr>
              <a:t> کردن </a:t>
            </a:r>
            <a:r>
              <a:rPr lang="en-US" sz="2000" b="1" dirty="0">
                <a:effectLst/>
                <a:latin typeface="Calibri" panose="020F0502020204030204" pitchFamily="34" charset="0"/>
              </a:rPr>
              <a:t>IP, DNS</a:t>
            </a:r>
            <a:r>
              <a:rPr lang="fa-IR" sz="2000" b="1" dirty="0">
                <a:effectLst/>
                <a:latin typeface="Calibri" panose="020F0502020204030204" pitchFamily="34" charset="0"/>
              </a:rPr>
              <a:t>, تعریف </a:t>
            </a:r>
            <a:r>
              <a:rPr lang="fa-IR" sz="2000" b="1" dirty="0" smtClean="0">
                <a:effectLst/>
                <a:latin typeface="Calibri" panose="020F0502020204030204" pitchFamily="34" charset="0"/>
              </a:rPr>
              <a:t>یک نام </a:t>
            </a:r>
            <a:r>
              <a:rPr lang="fa-IR" sz="2000" b="1" dirty="0">
                <a:effectLst/>
                <a:latin typeface="Calibri" panose="020F0502020204030204" pitchFamily="34" charset="0"/>
              </a:rPr>
              <a:t>برای </a:t>
            </a:r>
            <a:r>
              <a:rPr lang="en-US" sz="2000" b="1" dirty="0" err="1">
                <a:effectLst/>
                <a:latin typeface="Calibri" panose="020F0502020204030204" pitchFamily="34" charset="0"/>
              </a:rPr>
              <a:t>ESXi</a:t>
            </a:r>
            <a:r>
              <a:rPr lang="en-US" sz="2000" b="1" dirty="0">
                <a:effectLst/>
                <a:latin typeface="Calibri" panose="020F0502020204030204" pitchFamily="34" charset="0"/>
              </a:rPr>
              <a:t> Host</a:t>
            </a:r>
            <a:r>
              <a:rPr lang="fa-IR" sz="2000" b="1" dirty="0">
                <a:effectLst/>
                <a:latin typeface="Calibri" panose="020F0502020204030204" pitchFamily="34" charset="0"/>
              </a:rPr>
              <a:t> و .... </a:t>
            </a:r>
            <a:r>
              <a:rPr lang="fa-IR" sz="2000" b="1" dirty="0">
                <a:effectLst/>
                <a:latin typeface="Calibri" panose="020F0502020204030204" pitchFamily="34" charset="0"/>
              </a:rPr>
              <a:t>می‌باشد</a:t>
            </a:r>
            <a:r>
              <a:rPr lang="fa-IR" sz="2000" b="1" dirty="0">
                <a:effectLst/>
                <a:latin typeface="Calibri" panose="020F0502020204030204" pitchFamily="34" charset="0"/>
              </a:rPr>
              <a:t>. ( </a:t>
            </a:r>
            <a:r>
              <a:rPr lang="en-US" sz="2000" b="1" dirty="0">
                <a:effectLst/>
                <a:latin typeface="Calibri" panose="020F0502020204030204" pitchFamily="34" charset="0"/>
              </a:rPr>
              <a:t>VMWare</a:t>
            </a:r>
            <a:r>
              <a:rPr lang="fa-IR" sz="2000" b="1" dirty="0">
                <a:effectLst/>
                <a:latin typeface="Calibri" panose="020F0502020204030204" pitchFamily="34" charset="0"/>
              </a:rPr>
              <a:t> به سیستمی که </a:t>
            </a:r>
            <a:r>
              <a:rPr lang="en-US" sz="2000" b="1" dirty="0" err="1">
                <a:effectLst/>
                <a:latin typeface="Calibri" panose="020F0502020204030204" pitchFamily="34" charset="0"/>
              </a:rPr>
              <a:t>ESXi</a:t>
            </a:r>
            <a:r>
              <a:rPr lang="fa-IR" sz="2000" b="1" dirty="0">
                <a:effectLst/>
                <a:latin typeface="Calibri" panose="020F0502020204030204" pitchFamily="34" charset="0"/>
              </a:rPr>
              <a:t> روی آن نصب شود در اصطلاح </a:t>
            </a:r>
            <a:r>
              <a:rPr lang="en-US" sz="2000" b="1" dirty="0">
                <a:effectLst/>
                <a:latin typeface="Calibri" panose="020F0502020204030204" pitchFamily="34" charset="0"/>
              </a:rPr>
              <a:t>Host</a:t>
            </a:r>
            <a:r>
              <a:rPr lang="fa-IR" sz="2000" b="1" dirty="0">
                <a:effectLst/>
                <a:latin typeface="Calibri" panose="020F0502020204030204" pitchFamily="34" charset="0"/>
              </a:rPr>
              <a:t> </a:t>
            </a:r>
            <a:r>
              <a:rPr lang="fa-IR" sz="2000" b="1" dirty="0">
                <a:effectLst/>
                <a:latin typeface="Calibri" panose="020F0502020204030204" pitchFamily="34" charset="0"/>
              </a:rPr>
              <a:t>می‌گوید </a:t>
            </a:r>
            <a:r>
              <a:rPr lang="fa-IR" sz="2000" b="1" dirty="0" smtClean="0">
                <a:effectLst/>
                <a:latin typeface="Calibri" panose="020F0502020204030204" pitchFamily="34" charset="0"/>
              </a:rPr>
              <a:t>)</a:t>
            </a:r>
            <a:endParaRPr lang="en-US" sz="2000" b="1" dirty="0">
              <a:effectLst/>
              <a:latin typeface="Calibri" panose="020F0502020204030204" pitchFamily="34" charset="0"/>
            </a:endParaRPr>
          </a:p>
        </p:txBody>
      </p:sp>
      <p:pic>
        <p:nvPicPr>
          <p:cNvPr id="4" name="Picture 3" descr="alt"/>
          <p:cNvPicPr/>
          <p:nvPr/>
        </p:nvPicPr>
        <p:blipFill>
          <a:blip r:embed="rId2">
            <a:extLst>
              <a:ext uri="{28A0092B-C50C-407E-A947-70E740481C1C}">
                <a14:useLocalDpi xmlns:a14="http://schemas.microsoft.com/office/drawing/2010/main" val="0"/>
              </a:ext>
            </a:extLst>
          </a:blip>
          <a:srcRect/>
          <a:stretch>
            <a:fillRect/>
          </a:stretch>
        </p:blipFill>
        <p:spPr bwMode="auto">
          <a:xfrm>
            <a:off x="379960" y="2420888"/>
            <a:ext cx="4120032" cy="4120032"/>
          </a:xfrm>
          <a:prstGeom prst="rect">
            <a:avLst/>
          </a:prstGeom>
          <a:noFill/>
          <a:ln>
            <a:noFill/>
          </a:ln>
        </p:spPr>
      </p:pic>
      <p:sp>
        <p:nvSpPr>
          <p:cNvPr id="3" name="Rectangle 2"/>
          <p:cNvSpPr/>
          <p:nvPr/>
        </p:nvSpPr>
        <p:spPr>
          <a:xfrm>
            <a:off x="4587576" y="2828836"/>
            <a:ext cx="4448920" cy="2446824"/>
          </a:xfrm>
          <a:prstGeom prst="rect">
            <a:avLst/>
          </a:prstGeom>
        </p:spPr>
        <p:txBody>
          <a:bodyPr wrap="square">
            <a:spAutoFit/>
          </a:bodyPr>
          <a:lstStyle/>
          <a:p>
            <a:pPr marL="342900" indent="-342900" algn="just" rtl="1">
              <a:lnSpc>
                <a:spcPct val="150000"/>
              </a:lnSpc>
              <a:buFont typeface="Arial" panose="020B0604020202020204" pitchFamily="34" charset="0"/>
              <a:buChar char="•"/>
            </a:pPr>
            <a:r>
              <a:rPr lang="fa-IR" sz="2000" b="1" dirty="0">
                <a:solidFill>
                  <a:srgbClr val="572314"/>
                </a:solidFill>
                <a:latin typeface="Calibri" panose="020F0502020204030204" pitchFamily="34" charset="0"/>
                <a:ea typeface="+mj-ea"/>
                <a:cs typeface="B Nazanin" panose="00000400000000000000" pitchFamily="2" charset="-78"/>
              </a:rPr>
              <a:t>برای ورود به بخش تنظیمات دکمه </a:t>
            </a:r>
            <a:r>
              <a:rPr lang="en-US" sz="2000" b="1" dirty="0">
                <a:solidFill>
                  <a:srgbClr val="572314"/>
                </a:solidFill>
                <a:latin typeface="Calibri" panose="020F0502020204030204" pitchFamily="34" charset="0"/>
                <a:ea typeface="+mj-ea"/>
                <a:cs typeface="B Nazanin" panose="00000400000000000000" pitchFamily="2" charset="-78"/>
              </a:rPr>
              <a:t>F2</a:t>
            </a:r>
            <a:r>
              <a:rPr lang="fa-IR" sz="2000" b="1" dirty="0">
                <a:solidFill>
                  <a:srgbClr val="572314"/>
                </a:solidFill>
                <a:latin typeface="Calibri" panose="020F0502020204030204" pitchFamily="34" charset="0"/>
                <a:ea typeface="+mj-ea"/>
                <a:cs typeface="B Nazanin" panose="00000400000000000000" pitchFamily="2" charset="-78"/>
              </a:rPr>
              <a:t> را </a:t>
            </a:r>
            <a:r>
              <a:rPr lang="fa-IR" sz="2000" b="1" dirty="0" smtClean="0">
                <a:solidFill>
                  <a:srgbClr val="572314"/>
                </a:solidFill>
                <a:latin typeface="Calibri" panose="020F0502020204030204" pitchFamily="34" charset="0"/>
                <a:ea typeface="+mj-ea"/>
                <a:cs typeface="B Nazanin" panose="00000400000000000000" pitchFamily="2" charset="-78"/>
              </a:rPr>
              <a:t>می</a:t>
            </a:r>
            <a:r>
              <a:rPr lang="fa-IR" sz="2000" b="1" dirty="0">
                <a:latin typeface="Calibri" panose="020F0502020204030204" pitchFamily="34" charset="0"/>
              </a:rPr>
              <a:t>‌</a:t>
            </a:r>
            <a:r>
              <a:rPr lang="fa-IR" sz="2000" b="1" dirty="0" smtClean="0">
                <a:solidFill>
                  <a:srgbClr val="572314"/>
                </a:solidFill>
                <a:latin typeface="Calibri" panose="020F0502020204030204" pitchFamily="34" charset="0"/>
                <a:ea typeface="+mj-ea"/>
                <a:cs typeface="B Nazanin" panose="00000400000000000000" pitchFamily="2" charset="-78"/>
              </a:rPr>
              <a:t>زنیم </a:t>
            </a:r>
            <a:r>
              <a:rPr lang="fa-IR" sz="2000" b="1" dirty="0">
                <a:solidFill>
                  <a:srgbClr val="572314"/>
                </a:solidFill>
                <a:latin typeface="Calibri" panose="020F0502020204030204" pitchFamily="34" charset="0"/>
                <a:ea typeface="+mj-ea"/>
                <a:cs typeface="B Nazanin" panose="00000400000000000000" pitchFamily="2" charset="-78"/>
              </a:rPr>
              <a:t>تا وارد </a:t>
            </a:r>
            <a:r>
              <a:rPr lang="fa-IR" sz="2000" b="1" dirty="0" smtClean="0">
                <a:solidFill>
                  <a:srgbClr val="572314"/>
                </a:solidFill>
                <a:latin typeface="Calibri" panose="020F0502020204030204" pitchFamily="34" charset="0"/>
                <a:ea typeface="+mj-ea"/>
                <a:cs typeface="B Nazanin" panose="00000400000000000000" pitchFamily="2" charset="-78"/>
              </a:rPr>
              <a:t>صفحه</a:t>
            </a:r>
            <a:r>
              <a:rPr lang="fa-IR" sz="2000" b="1" dirty="0">
                <a:latin typeface="Calibri" panose="020F0502020204030204" pitchFamily="34" charset="0"/>
              </a:rPr>
              <a:t>‌</a:t>
            </a:r>
            <a:r>
              <a:rPr lang="fa-IR" sz="2000" b="1" dirty="0" smtClean="0">
                <a:solidFill>
                  <a:srgbClr val="572314"/>
                </a:solidFill>
                <a:latin typeface="Calibri" panose="020F0502020204030204" pitchFamily="34" charset="0"/>
                <a:ea typeface="+mj-ea"/>
                <a:cs typeface="B Nazanin" panose="00000400000000000000" pitchFamily="2" charset="-78"/>
              </a:rPr>
              <a:t>ای </a:t>
            </a:r>
            <a:r>
              <a:rPr lang="fa-IR" sz="2000" b="1" dirty="0">
                <a:solidFill>
                  <a:srgbClr val="572314"/>
                </a:solidFill>
                <a:latin typeface="Calibri" panose="020F0502020204030204" pitchFamily="34" charset="0"/>
                <a:ea typeface="+mj-ea"/>
                <a:cs typeface="B Nazanin" panose="00000400000000000000" pitchFamily="2" charset="-78"/>
              </a:rPr>
              <a:t>شویم که بتوانیم حداقل تنظیمات را انجام دهیم، اما برای ورود به این صفحه باید با </a:t>
            </a:r>
            <a:r>
              <a:rPr lang="en-US" sz="2000" b="1" dirty="0">
                <a:solidFill>
                  <a:srgbClr val="572314"/>
                </a:solidFill>
                <a:latin typeface="Calibri" panose="020F0502020204030204" pitchFamily="34" charset="0"/>
                <a:ea typeface="+mj-ea"/>
                <a:cs typeface="B Nazanin" panose="00000400000000000000" pitchFamily="2" charset="-78"/>
              </a:rPr>
              <a:t>Account</a:t>
            </a:r>
            <a:r>
              <a:rPr lang="fa-IR" sz="2000" b="1" dirty="0">
                <a:solidFill>
                  <a:srgbClr val="572314"/>
                </a:solidFill>
                <a:latin typeface="Calibri" panose="020F0502020204030204" pitchFamily="34" charset="0"/>
                <a:ea typeface="+mj-ea"/>
                <a:cs typeface="B Nazanin" panose="00000400000000000000" pitchFamily="2" charset="-78"/>
              </a:rPr>
              <a:t> مربوط به </a:t>
            </a:r>
            <a:r>
              <a:rPr lang="en-US" sz="2000" b="1" dirty="0">
                <a:solidFill>
                  <a:srgbClr val="572314"/>
                </a:solidFill>
                <a:latin typeface="Calibri" panose="020F0502020204030204" pitchFamily="34" charset="0"/>
                <a:ea typeface="+mj-ea"/>
                <a:cs typeface="B Nazanin" panose="00000400000000000000" pitchFamily="2" charset="-78"/>
              </a:rPr>
              <a:t>root</a:t>
            </a:r>
            <a:r>
              <a:rPr lang="fa-IR" sz="2000" b="1" dirty="0">
                <a:solidFill>
                  <a:srgbClr val="572314"/>
                </a:solidFill>
                <a:latin typeface="Calibri" panose="020F0502020204030204" pitchFamily="34" charset="0"/>
                <a:ea typeface="+mj-ea"/>
                <a:cs typeface="B Nazanin" panose="00000400000000000000" pitchFamily="2" charset="-78"/>
              </a:rPr>
              <a:t> به </a:t>
            </a:r>
            <a:r>
              <a:rPr lang="en-US" sz="2000" b="1" dirty="0">
                <a:solidFill>
                  <a:srgbClr val="572314"/>
                </a:solidFill>
                <a:latin typeface="Calibri" panose="020F0502020204030204" pitchFamily="34" charset="0"/>
                <a:ea typeface="+mj-ea"/>
                <a:cs typeface="B Nazanin" panose="00000400000000000000" pitchFamily="2" charset="-78"/>
              </a:rPr>
              <a:t>Local Host</a:t>
            </a:r>
            <a:r>
              <a:rPr lang="fa-IR" sz="2000" b="1" dirty="0">
                <a:solidFill>
                  <a:srgbClr val="572314"/>
                </a:solidFill>
                <a:latin typeface="Calibri" panose="020F0502020204030204" pitchFamily="34" charset="0"/>
                <a:ea typeface="+mj-ea"/>
                <a:cs typeface="B Nazanin" panose="00000400000000000000" pitchFamily="2" charset="-78"/>
              </a:rPr>
              <a:t>, در ابتدا </a:t>
            </a:r>
            <a:r>
              <a:rPr lang="en-US" sz="2000" b="1" dirty="0">
                <a:solidFill>
                  <a:srgbClr val="572314"/>
                </a:solidFill>
                <a:latin typeface="Calibri" panose="020F0502020204030204" pitchFamily="34" charset="0"/>
                <a:ea typeface="+mj-ea"/>
                <a:cs typeface="B Nazanin" panose="00000400000000000000" pitchFamily="2" charset="-78"/>
              </a:rPr>
              <a:t>Login</a:t>
            </a:r>
            <a:r>
              <a:rPr lang="fa-IR" sz="2000" b="1" dirty="0">
                <a:solidFill>
                  <a:srgbClr val="572314"/>
                </a:solidFill>
                <a:latin typeface="Calibri" panose="020F0502020204030204" pitchFamily="34" charset="0"/>
                <a:ea typeface="+mj-ea"/>
                <a:cs typeface="B Nazanin" panose="00000400000000000000" pitchFamily="2" charset="-78"/>
              </a:rPr>
              <a:t> کنیم.</a:t>
            </a:r>
            <a:endParaRPr lang="en-US" sz="2000" b="1" dirty="0">
              <a:solidFill>
                <a:srgbClr val="572314"/>
              </a:solidFill>
              <a:latin typeface="Calibri" panose="020F0502020204030204" pitchFamily="34" charset="0"/>
              <a:ea typeface="+mj-ea"/>
              <a:cs typeface="B Nazanin" panose="00000400000000000000" pitchFamily="2" charset="-78"/>
            </a:endParaRPr>
          </a:p>
        </p:txBody>
      </p:sp>
    </p:spTree>
    <p:extLst>
      <p:ext uri="{BB962C8B-B14F-4D97-AF65-F5344CB8AC3E}">
        <p14:creationId xmlns:p14="http://schemas.microsoft.com/office/powerpoint/2010/main" val="3390933590"/>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t"/>
          <p:cNvPicPr/>
          <p:nvPr/>
        </p:nvPicPr>
        <p:blipFill>
          <a:blip r:embed="rId2">
            <a:extLst>
              <a:ext uri="{28A0092B-C50C-407E-A947-70E740481C1C}">
                <a14:useLocalDpi xmlns:a14="http://schemas.microsoft.com/office/drawing/2010/main" val="0"/>
              </a:ext>
            </a:extLst>
          </a:blip>
          <a:srcRect/>
          <a:stretch>
            <a:fillRect/>
          </a:stretch>
        </p:blipFill>
        <p:spPr bwMode="auto">
          <a:xfrm>
            <a:off x="1258549" y="1326437"/>
            <a:ext cx="6626903" cy="5126899"/>
          </a:xfrm>
          <a:prstGeom prst="rect">
            <a:avLst/>
          </a:prstGeom>
          <a:noFill/>
          <a:ln>
            <a:noFill/>
          </a:ln>
        </p:spPr>
      </p:pic>
      <p:sp>
        <p:nvSpPr>
          <p:cNvPr id="2" name="Text Placeholder 1"/>
          <p:cNvSpPr>
            <a:spLocks noGrp="1"/>
          </p:cNvSpPr>
          <p:nvPr>
            <p:ph type="body" idx="1"/>
          </p:nvPr>
        </p:nvSpPr>
        <p:spPr/>
        <p:txBody>
          <a:bodyPr/>
          <a:lstStyle/>
          <a:p>
            <a:r>
              <a:rPr lang="fa-IR" dirty="0"/>
              <a:t>مراحل اعمال تنظیمات پایه در</a:t>
            </a:r>
            <a:r>
              <a:rPr lang="en-US" dirty="0" err="1"/>
              <a:t>ESXi</a:t>
            </a:r>
            <a:endParaRPr lang="en-US" dirty="0"/>
          </a:p>
        </p:txBody>
      </p:sp>
    </p:spTree>
    <p:extLst>
      <p:ext uri="{BB962C8B-B14F-4D97-AF65-F5344CB8AC3E}">
        <p14:creationId xmlns:p14="http://schemas.microsoft.com/office/powerpoint/2010/main" val="2370352853"/>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dirty="0"/>
              <a:t>مراحل اعمال تنظیمات پایه در</a:t>
            </a:r>
            <a:r>
              <a:rPr lang="en-US" dirty="0" err="1"/>
              <a:t>ESXi</a:t>
            </a:r>
            <a:endParaRPr lang="en-US" dirty="0"/>
          </a:p>
        </p:txBody>
      </p:sp>
      <p:sp>
        <p:nvSpPr>
          <p:cNvPr id="7" name="Title 6"/>
          <p:cNvSpPr>
            <a:spLocks noGrp="1"/>
          </p:cNvSpPr>
          <p:nvPr>
            <p:ph type="ctrTitle" idx="4294967295"/>
          </p:nvPr>
        </p:nvSpPr>
        <p:spPr>
          <a:xfrm>
            <a:off x="72008" y="836712"/>
            <a:ext cx="8892480" cy="1656184"/>
          </a:xfrm>
        </p:spPr>
        <p:txBody>
          <a:bodyPr>
            <a:noAutofit/>
          </a:bodyPr>
          <a:lstStyle/>
          <a:p>
            <a:pPr marL="285750" indent="-285750" algn="just" rtl="1">
              <a:lnSpc>
                <a:spcPct val="150000"/>
              </a:lnSpc>
              <a:buFont typeface="Arial" panose="020B0604020202020204" pitchFamily="34" charset="0"/>
              <a:buChar char="•"/>
            </a:pPr>
            <a:r>
              <a:rPr lang="fa-IR" sz="1800" b="1" dirty="0" smtClean="0">
                <a:effectLst/>
                <a:latin typeface="Calibri" panose="020F0502020204030204" pitchFamily="34" charset="0"/>
              </a:rPr>
              <a:t>بعد </a:t>
            </a:r>
            <a:r>
              <a:rPr lang="fa-IR" sz="1800" b="1" dirty="0">
                <a:effectLst/>
                <a:latin typeface="Calibri" panose="020F0502020204030204" pitchFamily="34" charset="0"/>
              </a:rPr>
              <a:t>از </a:t>
            </a:r>
            <a:r>
              <a:rPr lang="en-US" sz="1800" b="1" dirty="0">
                <a:effectLst/>
                <a:latin typeface="Calibri" panose="020F0502020204030204" pitchFamily="34" charset="0"/>
              </a:rPr>
              <a:t>Login </a:t>
            </a:r>
            <a:r>
              <a:rPr lang="fa-IR" sz="1800" b="1" dirty="0">
                <a:effectLst/>
                <a:latin typeface="Calibri" panose="020F0502020204030204" pitchFamily="34" charset="0"/>
              </a:rPr>
              <a:t>کردن وارد قسمت </a:t>
            </a:r>
            <a:r>
              <a:rPr lang="en-US" sz="1800" b="1" dirty="0">
                <a:effectLst/>
                <a:latin typeface="Calibri" panose="020F0502020204030204" pitchFamily="34" charset="0"/>
              </a:rPr>
              <a:t>Configure Management Network </a:t>
            </a:r>
            <a:r>
              <a:rPr lang="fa-IR" sz="1800" b="1" dirty="0">
                <a:effectLst/>
                <a:latin typeface="Calibri" panose="020F0502020204030204" pitchFamily="34" charset="0"/>
              </a:rPr>
              <a:t>می‌شویم </a:t>
            </a:r>
            <a:r>
              <a:rPr lang="fa-IR" sz="1800" b="1" dirty="0">
                <a:effectLst/>
                <a:latin typeface="Calibri" panose="020F0502020204030204" pitchFamily="34" charset="0"/>
              </a:rPr>
              <a:t>که بتوانیم تنظیمات </a:t>
            </a:r>
            <a:r>
              <a:rPr lang="en-US" sz="1800" b="1" dirty="0">
                <a:effectLst/>
                <a:latin typeface="Calibri" panose="020F0502020204030204" pitchFamily="34" charset="0"/>
              </a:rPr>
              <a:t>IP </a:t>
            </a:r>
            <a:r>
              <a:rPr lang="fa-IR" sz="1800" b="1" dirty="0">
                <a:effectLst/>
                <a:latin typeface="Calibri" panose="020F0502020204030204" pitchFamily="34" charset="0"/>
              </a:rPr>
              <a:t>را وارد کنیم. توجه کنید که از این تنظیمات بعدا توسط </a:t>
            </a:r>
            <a:r>
              <a:rPr lang="en-US" sz="1800" b="1" dirty="0" err="1">
                <a:effectLst/>
                <a:latin typeface="Calibri" panose="020F0502020204030204" pitchFamily="34" charset="0"/>
              </a:rPr>
              <a:t>vSphere</a:t>
            </a:r>
            <a:r>
              <a:rPr lang="en-US" sz="1800" b="1" dirty="0">
                <a:effectLst/>
                <a:latin typeface="Calibri" panose="020F0502020204030204" pitchFamily="34" charset="0"/>
              </a:rPr>
              <a:t> Client </a:t>
            </a:r>
            <a:r>
              <a:rPr lang="fa-IR" sz="1800" b="1" dirty="0">
                <a:effectLst/>
                <a:latin typeface="Calibri" panose="020F0502020204030204" pitchFamily="34" charset="0"/>
              </a:rPr>
              <a:t>استفاده خواهیم کرد. تنظیمات مورد نظر را وارد کرده و </a:t>
            </a:r>
            <a:r>
              <a:rPr lang="en-US" sz="1800" b="1" dirty="0">
                <a:effectLst/>
                <a:latin typeface="Calibri" panose="020F0502020204030204" pitchFamily="34" charset="0"/>
              </a:rPr>
              <a:t>Enter </a:t>
            </a:r>
            <a:r>
              <a:rPr lang="fa-IR" sz="1800" b="1" dirty="0">
                <a:effectLst/>
                <a:latin typeface="Calibri" panose="020F0502020204030204" pitchFamily="34" charset="0"/>
              </a:rPr>
              <a:t>بزنید</a:t>
            </a:r>
            <a:r>
              <a:rPr lang="fa-IR" sz="1800" b="1" dirty="0" smtClean="0">
                <a:effectLst/>
                <a:latin typeface="Calibri" panose="020F0502020204030204" pitchFamily="34" charset="0"/>
              </a:rPr>
              <a:t>.</a:t>
            </a:r>
            <a:endParaRPr lang="fa-IR" sz="1800" b="1" dirty="0">
              <a:effectLst/>
              <a:latin typeface="Calibri" panose="020F0502020204030204" pitchFamily="34" charset="0"/>
            </a:endParaRPr>
          </a:p>
        </p:txBody>
      </p:sp>
      <p:pic>
        <p:nvPicPr>
          <p:cNvPr id="8" name="Picture 7" descr="alt"/>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387338"/>
            <a:ext cx="5988852" cy="4248150"/>
          </a:xfrm>
          <a:prstGeom prst="rect">
            <a:avLst/>
          </a:prstGeom>
          <a:noFill/>
          <a:ln>
            <a:noFill/>
          </a:ln>
        </p:spPr>
      </p:pic>
    </p:spTree>
    <p:extLst>
      <p:ext uri="{BB962C8B-B14F-4D97-AF65-F5344CB8AC3E}">
        <p14:creationId xmlns:p14="http://schemas.microsoft.com/office/powerpoint/2010/main" val="1512693053"/>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dirty="0"/>
              <a:t>مراحل اعمال تنظیمات پایه در</a:t>
            </a:r>
            <a:r>
              <a:rPr lang="en-US" dirty="0" err="1"/>
              <a:t>ESXi</a:t>
            </a:r>
            <a:endParaRPr lang="en-US" dirty="0"/>
          </a:p>
        </p:txBody>
      </p:sp>
      <p:sp>
        <p:nvSpPr>
          <p:cNvPr id="7" name="Title 6"/>
          <p:cNvSpPr>
            <a:spLocks noGrp="1"/>
          </p:cNvSpPr>
          <p:nvPr>
            <p:ph type="ctrTitle" idx="4294967295"/>
          </p:nvPr>
        </p:nvSpPr>
        <p:spPr>
          <a:xfrm>
            <a:off x="144016" y="872381"/>
            <a:ext cx="8892480" cy="1260475"/>
          </a:xfrm>
        </p:spPr>
        <p:txBody>
          <a:bodyPr>
            <a:normAutofit/>
          </a:bodyPr>
          <a:lstStyle/>
          <a:p>
            <a:pPr marL="285750" indent="-285750" algn="just" rtl="1">
              <a:lnSpc>
                <a:spcPct val="150000"/>
              </a:lnSpc>
              <a:buFont typeface="Arial" panose="020B0604020202020204" pitchFamily="34" charset="0"/>
              <a:buChar char="•"/>
            </a:pPr>
            <a:r>
              <a:rPr lang="fa-IR" sz="2000" b="1" dirty="0">
                <a:effectLst/>
                <a:latin typeface="Calibri" panose="020F0502020204030204" pitchFamily="34" charset="0"/>
              </a:rPr>
              <a:t>سپس وارد قسمت </a:t>
            </a:r>
            <a:r>
              <a:rPr lang="en-US" sz="2000" b="1" dirty="0">
                <a:effectLst/>
                <a:latin typeface="Calibri" panose="020F0502020204030204" pitchFamily="34" charset="0"/>
              </a:rPr>
              <a:t>DNS Configuration</a:t>
            </a:r>
            <a:r>
              <a:rPr lang="fa-IR" sz="2000" b="1" dirty="0">
                <a:effectLst/>
                <a:latin typeface="Calibri" panose="020F0502020204030204" pitchFamily="34" charset="0"/>
              </a:rPr>
              <a:t> شوید تا بتوانید تنظیمات مربوط به </a:t>
            </a:r>
            <a:r>
              <a:rPr lang="en-US" sz="2000" b="1" dirty="0">
                <a:effectLst/>
                <a:latin typeface="Calibri" panose="020F0502020204030204" pitchFamily="34" charset="0"/>
              </a:rPr>
              <a:t>DNS</a:t>
            </a:r>
            <a:r>
              <a:rPr lang="fa-IR" sz="2000" b="1" dirty="0">
                <a:effectLst/>
                <a:latin typeface="Calibri" panose="020F0502020204030204" pitchFamily="34" charset="0"/>
              </a:rPr>
              <a:t> را وارد کنید و همچنین برای </a:t>
            </a:r>
            <a:r>
              <a:rPr lang="en-US" sz="2000" b="1" dirty="0" err="1">
                <a:effectLst/>
                <a:latin typeface="Calibri" panose="020F0502020204030204" pitchFamily="34" charset="0"/>
              </a:rPr>
              <a:t>ESXi</a:t>
            </a:r>
            <a:r>
              <a:rPr lang="en-US" sz="2000" b="1" dirty="0">
                <a:effectLst/>
                <a:latin typeface="Calibri" panose="020F0502020204030204" pitchFamily="34" charset="0"/>
              </a:rPr>
              <a:t> Host</a:t>
            </a:r>
            <a:r>
              <a:rPr lang="fa-IR" sz="2000" b="1" dirty="0">
                <a:effectLst/>
                <a:latin typeface="Calibri" panose="020F0502020204030204" pitchFamily="34" charset="0"/>
              </a:rPr>
              <a:t> یک نام وارد کنید و دکمه </a:t>
            </a:r>
            <a:r>
              <a:rPr lang="en-US" sz="2000" b="1" dirty="0">
                <a:effectLst/>
                <a:latin typeface="Calibri" panose="020F0502020204030204" pitchFamily="34" charset="0"/>
              </a:rPr>
              <a:t>Enter</a:t>
            </a:r>
            <a:r>
              <a:rPr lang="fa-IR" sz="2000" b="1" dirty="0">
                <a:effectLst/>
                <a:latin typeface="Calibri" panose="020F0502020204030204" pitchFamily="34" charset="0"/>
              </a:rPr>
              <a:t> را بزنید.</a:t>
            </a:r>
            <a:endParaRPr lang="en-US" sz="2000" b="1" dirty="0">
              <a:effectLst/>
              <a:latin typeface="Calibri" panose="020F0502020204030204" pitchFamily="34" charset="0"/>
            </a:endParaRPr>
          </a:p>
        </p:txBody>
      </p:sp>
      <p:pic>
        <p:nvPicPr>
          <p:cNvPr id="5" name="Picture 4" descr="alt"/>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39094"/>
            <a:ext cx="5648129" cy="4286250"/>
          </a:xfrm>
          <a:prstGeom prst="rect">
            <a:avLst/>
          </a:prstGeom>
          <a:noFill/>
          <a:ln>
            <a:noFill/>
          </a:ln>
        </p:spPr>
      </p:pic>
    </p:spTree>
    <p:extLst>
      <p:ext uri="{BB962C8B-B14F-4D97-AF65-F5344CB8AC3E}">
        <p14:creationId xmlns:p14="http://schemas.microsoft.com/office/powerpoint/2010/main" val="2083482309"/>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dirty="0"/>
              <a:t>مراحل اعمال تنظیمات پایه در</a:t>
            </a:r>
            <a:r>
              <a:rPr lang="en-US" dirty="0" err="1"/>
              <a:t>ESXi</a:t>
            </a:r>
            <a:endParaRPr lang="en-US" dirty="0"/>
          </a:p>
        </p:txBody>
      </p:sp>
      <p:sp>
        <p:nvSpPr>
          <p:cNvPr id="7" name="Title 6"/>
          <p:cNvSpPr>
            <a:spLocks noGrp="1"/>
          </p:cNvSpPr>
          <p:nvPr>
            <p:ph type="ctrTitle" idx="4294967295"/>
          </p:nvPr>
        </p:nvSpPr>
        <p:spPr>
          <a:xfrm>
            <a:off x="179512" y="836712"/>
            <a:ext cx="8856984" cy="1390923"/>
          </a:xfrm>
        </p:spPr>
        <p:txBody>
          <a:bodyPr>
            <a:noAutofit/>
          </a:bodyPr>
          <a:lstStyle/>
          <a:p>
            <a:pPr marL="342900" indent="-342900" algn="just" rtl="1">
              <a:lnSpc>
                <a:spcPct val="150000"/>
              </a:lnSpc>
              <a:buFont typeface="Arial" panose="020B0604020202020204" pitchFamily="34" charset="0"/>
              <a:buChar char="•"/>
            </a:pPr>
            <a:r>
              <a:rPr lang="fa-IR" sz="2000" b="1" dirty="0" smtClean="0">
                <a:effectLst/>
                <a:latin typeface="Calibri" panose="020F0502020204030204" pitchFamily="34" charset="0"/>
              </a:rPr>
              <a:t>بعد </a:t>
            </a:r>
            <a:r>
              <a:rPr lang="fa-IR" sz="2000" b="1" dirty="0">
                <a:effectLst/>
                <a:latin typeface="Calibri" panose="020F0502020204030204" pitchFamily="34" charset="0"/>
              </a:rPr>
              <a:t>از انجام مراحل فوق دکمه </a:t>
            </a:r>
            <a:r>
              <a:rPr lang="en-US" sz="2000" b="1" dirty="0">
                <a:effectLst/>
                <a:latin typeface="Calibri" panose="020F0502020204030204" pitchFamily="34" charset="0"/>
              </a:rPr>
              <a:t>ESC </a:t>
            </a:r>
            <a:r>
              <a:rPr lang="fa-IR" sz="2000" b="1" dirty="0">
                <a:effectLst/>
                <a:latin typeface="Calibri" panose="020F0502020204030204" pitchFamily="34" charset="0"/>
              </a:rPr>
              <a:t>را بزنید، پیغامی مبنی بر اینکه آیا </a:t>
            </a:r>
            <a:r>
              <a:rPr lang="fa-IR" sz="2000" b="1" dirty="0">
                <a:effectLst/>
                <a:latin typeface="Calibri" panose="020F0502020204030204" pitchFamily="34" charset="0"/>
              </a:rPr>
              <a:t>می‌خواهید </a:t>
            </a:r>
            <a:r>
              <a:rPr lang="fa-IR" sz="2000" b="1" dirty="0">
                <a:effectLst/>
                <a:latin typeface="Calibri" panose="020F0502020204030204" pitchFamily="34" charset="0"/>
              </a:rPr>
              <a:t>تغییرات انجام شده را </a:t>
            </a:r>
            <a:r>
              <a:rPr lang="en-US" sz="2000" b="1" dirty="0">
                <a:effectLst/>
                <a:latin typeface="Calibri" panose="020F0502020204030204" pitchFamily="34" charset="0"/>
              </a:rPr>
              <a:t>Save </a:t>
            </a:r>
            <a:r>
              <a:rPr lang="fa-IR" sz="2000" b="1" dirty="0" smtClean="0">
                <a:effectLst/>
                <a:latin typeface="Calibri" panose="020F0502020204030204" pitchFamily="34" charset="0"/>
              </a:rPr>
              <a:t> کنید </a:t>
            </a:r>
            <a:r>
              <a:rPr lang="fa-IR" sz="2000" b="1" dirty="0">
                <a:effectLst/>
                <a:latin typeface="Calibri" panose="020F0502020204030204" pitchFamily="34" charset="0"/>
              </a:rPr>
              <a:t>یا خیر از شما پرسیده </a:t>
            </a:r>
            <a:r>
              <a:rPr lang="fa-IR" sz="2000" b="1" dirty="0">
                <a:effectLst/>
                <a:latin typeface="Calibri" panose="020F0502020204030204" pitchFamily="34" charset="0"/>
              </a:rPr>
              <a:t>می‌شود</a:t>
            </a:r>
            <a:r>
              <a:rPr lang="fa-IR" sz="2000" b="1" dirty="0">
                <a:effectLst/>
                <a:latin typeface="Calibri" panose="020F0502020204030204" pitchFamily="34" charset="0"/>
              </a:rPr>
              <a:t>. </a:t>
            </a:r>
            <a:r>
              <a:rPr lang="fa-IR" sz="2000" b="1" dirty="0" smtClean="0">
                <a:effectLst/>
                <a:latin typeface="Calibri" panose="020F0502020204030204" pitchFamily="34" charset="0"/>
              </a:rPr>
              <a:t>شما</a:t>
            </a:r>
            <a:r>
              <a:rPr lang="en-US" sz="2000" b="1" dirty="0" smtClean="0">
                <a:effectLst/>
                <a:latin typeface="Calibri" panose="020F0502020204030204" pitchFamily="34" charset="0"/>
              </a:rPr>
              <a:t> </a:t>
            </a:r>
            <a:r>
              <a:rPr lang="en-US" sz="2000" b="1" dirty="0" smtClean="0">
                <a:effectLst/>
                <a:latin typeface="Calibri" panose="020F0502020204030204" pitchFamily="34" charset="0"/>
              </a:rPr>
              <a:t>(</a:t>
            </a:r>
            <a:r>
              <a:rPr lang="en-US" sz="2000" b="1" dirty="0" smtClean="0">
                <a:effectLst/>
                <a:latin typeface="Calibri" panose="020F0502020204030204" pitchFamily="34" charset="0"/>
              </a:rPr>
              <a:t>Y) </a:t>
            </a:r>
            <a:r>
              <a:rPr lang="en-US" sz="2000" b="1" dirty="0" smtClean="0">
                <a:effectLst/>
                <a:latin typeface="Calibri" panose="020F0502020204030204" pitchFamily="34" charset="0"/>
              </a:rPr>
              <a:t> </a:t>
            </a:r>
            <a:r>
              <a:rPr lang="fa-IR" sz="2000" b="1" dirty="0" smtClean="0">
                <a:effectLst/>
                <a:latin typeface="Calibri" panose="020F0502020204030204" pitchFamily="34" charset="0"/>
              </a:rPr>
              <a:t>را </a:t>
            </a:r>
            <a:r>
              <a:rPr lang="fa-IR" sz="2000" b="1" dirty="0">
                <a:effectLst/>
                <a:latin typeface="Calibri" panose="020F0502020204030204" pitchFamily="34" charset="0"/>
              </a:rPr>
              <a:t>به نشانه تائید فشار دهید.</a:t>
            </a:r>
          </a:p>
        </p:txBody>
      </p:sp>
      <p:pic>
        <p:nvPicPr>
          <p:cNvPr id="5" name="Picture 4" descr="alt"/>
          <p:cNvPicPr/>
          <p:nvPr/>
        </p:nvPicPr>
        <p:blipFill>
          <a:blip r:embed="rId2">
            <a:extLst>
              <a:ext uri="{28A0092B-C50C-407E-A947-70E740481C1C}">
                <a14:useLocalDpi xmlns:a14="http://schemas.microsoft.com/office/drawing/2010/main" val="0"/>
              </a:ext>
            </a:extLst>
          </a:blip>
          <a:srcRect/>
          <a:stretch>
            <a:fillRect/>
          </a:stretch>
        </p:blipFill>
        <p:spPr bwMode="auto">
          <a:xfrm>
            <a:off x="2256918" y="2276871"/>
            <a:ext cx="4630165" cy="4087339"/>
          </a:xfrm>
          <a:prstGeom prst="rect">
            <a:avLst/>
          </a:prstGeom>
          <a:noFill/>
          <a:ln>
            <a:noFill/>
          </a:ln>
        </p:spPr>
      </p:pic>
    </p:spTree>
    <p:extLst>
      <p:ext uri="{BB962C8B-B14F-4D97-AF65-F5344CB8AC3E}">
        <p14:creationId xmlns:p14="http://schemas.microsoft.com/office/powerpoint/2010/main" val="539130814"/>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10"/>
          <p:cNvSpPr>
            <a:spLocks noGrp="1"/>
          </p:cNvSpPr>
          <p:nvPr>
            <p:ph type="body" idx="1"/>
          </p:nvPr>
        </p:nvSpPr>
        <p:spPr>
          <a:xfrm>
            <a:off x="142875" y="142875"/>
            <a:ext cx="8829675" cy="571500"/>
          </a:xfrm>
        </p:spPr>
        <p:txBody>
          <a:bodyPr/>
          <a:lstStyle/>
          <a:p>
            <a:pPr marL="361950" lvl="1" indent="0" algn="r" rtl="1">
              <a:spcBef>
                <a:spcPct val="50000"/>
              </a:spcBef>
            </a:pPr>
            <a:r>
              <a:rPr lang="fa-IR" altLang="fa-IR" sz="2800" b="1" dirty="0" smtClean="0">
                <a:solidFill>
                  <a:srgbClr val="0070C0"/>
                </a:solidFill>
                <a:latin typeface="Calibri" pitchFamily="34" charset="0"/>
              </a:rPr>
              <a:t>معرفی مجموعه </a:t>
            </a:r>
            <a:r>
              <a:rPr lang="en-US" altLang="fa-IR" sz="2800" b="1" dirty="0" smtClean="0">
                <a:solidFill>
                  <a:srgbClr val="0070C0"/>
                </a:solidFill>
                <a:latin typeface="Calibri" pitchFamily="34" charset="0"/>
              </a:rPr>
              <a:t>VMware vSphere</a:t>
            </a:r>
            <a:endParaRPr lang="en-US" altLang="fa-IR" sz="2800" b="1" dirty="0">
              <a:solidFill>
                <a:srgbClr val="0070C0"/>
              </a:solidFill>
              <a:latin typeface="Calibri" pitchFamily="34" charset="0"/>
            </a:endParaRPr>
          </a:p>
        </p:txBody>
      </p:sp>
      <p:sp>
        <p:nvSpPr>
          <p:cNvPr id="8" name="Slide Number Placeholder 7"/>
          <p:cNvSpPr>
            <a:spLocks noGrp="1"/>
          </p:cNvSpPr>
          <p:nvPr>
            <p:ph type="sldNum" sz="quarter" idx="11"/>
          </p:nvPr>
        </p:nvSpPr>
        <p:spPr/>
        <p:txBody>
          <a:bodyPr/>
          <a:lstStyle/>
          <a:p>
            <a:pPr rtl="1">
              <a:defRPr/>
            </a:pPr>
            <a:fld id="{598EF61B-9C9B-4EED-8B5F-83511E928145}" type="slidenum">
              <a:rPr lang="en-US">
                <a:latin typeface="Calibri" panose="020F0502020204030204" pitchFamily="34" charset="0"/>
              </a:rPr>
              <a:pPr rtl="1">
                <a:defRPr/>
              </a:pPr>
              <a:t>3</a:t>
            </a:fld>
            <a:endParaRPr lang="en-US" dirty="0">
              <a:latin typeface="Calibri" panose="020F0502020204030204" pitchFamily="34" charset="0"/>
            </a:endParaRPr>
          </a:p>
        </p:txBody>
      </p:sp>
      <p:sp>
        <p:nvSpPr>
          <p:cNvPr id="18" name="Rectangle 3"/>
          <p:cNvSpPr txBox="1">
            <a:spLocks noChangeArrowheads="1"/>
          </p:cNvSpPr>
          <p:nvPr/>
        </p:nvSpPr>
        <p:spPr bwMode="auto">
          <a:xfrm>
            <a:off x="214313" y="1112532"/>
            <a:ext cx="8786812" cy="5268795"/>
          </a:xfrm>
          <a:prstGeom prst="rect">
            <a:avLst/>
          </a:prstGeom>
          <a:noFill/>
          <a:ln w="9525">
            <a:noFill/>
            <a:miter lim="800000"/>
            <a:headEnd/>
            <a:tailEnd/>
          </a:ln>
        </p:spPr>
        <p:txBody>
          <a:bodyPr/>
          <a:lstStyle/>
          <a:p>
            <a:pPr marL="342900" indent="-342900" algn="just" rtl="1">
              <a:lnSpc>
                <a:spcPct val="150000"/>
              </a:lnSpc>
              <a:spcAft>
                <a:spcPts val="1200"/>
              </a:spcAft>
              <a:buFont typeface="Arial" panose="020B0604020202020204" pitchFamily="34" charset="0"/>
              <a:buChar char="•"/>
            </a:pPr>
            <a:r>
              <a:rPr lang="fa-IR" sz="2200" b="1" dirty="0" smtClean="0">
                <a:cs typeface="B Nazanin" panose="00000400000000000000" pitchFamily="2" charset="-78"/>
              </a:rPr>
              <a:t>این مجموعه عظیم کاملترین ابزار برای </a:t>
            </a:r>
            <a:r>
              <a:rPr lang="fa-IR" sz="2200" b="1" dirty="0">
                <a:cs typeface="B Nazanin" panose="00000400000000000000" pitchFamily="2" charset="-78"/>
              </a:rPr>
              <a:t>راه‌اندازی </a:t>
            </a:r>
            <a:r>
              <a:rPr lang="fa-IR" sz="2200" b="1" dirty="0" smtClean="0">
                <a:cs typeface="B Nazanin" panose="00000400000000000000" pitchFamily="2" charset="-78"/>
              </a:rPr>
              <a:t>سیستم مجازی سازی سرور با پشتیبانی از انواع سیستم عامل‌های میهمان و همچنین پشتیبانی از انواع </a:t>
            </a:r>
            <a:r>
              <a:rPr lang="fa-IR" sz="2200" b="1" dirty="0">
                <a:cs typeface="B Nazanin" panose="00000400000000000000" pitchFamily="2" charset="-78"/>
              </a:rPr>
              <a:t>تکنولوژی‌های </a:t>
            </a:r>
            <a:r>
              <a:rPr lang="fa-IR" sz="2200" b="1" dirty="0" smtClean="0">
                <a:cs typeface="B Nazanin" panose="00000400000000000000" pitchFamily="2" charset="-78"/>
              </a:rPr>
              <a:t>پردازشی و ذخیره سازی </a:t>
            </a:r>
            <a:r>
              <a:rPr lang="fa-IR" sz="2200" b="1" dirty="0">
                <a:cs typeface="B Nazanin" panose="00000400000000000000" pitchFamily="2" charset="-78"/>
              </a:rPr>
              <a:t>می‌باشد</a:t>
            </a:r>
            <a:r>
              <a:rPr lang="fa-IR" sz="2200" b="1" dirty="0" smtClean="0">
                <a:cs typeface="B Nazanin" panose="00000400000000000000" pitchFamily="2" charset="-78"/>
              </a:rPr>
              <a:t>.</a:t>
            </a:r>
          </a:p>
          <a:p>
            <a:pPr marL="342900" indent="-342900" algn="just" rtl="1">
              <a:lnSpc>
                <a:spcPct val="150000"/>
              </a:lnSpc>
              <a:spcAft>
                <a:spcPts val="1200"/>
              </a:spcAft>
              <a:buFont typeface="Arial" panose="020B0604020202020204" pitchFamily="34" charset="0"/>
              <a:buChar char="•"/>
            </a:pPr>
            <a:endParaRPr lang="en-US" sz="2200" b="1" dirty="0">
              <a:cs typeface="B Nazanin" panose="00000400000000000000" pitchFamily="2" charset="-78"/>
            </a:endParaRPr>
          </a:p>
          <a:p>
            <a:pPr marL="82550" algn="justLow" rtl="1">
              <a:lnSpc>
                <a:spcPct val="150000"/>
              </a:lnSpc>
              <a:spcBef>
                <a:spcPct val="20000"/>
              </a:spcBef>
              <a:buSzPct val="80000"/>
            </a:pPr>
            <a:endParaRPr lang="fa-IR" sz="2000" b="1" dirty="0" smtClean="0">
              <a:latin typeface="Calibri" pitchFamily="34" charset="0"/>
              <a:cs typeface="B Nazanin" panose="00000400000000000000" pitchFamily="2" charset="-78"/>
            </a:endParaRPr>
          </a:p>
          <a:p>
            <a:pPr marL="177800" indent="-95250" algn="justLow" rtl="1">
              <a:lnSpc>
                <a:spcPct val="150000"/>
              </a:lnSpc>
              <a:spcBef>
                <a:spcPct val="20000"/>
              </a:spcBef>
              <a:buSzPct val="80000"/>
              <a:buFontTx/>
              <a:buChar char="-"/>
            </a:pPr>
            <a:endParaRPr lang="fa-IR" sz="2000" b="1" dirty="0">
              <a:latin typeface="Calibri" pitchFamily="34" charset="0"/>
              <a:cs typeface="B Nazanin" panose="00000400000000000000" pitchFamily="2" charset="-78"/>
            </a:endParaRPr>
          </a:p>
        </p:txBody>
      </p:sp>
      <p:sp>
        <p:nvSpPr>
          <p:cNvPr id="2" name="AutoShape 4" descr="Image result for rosenblum vmw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rosenblum vmwa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rosenblum vmwa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rosenblum vmwar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Image result for rosenblum vmwar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Image result for rosenblum vmwar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Image result for rosenblum vmwar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0" name="Diagram 9"/>
          <p:cNvGraphicFramePr/>
          <p:nvPr>
            <p:extLst>
              <p:ext uri="{D42A27DB-BD31-4B8C-83A1-F6EECF244321}">
                <p14:modId xmlns:p14="http://schemas.microsoft.com/office/powerpoint/2010/main" val="2852301326"/>
              </p:ext>
            </p:extLst>
          </p:nvPr>
        </p:nvGraphicFramePr>
        <p:xfrm>
          <a:off x="155575" y="2780928"/>
          <a:ext cx="8845550" cy="3472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dirty="0"/>
              <a:t>مراحل اعمال تنظیمات پایه در</a:t>
            </a:r>
            <a:r>
              <a:rPr lang="en-US" dirty="0" err="1"/>
              <a:t>ESXi</a:t>
            </a:r>
            <a:endParaRPr lang="en-US" dirty="0"/>
          </a:p>
        </p:txBody>
      </p:sp>
      <p:sp>
        <p:nvSpPr>
          <p:cNvPr id="7" name="Title 6"/>
          <p:cNvSpPr>
            <a:spLocks noGrp="1"/>
          </p:cNvSpPr>
          <p:nvPr>
            <p:ph type="ctrTitle" idx="4294967295"/>
          </p:nvPr>
        </p:nvSpPr>
        <p:spPr>
          <a:xfrm>
            <a:off x="251521" y="1043412"/>
            <a:ext cx="8517420" cy="945428"/>
          </a:xfrm>
        </p:spPr>
        <p:txBody>
          <a:bodyPr>
            <a:noAutofit/>
          </a:bodyPr>
          <a:lstStyle/>
          <a:p>
            <a:pPr marL="285750" indent="-285750" algn="just" rtl="1">
              <a:lnSpc>
                <a:spcPct val="150000"/>
              </a:lnSpc>
              <a:buFont typeface="Arial" panose="020B0604020202020204" pitchFamily="34" charset="0"/>
              <a:buChar char="•"/>
            </a:pPr>
            <a:r>
              <a:rPr lang="fa-IR" sz="2000" b="1" dirty="0">
                <a:effectLst/>
                <a:latin typeface="Calibri" panose="020F0502020204030204" pitchFamily="34" charset="0"/>
              </a:rPr>
              <a:t>در اینجا مراحل نصب </a:t>
            </a:r>
            <a:r>
              <a:rPr lang="en-US" sz="2000" b="1" dirty="0" err="1">
                <a:effectLst/>
                <a:latin typeface="Calibri" panose="020F0502020204030204" pitchFamily="34" charset="0"/>
              </a:rPr>
              <a:t>ESXi</a:t>
            </a:r>
            <a:r>
              <a:rPr lang="en-US" sz="2000" b="1" dirty="0">
                <a:effectLst/>
                <a:latin typeface="Calibri" panose="020F0502020204030204" pitchFamily="34" charset="0"/>
              </a:rPr>
              <a:t> </a:t>
            </a:r>
            <a:r>
              <a:rPr lang="fa-IR" sz="2000" b="1" dirty="0">
                <a:effectLst/>
                <a:latin typeface="Calibri" panose="020F0502020204030204" pitchFamily="34" charset="0"/>
              </a:rPr>
              <a:t>به اتمام رسید. </a:t>
            </a:r>
            <a:r>
              <a:rPr lang="fa-IR" sz="2000" b="1" dirty="0" smtClean="0">
                <a:effectLst/>
                <a:latin typeface="Calibri" panose="020F0502020204030204" pitchFamily="34" charset="0"/>
              </a:rPr>
              <a:t>حالا </a:t>
            </a:r>
            <a:r>
              <a:rPr lang="fa-IR" sz="2000" b="1" dirty="0">
                <a:effectLst/>
                <a:latin typeface="Calibri" panose="020F0502020204030204" pitchFamily="34" charset="0"/>
              </a:rPr>
              <a:t>شما سیستمی دارید که روی آن </a:t>
            </a:r>
            <a:r>
              <a:rPr lang="en-US" sz="2000" b="1" dirty="0" err="1">
                <a:effectLst/>
                <a:latin typeface="Calibri" panose="020F0502020204030204" pitchFamily="34" charset="0"/>
              </a:rPr>
              <a:t>ESXi</a:t>
            </a:r>
            <a:r>
              <a:rPr lang="en-US" sz="2000" b="1" dirty="0">
                <a:effectLst/>
                <a:latin typeface="Calibri" panose="020F0502020204030204" pitchFamily="34" charset="0"/>
              </a:rPr>
              <a:t> 5.0 </a:t>
            </a:r>
            <a:r>
              <a:rPr lang="fa-IR" sz="2000" b="1" dirty="0">
                <a:effectLst/>
                <a:latin typeface="Calibri" panose="020F0502020204030204" pitchFamily="34" charset="0"/>
              </a:rPr>
              <a:t>نصب شده و دارای حداقل تنظیمات </a:t>
            </a:r>
            <a:r>
              <a:rPr lang="fa-IR" sz="2000" b="1" dirty="0">
                <a:effectLst/>
                <a:latin typeface="Calibri" panose="020F0502020204030204" pitchFamily="34" charset="0"/>
              </a:rPr>
              <a:t>می‌باشد</a:t>
            </a:r>
            <a:r>
              <a:rPr lang="fa-IR" sz="2000" b="1" dirty="0">
                <a:effectLst/>
                <a:latin typeface="Calibri" panose="020F0502020204030204" pitchFamily="34" charset="0"/>
              </a:rPr>
              <a:t>. </a:t>
            </a:r>
            <a:endParaRPr lang="en-US" sz="2000" b="1" dirty="0">
              <a:effectLst/>
              <a:latin typeface="Calibri" panose="020F0502020204030204" pitchFamily="34" charset="0"/>
            </a:endParaRPr>
          </a:p>
        </p:txBody>
      </p:sp>
      <p:pic>
        <p:nvPicPr>
          <p:cNvPr id="5" name="Picture 4" descr="alt"/>
          <p:cNvPicPr/>
          <p:nvPr/>
        </p:nvPicPr>
        <p:blipFill>
          <a:blip r:embed="rId2">
            <a:extLst>
              <a:ext uri="{28A0092B-C50C-407E-A947-70E740481C1C}">
                <a14:useLocalDpi xmlns:a14="http://schemas.microsoft.com/office/drawing/2010/main" val="0"/>
              </a:ext>
            </a:extLst>
          </a:blip>
          <a:srcRect/>
          <a:stretch>
            <a:fillRect/>
          </a:stretch>
        </p:blipFill>
        <p:spPr bwMode="auto">
          <a:xfrm>
            <a:off x="1387745" y="2204863"/>
            <a:ext cx="6368510" cy="4438507"/>
          </a:xfrm>
          <a:prstGeom prst="rect">
            <a:avLst/>
          </a:prstGeom>
          <a:noFill/>
          <a:ln>
            <a:noFill/>
          </a:ln>
        </p:spPr>
      </p:pic>
    </p:spTree>
    <p:extLst>
      <p:ext uri="{BB962C8B-B14F-4D97-AF65-F5344CB8AC3E}">
        <p14:creationId xmlns:p14="http://schemas.microsoft.com/office/powerpoint/2010/main" val="3386288672"/>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dirty="0" smtClean="0"/>
              <a:t>نصب </a:t>
            </a:r>
            <a:r>
              <a:rPr lang="en-US" dirty="0" err="1" smtClean="0"/>
              <a:t>vSphere</a:t>
            </a:r>
            <a:r>
              <a:rPr lang="en-US" dirty="0" smtClean="0"/>
              <a:t> Client</a:t>
            </a:r>
            <a:endParaRPr lang="en-US" dirty="0"/>
          </a:p>
        </p:txBody>
      </p:sp>
      <p:sp>
        <p:nvSpPr>
          <p:cNvPr id="4" name="Title 3"/>
          <p:cNvSpPr>
            <a:spLocks noGrp="1"/>
          </p:cNvSpPr>
          <p:nvPr>
            <p:ph type="ctrTitle" idx="4294967295"/>
          </p:nvPr>
        </p:nvSpPr>
        <p:spPr>
          <a:xfrm>
            <a:off x="299692" y="1214438"/>
            <a:ext cx="8592788" cy="5238898"/>
          </a:xfrm>
        </p:spPr>
        <p:txBody>
          <a:bodyPr anchor="t">
            <a:normAutofit/>
          </a:bodyPr>
          <a:lstStyle/>
          <a:p>
            <a:pPr marL="342900" indent="-342900" algn="just" rtl="1">
              <a:lnSpc>
                <a:spcPct val="150000"/>
              </a:lnSpc>
              <a:buFont typeface="Arial" panose="020B0604020202020204" pitchFamily="34" charset="0"/>
              <a:buChar char="•"/>
            </a:pPr>
            <a:r>
              <a:rPr lang="fa-IR" sz="2200" b="1" dirty="0">
                <a:effectLst/>
                <a:latin typeface="Calibri" panose="020F0502020204030204" pitchFamily="34" charset="0"/>
              </a:rPr>
              <a:t>پس از نصب</a:t>
            </a:r>
            <a:r>
              <a:rPr lang="en-US" sz="2200" b="1" dirty="0">
                <a:effectLst/>
                <a:latin typeface="Calibri" panose="020F0502020204030204" pitchFamily="34" charset="0"/>
              </a:rPr>
              <a:t> VMware </a:t>
            </a:r>
            <a:r>
              <a:rPr lang="en-US" sz="2200" b="1" dirty="0" err="1">
                <a:effectLst/>
                <a:latin typeface="Calibri" panose="020F0502020204030204" pitchFamily="34" charset="0"/>
              </a:rPr>
              <a:t>ESXi</a:t>
            </a:r>
            <a:r>
              <a:rPr lang="en-US" sz="2200" b="1" dirty="0">
                <a:effectLst/>
                <a:latin typeface="Calibri" panose="020F0502020204030204" pitchFamily="34" charset="0"/>
              </a:rPr>
              <a:t>  </a:t>
            </a:r>
            <a:r>
              <a:rPr lang="fa-IR" sz="2200" b="1" dirty="0">
                <a:effectLst/>
                <a:latin typeface="Calibri" panose="020F0502020204030204" pitchFamily="34" charset="0"/>
              </a:rPr>
              <a:t>بروی سرور، برنامه</a:t>
            </a:r>
            <a:r>
              <a:rPr lang="en-US" sz="2200" b="1" dirty="0">
                <a:effectLst/>
                <a:latin typeface="Calibri" panose="020F0502020204030204" pitchFamily="34" charset="0"/>
              </a:rPr>
              <a:t> </a:t>
            </a:r>
            <a:r>
              <a:rPr lang="en-US" sz="2200" b="1" dirty="0" err="1">
                <a:effectLst/>
                <a:latin typeface="Calibri" panose="020F0502020204030204" pitchFamily="34" charset="0"/>
              </a:rPr>
              <a:t>vSphere</a:t>
            </a:r>
            <a:r>
              <a:rPr lang="en-US" sz="2200" b="1" dirty="0">
                <a:effectLst/>
                <a:latin typeface="Calibri" panose="020F0502020204030204" pitchFamily="34" charset="0"/>
              </a:rPr>
              <a:t> Client </a:t>
            </a:r>
            <a:r>
              <a:rPr lang="fa-IR" sz="2200" b="1" dirty="0">
                <a:effectLst/>
                <a:latin typeface="Calibri" panose="020F0502020204030204" pitchFamily="34" charset="0"/>
              </a:rPr>
              <a:t>را از سایت رسمی</a:t>
            </a:r>
            <a:r>
              <a:rPr lang="en-US" sz="2200" b="1" dirty="0">
                <a:effectLst/>
                <a:latin typeface="Calibri" panose="020F0502020204030204" pitchFamily="34" charset="0"/>
              </a:rPr>
              <a:t> VMware</a:t>
            </a:r>
            <a:r>
              <a:rPr lang="fa-IR" sz="2200" b="1" dirty="0">
                <a:effectLst/>
                <a:latin typeface="Calibri" panose="020F0502020204030204" pitchFamily="34" charset="0"/>
              </a:rPr>
              <a:t>دانلود و بروی سیستم‌عامل ویندوز نصب کنید. برنامه</a:t>
            </a:r>
            <a:r>
              <a:rPr lang="en-US" sz="2200" b="1" dirty="0">
                <a:effectLst/>
                <a:latin typeface="Calibri" panose="020F0502020204030204" pitchFamily="34" charset="0"/>
              </a:rPr>
              <a:t> </a:t>
            </a:r>
            <a:r>
              <a:rPr lang="en-US" sz="2200" b="1" dirty="0" err="1">
                <a:effectLst/>
                <a:latin typeface="Calibri" panose="020F0502020204030204" pitchFamily="34" charset="0"/>
              </a:rPr>
              <a:t>vSphere</a:t>
            </a:r>
            <a:r>
              <a:rPr lang="en-US" sz="2200" b="1" dirty="0">
                <a:effectLst/>
                <a:latin typeface="Calibri" panose="020F0502020204030204" pitchFamily="34" charset="0"/>
              </a:rPr>
              <a:t> Client </a:t>
            </a:r>
            <a:r>
              <a:rPr lang="fa-IR" sz="2200" b="1" dirty="0">
                <a:effectLst/>
                <a:latin typeface="Calibri" panose="020F0502020204030204" pitchFamily="34" charset="0"/>
              </a:rPr>
              <a:t>امکان برقراری ارتباط راه دور با سرور را فراهم می‌کند. سپس فایل </a:t>
            </a:r>
            <a:r>
              <a:rPr lang="en-US" sz="2200" b="1" dirty="0">
                <a:effectLst/>
                <a:latin typeface="Calibri" panose="020F0502020204030204" pitchFamily="34" charset="0"/>
              </a:rPr>
              <a:t>ISO </a:t>
            </a:r>
            <a:r>
              <a:rPr lang="fa-IR" sz="2200" b="1" dirty="0" smtClean="0">
                <a:effectLst/>
                <a:latin typeface="Calibri" panose="020F0502020204030204" pitchFamily="34" charset="0"/>
              </a:rPr>
              <a:t> سیستم‌عامل‌های </a:t>
            </a:r>
            <a:r>
              <a:rPr lang="fa-IR" sz="2200" b="1" dirty="0">
                <a:effectLst/>
                <a:latin typeface="Calibri" panose="020F0502020204030204" pitchFamily="34" charset="0"/>
              </a:rPr>
              <a:t>لینوکس و ویندوز را بر روی سیستمی که برنامه</a:t>
            </a:r>
            <a:r>
              <a:rPr lang="en-US" sz="2200" b="1" dirty="0">
                <a:effectLst/>
                <a:latin typeface="Calibri" panose="020F0502020204030204" pitchFamily="34" charset="0"/>
              </a:rPr>
              <a:t> </a:t>
            </a:r>
            <a:r>
              <a:rPr lang="en-US" sz="2200" b="1" dirty="0" err="1">
                <a:effectLst/>
                <a:latin typeface="Calibri" panose="020F0502020204030204" pitchFamily="34" charset="0"/>
              </a:rPr>
              <a:t>vSphere</a:t>
            </a:r>
            <a:r>
              <a:rPr lang="en-US" sz="2200" b="1" dirty="0">
                <a:effectLst/>
                <a:latin typeface="Calibri" panose="020F0502020204030204" pitchFamily="34" charset="0"/>
              </a:rPr>
              <a:t> Client </a:t>
            </a:r>
            <a:r>
              <a:rPr lang="fa-IR" sz="2200" b="1" dirty="0">
                <a:effectLst/>
                <a:latin typeface="Calibri" panose="020F0502020204030204" pitchFamily="34" charset="0"/>
              </a:rPr>
              <a:t>را روی آن نصب </a:t>
            </a:r>
            <a:r>
              <a:rPr lang="fa-IR" sz="2200" b="1" dirty="0" smtClean="0">
                <a:effectLst/>
                <a:latin typeface="Calibri" panose="020F0502020204030204" pitchFamily="34" charset="0"/>
              </a:rPr>
              <a:t>کرده‌اید </a:t>
            </a:r>
            <a:r>
              <a:rPr lang="fa-IR" sz="2200" b="1" dirty="0">
                <a:effectLst/>
                <a:latin typeface="Calibri" panose="020F0502020204030204" pitchFamily="34" charset="0"/>
              </a:rPr>
              <a:t>دانلود </a:t>
            </a:r>
            <a:r>
              <a:rPr lang="fa-IR" sz="2200" b="1" dirty="0" smtClean="0">
                <a:effectLst/>
                <a:latin typeface="Calibri" panose="020F0502020204030204" pitchFamily="34" charset="0"/>
              </a:rPr>
              <a:t>کنی</a:t>
            </a:r>
            <a:r>
              <a:rPr lang="fa-IR" sz="2200" b="1" dirty="0" smtClean="0">
                <a:effectLst/>
                <a:latin typeface="Calibri" panose="020F0502020204030204" pitchFamily="34" charset="0"/>
              </a:rPr>
              <a:t>د.                                                                        . </a:t>
            </a:r>
            <a:br>
              <a:rPr lang="fa-IR" sz="2200" b="1" dirty="0" smtClean="0">
                <a:effectLst/>
                <a:latin typeface="Calibri" panose="020F0502020204030204" pitchFamily="34" charset="0"/>
              </a:rPr>
            </a:br>
            <a:r>
              <a:rPr lang="fa-IR" sz="2200" b="1" dirty="0">
                <a:effectLst/>
                <a:latin typeface="Calibri" panose="020F0502020204030204" pitchFamily="34" charset="0"/>
              </a:rPr>
              <a:t/>
            </a:r>
            <a:br>
              <a:rPr lang="fa-IR" sz="2200" b="1" dirty="0">
                <a:effectLst/>
                <a:latin typeface="Calibri" panose="020F0502020204030204" pitchFamily="34" charset="0"/>
              </a:rPr>
            </a:br>
            <a:r>
              <a:rPr lang="fa-IR" sz="2200" b="1" dirty="0" smtClean="0">
                <a:solidFill>
                  <a:srgbClr val="FF0000"/>
                </a:solidFill>
                <a:effectLst/>
                <a:latin typeface="Calibri" panose="020F0502020204030204" pitchFamily="34" charset="0"/>
              </a:rPr>
              <a:t>نکته : </a:t>
            </a:r>
            <a:r>
              <a:rPr lang="fa-IR" sz="2200" b="1" dirty="0" smtClean="0">
                <a:effectLst/>
                <a:latin typeface="Calibri" panose="020F0502020204030204" pitchFamily="34" charset="0"/>
              </a:rPr>
              <a:t>با </a:t>
            </a:r>
            <a:r>
              <a:rPr lang="fa-IR" sz="2200" b="1" dirty="0">
                <a:effectLst/>
                <a:latin typeface="Calibri" panose="020F0502020204030204" pitchFamily="34" charset="0"/>
              </a:rPr>
              <a:t>توجه به اینکه این فایل‌های</a:t>
            </a:r>
            <a:r>
              <a:rPr lang="en-US" sz="2200" b="1" dirty="0">
                <a:effectLst/>
                <a:latin typeface="Calibri" panose="020F0502020204030204" pitchFamily="34" charset="0"/>
              </a:rPr>
              <a:t> </a:t>
            </a:r>
            <a:r>
              <a:rPr lang="en-US" sz="2200" b="1" dirty="0" err="1" smtClean="0">
                <a:effectLst/>
                <a:latin typeface="Calibri" panose="020F0502020204030204" pitchFamily="34" charset="0"/>
              </a:rPr>
              <a:t>iso</a:t>
            </a:r>
            <a:r>
              <a:rPr lang="en-US" sz="2200" b="1" dirty="0" smtClean="0">
                <a:effectLst/>
                <a:latin typeface="Calibri" panose="020F0502020204030204" pitchFamily="34" charset="0"/>
              </a:rPr>
              <a:t> </a:t>
            </a:r>
            <a:r>
              <a:rPr lang="fa-IR" sz="2200" b="1" dirty="0">
                <a:effectLst/>
                <a:latin typeface="Calibri" panose="020F0502020204030204" pitchFamily="34" charset="0"/>
              </a:rPr>
              <a:t>را باید از طریق</a:t>
            </a:r>
            <a:r>
              <a:rPr lang="en-US" sz="2200" b="1" dirty="0">
                <a:effectLst/>
                <a:latin typeface="Calibri" panose="020F0502020204030204" pitchFamily="34" charset="0"/>
              </a:rPr>
              <a:t> Client </a:t>
            </a:r>
            <a:r>
              <a:rPr lang="fa-IR" sz="2200" b="1" dirty="0">
                <a:effectLst/>
                <a:latin typeface="Calibri" panose="020F0502020204030204" pitchFamily="34" charset="0"/>
              </a:rPr>
              <a:t>به سرور آپلود کنید، پیشنهاد می‌گردد برنامه</a:t>
            </a:r>
            <a:r>
              <a:rPr lang="en-US" sz="2200" b="1" dirty="0">
                <a:effectLst/>
                <a:latin typeface="Calibri" panose="020F0502020204030204" pitchFamily="34" charset="0"/>
              </a:rPr>
              <a:t> </a:t>
            </a:r>
            <a:r>
              <a:rPr lang="en-US" sz="2200" b="1" dirty="0" err="1">
                <a:effectLst/>
                <a:latin typeface="Calibri" panose="020F0502020204030204" pitchFamily="34" charset="0"/>
              </a:rPr>
              <a:t>vSphere</a:t>
            </a:r>
            <a:r>
              <a:rPr lang="en-US" sz="2200" b="1" dirty="0">
                <a:effectLst/>
                <a:latin typeface="Calibri" panose="020F0502020204030204" pitchFamily="34" charset="0"/>
              </a:rPr>
              <a:t> Client </a:t>
            </a:r>
            <a:r>
              <a:rPr lang="fa-IR" sz="2200" b="1" dirty="0">
                <a:effectLst/>
                <a:latin typeface="Calibri" panose="020F0502020204030204" pitchFamily="34" charset="0"/>
              </a:rPr>
              <a:t>را بر روی یک سرور با پهنای‌باند بالا نصب کنید تا انتقال فایل‌ها  زمان‌بر و هزینه‌بر نباشد</a:t>
            </a:r>
            <a:r>
              <a:rPr lang="en-US" sz="2200" b="1" dirty="0" smtClean="0">
                <a:effectLst/>
                <a:latin typeface="Calibri" panose="020F0502020204030204" pitchFamily="34" charset="0"/>
              </a:rPr>
              <a:t>.</a:t>
            </a:r>
            <a:endParaRPr lang="fa-IR" sz="2200" b="1" dirty="0">
              <a:effectLst/>
              <a:latin typeface="Calibri" panose="020F0502020204030204" pitchFamily="34" charset="0"/>
            </a:endParaRPr>
          </a:p>
        </p:txBody>
      </p:sp>
    </p:spTree>
    <p:extLst>
      <p:ext uri="{BB962C8B-B14F-4D97-AF65-F5344CB8AC3E}">
        <p14:creationId xmlns:p14="http://schemas.microsoft.com/office/powerpoint/2010/main" val="3757957925"/>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fa-IR" dirty="0"/>
              <a:t>نصب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750888"/>
            <a:ext cx="8768940" cy="1814016"/>
          </a:xfrm>
        </p:spPr>
        <p:txBody>
          <a:bodyPr>
            <a:noAutofit/>
          </a:bodyPr>
          <a:lstStyle/>
          <a:p>
            <a:pPr marL="342900" indent="-342900" algn="r" rtl="1">
              <a:lnSpc>
                <a:spcPct val="150000"/>
              </a:lnSpc>
              <a:buFont typeface="Arial" panose="020B0604020202020204" pitchFamily="34" charset="0"/>
              <a:buChar char="•"/>
            </a:pPr>
            <a:r>
              <a:rPr lang="fa-IR" sz="2000" b="1" dirty="0" smtClean="0">
                <a:effectLst/>
                <a:latin typeface="Calibri" panose="020F0502020204030204" pitchFamily="34" charset="0"/>
              </a:rPr>
              <a:t>برنامه</a:t>
            </a:r>
            <a:r>
              <a:rPr lang="en-US" sz="2000" b="1" dirty="0" smtClean="0">
                <a:effectLst/>
                <a:latin typeface="Calibri" panose="020F0502020204030204" pitchFamily="34" charset="0"/>
              </a:rPr>
              <a:t> </a:t>
            </a:r>
            <a:r>
              <a:rPr lang="en-US" sz="2000" b="1" dirty="0" err="1">
                <a:effectLst/>
                <a:latin typeface="Calibri" panose="020F0502020204030204" pitchFamily="34" charset="0"/>
              </a:rPr>
              <a:t>vSphere</a:t>
            </a:r>
            <a:r>
              <a:rPr lang="en-US" sz="2000" b="1" dirty="0">
                <a:effectLst/>
                <a:latin typeface="Calibri" panose="020F0502020204030204" pitchFamily="34" charset="0"/>
              </a:rPr>
              <a:t> Client </a:t>
            </a:r>
            <a:r>
              <a:rPr lang="fa-IR" sz="2000" b="1" dirty="0">
                <a:effectLst/>
                <a:latin typeface="Calibri" panose="020F0502020204030204" pitchFamily="34" charset="0"/>
              </a:rPr>
              <a:t>را </a:t>
            </a:r>
            <a:r>
              <a:rPr lang="fa-IR" sz="2000" b="1" dirty="0" smtClean="0">
                <a:effectLst/>
                <a:latin typeface="Calibri" panose="020F0502020204030204" pitchFamily="34" charset="0"/>
              </a:rPr>
              <a:t>اجرا </a:t>
            </a:r>
            <a:r>
              <a:rPr lang="fa-IR" sz="2000" b="1" dirty="0">
                <a:effectLst/>
                <a:latin typeface="Calibri" panose="020F0502020204030204" pitchFamily="34" charset="0"/>
              </a:rPr>
              <a:t>نمایید</a:t>
            </a:r>
            <a:r>
              <a:rPr lang="en-US" sz="2000" b="1" dirty="0" smtClean="0">
                <a:effectLst/>
                <a:latin typeface="Calibri" panose="020F0502020204030204" pitchFamily="34" charset="0"/>
              </a:rPr>
              <a:t>.</a:t>
            </a:r>
            <a:r>
              <a:rPr lang="fa-IR" sz="2000" b="1" dirty="0" smtClean="0">
                <a:effectLst/>
                <a:latin typeface="Calibri" panose="020F0502020204030204" pitchFamily="34" charset="0"/>
              </a:rPr>
              <a:t> </a:t>
            </a:r>
            <a:r>
              <a:rPr lang="en-US" sz="2000" b="1" dirty="0">
                <a:effectLst/>
                <a:latin typeface="Calibri" panose="020F0502020204030204" pitchFamily="34" charset="0"/>
              </a:rPr>
              <a:t/>
            </a:r>
            <a:br>
              <a:rPr lang="en-US" sz="2000" b="1" dirty="0">
                <a:effectLst/>
                <a:latin typeface="Calibri" panose="020F0502020204030204" pitchFamily="34" charset="0"/>
              </a:rPr>
            </a:br>
            <a:endParaRPr lang="fa-IR" sz="2000" b="1" dirty="0">
              <a:effectLst/>
              <a:latin typeface="Calibri" panose="020F0502020204030204" pitchFamily="34" charset="0"/>
            </a:endParaRPr>
          </a:p>
        </p:txBody>
      </p:sp>
      <p:pic>
        <p:nvPicPr>
          <p:cNvPr id="5" name="Picture 4" descr="آشنایی و نصب و راه‌اندازی  VMware ESXi - بخش دوم"/>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3670717" cy="4353093"/>
          </a:xfrm>
          <a:prstGeom prst="rect">
            <a:avLst/>
          </a:prstGeom>
          <a:noFill/>
          <a:ln>
            <a:noFill/>
          </a:ln>
        </p:spPr>
      </p:pic>
      <p:sp>
        <p:nvSpPr>
          <p:cNvPr id="4" name="Rectangle 3"/>
          <p:cNvSpPr/>
          <p:nvPr/>
        </p:nvSpPr>
        <p:spPr>
          <a:xfrm>
            <a:off x="4427984" y="1844824"/>
            <a:ext cx="4392488" cy="1938992"/>
          </a:xfrm>
          <a:prstGeom prst="rect">
            <a:avLst/>
          </a:prstGeom>
        </p:spPr>
        <p:txBody>
          <a:bodyPr wrap="square">
            <a:spAutoFit/>
          </a:bodyPr>
          <a:lstStyle/>
          <a:p>
            <a:pPr marL="285750" indent="-285750" algn="just" rtl="1">
              <a:lnSpc>
                <a:spcPct val="150000"/>
              </a:lnSpc>
              <a:buFont typeface="Arial" panose="020B0604020202020204" pitchFamily="34" charset="0"/>
              <a:buChar char="•"/>
            </a:pPr>
            <a:r>
              <a:rPr lang="fa-IR" sz="2000" b="1" dirty="0">
                <a:solidFill>
                  <a:srgbClr val="572314"/>
                </a:solidFill>
                <a:latin typeface="Calibri" panose="020F0502020204030204" pitchFamily="34" charset="0"/>
                <a:ea typeface="+mj-ea"/>
                <a:cs typeface="B Nazanin" panose="00000400000000000000" pitchFamily="2" charset="-78"/>
              </a:rPr>
              <a:t>آدرس</a:t>
            </a:r>
            <a:r>
              <a:rPr lang="en-US" sz="2000" b="1" dirty="0">
                <a:solidFill>
                  <a:srgbClr val="572314"/>
                </a:solidFill>
                <a:latin typeface="Calibri" panose="020F0502020204030204" pitchFamily="34" charset="0"/>
                <a:ea typeface="+mj-ea"/>
                <a:cs typeface="B Nazanin" panose="00000400000000000000" pitchFamily="2" charset="-78"/>
              </a:rPr>
              <a:t> IP </a:t>
            </a:r>
            <a:r>
              <a:rPr lang="fa-IR" sz="2000" b="1" dirty="0">
                <a:solidFill>
                  <a:srgbClr val="572314"/>
                </a:solidFill>
                <a:latin typeface="Calibri" panose="020F0502020204030204" pitchFamily="34" charset="0"/>
                <a:ea typeface="+mj-ea"/>
                <a:cs typeface="B Nazanin" panose="00000400000000000000" pitchFamily="2" charset="-78"/>
              </a:rPr>
              <a:t>سرور، نام کاربری و کلمه عبور -این اطلاعات را در زمان نصب </a:t>
            </a:r>
            <a:r>
              <a:rPr lang="en-US" sz="2000" b="1" dirty="0">
                <a:solidFill>
                  <a:srgbClr val="572314"/>
                </a:solidFill>
                <a:latin typeface="Calibri" panose="020F0502020204030204" pitchFamily="34" charset="0"/>
                <a:ea typeface="+mj-ea"/>
                <a:cs typeface="B Nazanin" panose="00000400000000000000" pitchFamily="2" charset="-78"/>
              </a:rPr>
              <a:t>VMware </a:t>
            </a:r>
            <a:r>
              <a:rPr lang="en-US" sz="2000" b="1" dirty="0" err="1">
                <a:solidFill>
                  <a:srgbClr val="572314"/>
                </a:solidFill>
                <a:latin typeface="Calibri" panose="020F0502020204030204" pitchFamily="34" charset="0"/>
                <a:ea typeface="+mj-ea"/>
                <a:cs typeface="B Nazanin" panose="00000400000000000000" pitchFamily="2" charset="-78"/>
              </a:rPr>
              <a:t>ESXi</a:t>
            </a:r>
            <a:r>
              <a:rPr lang="en-US" sz="2000" b="1" dirty="0">
                <a:solidFill>
                  <a:srgbClr val="572314"/>
                </a:solidFill>
                <a:latin typeface="Calibri" panose="020F0502020204030204" pitchFamily="34" charset="0"/>
                <a:ea typeface="+mj-ea"/>
                <a:cs typeface="B Nazanin" panose="00000400000000000000" pitchFamily="2" charset="-78"/>
              </a:rPr>
              <a:t> </a:t>
            </a:r>
            <a:r>
              <a:rPr lang="fa-IR" sz="2000" b="1" dirty="0">
                <a:solidFill>
                  <a:srgbClr val="572314"/>
                </a:solidFill>
                <a:latin typeface="Calibri" panose="020F0502020204030204" pitchFamily="34" charset="0"/>
                <a:ea typeface="+mj-ea"/>
                <a:cs typeface="B Nazanin" panose="00000400000000000000" pitchFamily="2" charset="-78"/>
              </a:rPr>
              <a:t>تنظیم نموده‌اید- را در محل‌های خواسته شده برنامه</a:t>
            </a:r>
            <a:r>
              <a:rPr lang="en-US" sz="2000" b="1" dirty="0">
                <a:solidFill>
                  <a:srgbClr val="572314"/>
                </a:solidFill>
                <a:latin typeface="Calibri" panose="020F0502020204030204" pitchFamily="34" charset="0"/>
                <a:ea typeface="+mj-ea"/>
                <a:cs typeface="B Nazanin" panose="00000400000000000000" pitchFamily="2" charset="-78"/>
              </a:rPr>
              <a:t> </a:t>
            </a:r>
            <a:r>
              <a:rPr lang="en-US" sz="2000" b="1" dirty="0" err="1">
                <a:solidFill>
                  <a:srgbClr val="572314"/>
                </a:solidFill>
                <a:latin typeface="Calibri" panose="020F0502020204030204" pitchFamily="34" charset="0"/>
                <a:ea typeface="+mj-ea"/>
                <a:cs typeface="B Nazanin" panose="00000400000000000000" pitchFamily="2" charset="-78"/>
              </a:rPr>
              <a:t>vSphere</a:t>
            </a:r>
            <a:r>
              <a:rPr lang="en-US" sz="2000" b="1" dirty="0">
                <a:solidFill>
                  <a:srgbClr val="572314"/>
                </a:solidFill>
                <a:latin typeface="Calibri" panose="020F0502020204030204" pitchFamily="34" charset="0"/>
                <a:ea typeface="+mj-ea"/>
                <a:cs typeface="B Nazanin" panose="00000400000000000000" pitchFamily="2" charset="-78"/>
              </a:rPr>
              <a:t> Client </a:t>
            </a:r>
            <a:r>
              <a:rPr lang="fa-IR" sz="2000" b="1" dirty="0" smtClean="0">
                <a:solidFill>
                  <a:srgbClr val="572314"/>
                </a:solidFill>
                <a:latin typeface="Calibri" panose="020F0502020204030204" pitchFamily="34" charset="0"/>
                <a:ea typeface="+mj-ea"/>
                <a:cs typeface="B Nazanin" panose="00000400000000000000" pitchFamily="2" charset="-78"/>
              </a:rPr>
              <a:t> وارد </a:t>
            </a:r>
            <a:r>
              <a:rPr lang="fa-IR" sz="2000" b="1" dirty="0">
                <a:solidFill>
                  <a:srgbClr val="572314"/>
                </a:solidFill>
                <a:latin typeface="Calibri" panose="020F0502020204030204" pitchFamily="34" charset="0"/>
                <a:ea typeface="+mj-ea"/>
                <a:cs typeface="B Nazanin" panose="00000400000000000000" pitchFamily="2" charset="-78"/>
              </a:rPr>
              <a:t>کنید</a:t>
            </a:r>
            <a:r>
              <a:rPr lang="en-US" sz="2000" b="1" dirty="0">
                <a:solidFill>
                  <a:srgbClr val="572314"/>
                </a:solidFill>
                <a:latin typeface="Calibri" panose="020F0502020204030204" pitchFamily="34" charset="0"/>
                <a:ea typeface="+mj-ea"/>
                <a:cs typeface="B Nazanin" panose="00000400000000000000" pitchFamily="2" charset="-78"/>
              </a:rPr>
              <a:t>.</a:t>
            </a:r>
          </a:p>
        </p:txBody>
      </p:sp>
    </p:spTree>
    <p:extLst>
      <p:ext uri="{BB962C8B-B14F-4D97-AF65-F5344CB8AC3E}">
        <p14:creationId xmlns:p14="http://schemas.microsoft.com/office/powerpoint/2010/main" val="2144856366"/>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نصب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630238"/>
            <a:ext cx="8964488" cy="1646634"/>
          </a:xfrm>
        </p:spPr>
        <p:txBody>
          <a:bodyPr>
            <a:normAutofit/>
          </a:bodyPr>
          <a:lstStyle/>
          <a:p>
            <a:pPr marL="342900" indent="-342900" algn="r" rtl="1">
              <a:lnSpc>
                <a:spcPct val="150000"/>
              </a:lnSpc>
              <a:buFont typeface="Arial" panose="020B0604020202020204" pitchFamily="34" charset="0"/>
              <a:buChar char="•"/>
            </a:pPr>
            <a:r>
              <a:rPr lang="fa-IR" sz="2200" b="1" dirty="0" smtClean="0">
                <a:effectLst/>
                <a:latin typeface="Calibri" panose="020F0502020204030204" pitchFamily="34" charset="0"/>
              </a:rPr>
              <a:t>پس </a:t>
            </a:r>
            <a:r>
              <a:rPr lang="fa-IR" sz="2200" b="1" dirty="0">
                <a:effectLst/>
                <a:latin typeface="Calibri" panose="020F0502020204030204" pitchFamily="34" charset="0"/>
              </a:rPr>
              <a:t>از اتصال به سرور، برنامه</a:t>
            </a:r>
            <a:r>
              <a:rPr lang="en-US" sz="2200" b="1" dirty="0">
                <a:effectLst/>
                <a:latin typeface="Calibri" panose="020F0502020204030204" pitchFamily="34" charset="0"/>
              </a:rPr>
              <a:t> </a:t>
            </a:r>
            <a:r>
              <a:rPr lang="en-US" sz="2200" b="1" dirty="0" err="1">
                <a:effectLst/>
                <a:latin typeface="Calibri" panose="020F0502020204030204" pitchFamily="34" charset="0"/>
              </a:rPr>
              <a:t>vSphere</a:t>
            </a:r>
            <a:r>
              <a:rPr lang="en-US" sz="2200" b="1" dirty="0">
                <a:effectLst/>
                <a:latin typeface="Calibri" panose="020F0502020204030204" pitchFamily="34" charset="0"/>
              </a:rPr>
              <a:t> Client</a:t>
            </a:r>
            <a:r>
              <a:rPr lang="fa-IR" sz="2200" b="1" dirty="0">
                <a:effectLst/>
                <a:latin typeface="Calibri" panose="020F0502020204030204" pitchFamily="34" charset="0"/>
              </a:rPr>
              <a:t>، اطلاعات کلی و وضعیت سرور را نمایش داده خواهد شد</a:t>
            </a:r>
            <a:r>
              <a:rPr lang="en-US" sz="2200" b="1" dirty="0">
                <a:effectLst/>
                <a:latin typeface="Calibri" panose="020F0502020204030204" pitchFamily="34" charset="0"/>
              </a:rPr>
              <a:t>.</a:t>
            </a:r>
          </a:p>
        </p:txBody>
      </p:sp>
      <p:pic>
        <p:nvPicPr>
          <p:cNvPr id="3" name="Picture 2" descr="آشنایی و نصب و راه‌اندازی  VMware ESXi - بخش دوم"/>
          <p:cNvPicPr/>
          <p:nvPr/>
        </p:nvPicPr>
        <p:blipFill>
          <a:blip r:embed="rId2">
            <a:extLst>
              <a:ext uri="{28A0092B-C50C-407E-A947-70E740481C1C}">
                <a14:useLocalDpi xmlns:a14="http://schemas.microsoft.com/office/drawing/2010/main" val="0"/>
              </a:ext>
            </a:extLst>
          </a:blip>
          <a:srcRect/>
          <a:stretch>
            <a:fillRect/>
          </a:stretch>
        </p:blipFill>
        <p:spPr bwMode="auto">
          <a:xfrm>
            <a:off x="1802888" y="2132856"/>
            <a:ext cx="5538225" cy="4248472"/>
          </a:xfrm>
          <a:prstGeom prst="rect">
            <a:avLst/>
          </a:prstGeom>
          <a:noFill/>
          <a:ln>
            <a:noFill/>
          </a:ln>
        </p:spPr>
      </p:pic>
    </p:spTree>
    <p:extLst>
      <p:ext uri="{BB962C8B-B14F-4D97-AF65-F5344CB8AC3E}">
        <p14:creationId xmlns:p14="http://schemas.microsoft.com/office/powerpoint/2010/main" val="583307876"/>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smtClean="0"/>
              <a:t>معرفی محیط و نحوه اضافه کردن ماشین در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885825"/>
            <a:ext cx="8892480" cy="1122363"/>
          </a:xfrm>
        </p:spPr>
        <p:txBody>
          <a:bodyPr>
            <a:normAutofit fontScale="90000"/>
          </a:bodyPr>
          <a:lstStyle/>
          <a:p>
            <a:pPr marL="342900" indent="-342900" algn="just" rtl="1">
              <a:lnSpc>
                <a:spcPct val="150000"/>
              </a:lnSpc>
              <a:buFont typeface="Arial" panose="020B0604020202020204" pitchFamily="34" charset="0"/>
              <a:buChar char="•"/>
            </a:pPr>
            <a:r>
              <a:rPr lang="en-US" sz="2400" b="1" dirty="0">
                <a:effectLst/>
                <a:latin typeface="Calibri" panose="020F0502020204030204" pitchFamily="34" charset="0"/>
              </a:rPr>
              <a:t> </a:t>
            </a:r>
            <a:r>
              <a:rPr lang="fa-IR" sz="2400" b="1" dirty="0" smtClean="0">
                <a:effectLst/>
                <a:latin typeface="Calibri" panose="020F0502020204030204" pitchFamily="34" charset="0"/>
              </a:rPr>
              <a:t>از </a:t>
            </a:r>
            <a:r>
              <a:rPr lang="fa-IR" sz="2400" b="1" dirty="0">
                <a:effectLst/>
                <a:latin typeface="Calibri" panose="020F0502020204030204" pitchFamily="34" charset="0"/>
              </a:rPr>
              <a:t>پنجره سمت چپ بر روی زیانه‌ی</a:t>
            </a:r>
            <a:r>
              <a:rPr lang="en-US" sz="2400" b="1" dirty="0">
                <a:effectLst/>
                <a:latin typeface="Calibri" panose="020F0502020204030204" pitchFamily="34" charset="0"/>
              </a:rPr>
              <a:t> Summary </a:t>
            </a:r>
            <a:r>
              <a:rPr lang="fa-IR" sz="2400" b="1" dirty="0">
                <a:effectLst/>
                <a:latin typeface="Calibri" panose="020F0502020204030204" pitchFamily="34" charset="0"/>
              </a:rPr>
              <a:t>کلیک کنید، سپس از بخش </a:t>
            </a:r>
            <a:r>
              <a:rPr lang="en-US" sz="2400" b="1" dirty="0" smtClean="0">
                <a:effectLst/>
                <a:latin typeface="Calibri" panose="020F0502020204030204" pitchFamily="34" charset="0"/>
              </a:rPr>
              <a:t>Storage</a:t>
            </a:r>
            <a:r>
              <a:rPr lang="fa-IR" sz="2400" b="1" dirty="0">
                <a:effectLst/>
                <a:latin typeface="Calibri" panose="020F0502020204030204" pitchFamily="34" charset="0"/>
              </a:rPr>
              <a:t> </a:t>
            </a:r>
            <a:r>
              <a:rPr lang="fa-IR" sz="2400" b="1" dirty="0" smtClean="0">
                <a:effectLst/>
                <a:latin typeface="Calibri" panose="020F0502020204030204" pitchFamily="34" charset="0"/>
              </a:rPr>
              <a:t>بر </a:t>
            </a:r>
            <a:r>
              <a:rPr lang="fa-IR" sz="2400" b="1" dirty="0">
                <a:effectLst/>
                <a:latin typeface="Calibri" panose="020F0502020204030204" pitchFamily="34" charset="0"/>
              </a:rPr>
              <a:t>روی یکی از</a:t>
            </a:r>
            <a:r>
              <a:rPr lang="en-US" sz="2400" b="1" dirty="0">
                <a:effectLst/>
                <a:latin typeface="Calibri" panose="020F0502020204030204" pitchFamily="34" charset="0"/>
              </a:rPr>
              <a:t> Storage</a:t>
            </a:r>
            <a:r>
              <a:rPr lang="fa-IR" sz="2400" b="1" dirty="0">
                <a:effectLst/>
                <a:latin typeface="Calibri" panose="020F0502020204030204" pitchFamily="34" charset="0"/>
              </a:rPr>
              <a:t>ها کلیک راست و گزینه</a:t>
            </a:r>
            <a:r>
              <a:rPr lang="en-US" sz="2400" b="1" dirty="0">
                <a:effectLst/>
                <a:latin typeface="Calibri" panose="020F0502020204030204" pitchFamily="34" charset="0"/>
              </a:rPr>
              <a:t> Browse </a:t>
            </a:r>
            <a:r>
              <a:rPr lang="en-US" sz="2400" b="1" dirty="0" err="1">
                <a:effectLst/>
                <a:latin typeface="Calibri" panose="020F0502020204030204" pitchFamily="34" charset="0"/>
              </a:rPr>
              <a:t>Datastorage</a:t>
            </a:r>
            <a:r>
              <a:rPr lang="en-US" sz="2400" b="1" dirty="0">
                <a:effectLst/>
                <a:latin typeface="Calibri" panose="020F0502020204030204" pitchFamily="34" charset="0"/>
              </a:rPr>
              <a:t> </a:t>
            </a:r>
            <a:r>
              <a:rPr lang="fa-IR" sz="2400" b="1" dirty="0">
                <a:effectLst/>
                <a:latin typeface="Calibri" panose="020F0502020204030204" pitchFamily="34" charset="0"/>
              </a:rPr>
              <a:t>را انتخاب کنید</a:t>
            </a:r>
            <a:r>
              <a:rPr lang="en-US" sz="2400" b="1" dirty="0">
                <a:effectLst/>
                <a:latin typeface="Calibri" panose="020F0502020204030204" pitchFamily="34" charset="0"/>
              </a:rPr>
              <a:t>.</a:t>
            </a:r>
          </a:p>
        </p:txBody>
      </p:sp>
      <p:pic>
        <p:nvPicPr>
          <p:cNvPr id="3" name="Picture 2" descr="انتخاب گزینه‌ی browse storage به کمک  vSphere Client"/>
          <p:cNvPicPr/>
          <p:nvPr/>
        </p:nvPicPr>
        <p:blipFill>
          <a:blip r:embed="rId2">
            <a:extLst>
              <a:ext uri="{28A0092B-C50C-407E-A947-70E740481C1C}">
                <a14:useLocalDpi xmlns:a14="http://schemas.microsoft.com/office/drawing/2010/main" val="0"/>
              </a:ext>
            </a:extLst>
          </a:blip>
          <a:srcRect/>
          <a:stretch>
            <a:fillRect/>
          </a:stretch>
        </p:blipFill>
        <p:spPr bwMode="auto">
          <a:xfrm>
            <a:off x="1709698" y="2162641"/>
            <a:ext cx="5724604" cy="4290695"/>
          </a:xfrm>
          <a:prstGeom prst="rect">
            <a:avLst/>
          </a:prstGeom>
          <a:noFill/>
          <a:ln>
            <a:noFill/>
          </a:ln>
        </p:spPr>
      </p:pic>
    </p:spTree>
    <p:extLst>
      <p:ext uri="{BB962C8B-B14F-4D97-AF65-F5344CB8AC3E}">
        <p14:creationId xmlns:p14="http://schemas.microsoft.com/office/powerpoint/2010/main" val="1986009852"/>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541338"/>
            <a:ext cx="8964488" cy="1663526"/>
          </a:xfrm>
        </p:spPr>
        <p:txBody>
          <a:bodyPr>
            <a:normAutofit/>
          </a:bodyPr>
          <a:lstStyle/>
          <a:p>
            <a:pPr marL="285750" indent="-285750" algn="r" rtl="1">
              <a:buFont typeface="Arial" panose="020B0604020202020204" pitchFamily="34" charset="0"/>
              <a:buChar char="•"/>
            </a:pPr>
            <a:r>
              <a:rPr lang="en-US" sz="2000" b="1" dirty="0">
                <a:effectLst/>
                <a:latin typeface="Calibri" panose="020F0502020204030204" pitchFamily="34" charset="0"/>
              </a:rPr>
              <a:t> </a:t>
            </a:r>
            <a:r>
              <a:rPr lang="en-US" sz="2000" b="1" dirty="0" smtClean="0">
                <a:effectLst/>
                <a:latin typeface="Calibri" panose="020F0502020204030204" pitchFamily="34" charset="0"/>
              </a:rPr>
              <a:t> </a:t>
            </a:r>
            <a:r>
              <a:rPr lang="fa-IR" sz="2000" b="1" dirty="0" smtClean="0">
                <a:effectLst/>
                <a:latin typeface="Calibri" panose="020F0502020204030204" pitchFamily="34" charset="0"/>
              </a:rPr>
              <a:t>در </a:t>
            </a:r>
            <a:r>
              <a:rPr lang="fa-IR" sz="2000" b="1" dirty="0">
                <a:effectLst/>
                <a:latin typeface="Calibri" panose="020F0502020204030204" pitchFamily="34" charset="0"/>
              </a:rPr>
              <a:t>پنحره باز شده</a:t>
            </a:r>
            <a:r>
              <a:rPr lang="en-US" sz="2000" b="1" dirty="0">
                <a:effectLst/>
                <a:latin typeface="Calibri" panose="020F0502020204030204" pitchFamily="34" charset="0"/>
              </a:rPr>
              <a:t> New Folder </a:t>
            </a:r>
            <a:r>
              <a:rPr lang="fa-IR" sz="2000" b="1" dirty="0">
                <a:effectLst/>
                <a:latin typeface="Calibri" panose="020F0502020204030204" pitchFamily="34" charset="0"/>
              </a:rPr>
              <a:t>را انتخاب کنید و فولدری به نام</a:t>
            </a:r>
            <a:r>
              <a:rPr lang="en-US" sz="2000" b="1" dirty="0">
                <a:effectLst/>
                <a:latin typeface="Calibri" panose="020F0502020204030204" pitchFamily="34" charset="0"/>
              </a:rPr>
              <a:t> </a:t>
            </a:r>
            <a:r>
              <a:rPr lang="en-US" sz="2000" b="1" dirty="0" err="1">
                <a:effectLst/>
                <a:latin typeface="Calibri" panose="020F0502020204030204" pitchFamily="34" charset="0"/>
              </a:rPr>
              <a:t>iso</a:t>
            </a:r>
            <a:r>
              <a:rPr lang="en-US" sz="2000" b="1" dirty="0">
                <a:effectLst/>
                <a:latin typeface="Calibri" panose="020F0502020204030204" pitchFamily="34" charset="0"/>
              </a:rPr>
              <a:t> </a:t>
            </a:r>
            <a:r>
              <a:rPr lang="fa-IR" sz="2000" b="1" dirty="0">
                <a:effectLst/>
                <a:latin typeface="Calibri" panose="020F0502020204030204" pitchFamily="34" charset="0"/>
              </a:rPr>
              <a:t>بسازید</a:t>
            </a:r>
            <a:r>
              <a:rPr lang="en-US" sz="2000" b="1" dirty="0" smtClean="0">
                <a:effectLst/>
                <a:latin typeface="Calibri" panose="020F0502020204030204" pitchFamily="34" charset="0"/>
              </a:rPr>
              <a:t>.</a:t>
            </a:r>
            <a:endParaRPr lang="fa-IR" sz="2000" b="1" dirty="0">
              <a:effectLst/>
              <a:latin typeface="Calibri" panose="020F0502020204030204" pitchFamily="34" charset="0"/>
            </a:endParaRPr>
          </a:p>
        </p:txBody>
      </p:sp>
      <p:pic>
        <p:nvPicPr>
          <p:cNvPr id="3" name="Picture 2" descr="انتخاب new folder در vSphere Client"/>
          <p:cNvPicPr/>
          <p:nvPr/>
        </p:nvPicPr>
        <p:blipFill>
          <a:blip r:embed="rId2">
            <a:extLst>
              <a:ext uri="{28A0092B-C50C-407E-A947-70E740481C1C}">
                <a14:useLocalDpi xmlns:a14="http://schemas.microsoft.com/office/drawing/2010/main" val="0"/>
              </a:ext>
            </a:extLst>
          </a:blip>
          <a:srcRect/>
          <a:stretch>
            <a:fillRect/>
          </a:stretch>
        </p:blipFill>
        <p:spPr bwMode="auto">
          <a:xfrm>
            <a:off x="1575862" y="2060848"/>
            <a:ext cx="5745969" cy="4317166"/>
          </a:xfrm>
          <a:prstGeom prst="rect">
            <a:avLst/>
          </a:prstGeom>
          <a:noFill/>
          <a:ln>
            <a:noFill/>
          </a:ln>
        </p:spPr>
      </p:pic>
    </p:spTree>
    <p:extLst>
      <p:ext uri="{BB962C8B-B14F-4D97-AF65-F5344CB8AC3E}">
        <p14:creationId xmlns:p14="http://schemas.microsoft.com/office/powerpoint/2010/main" val="828560078"/>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ساخت فولدری به نام iso در vSphere Client"/>
          <p:cNvPicPr/>
          <p:nvPr/>
        </p:nvPicPr>
        <p:blipFill>
          <a:blip r:embed="rId2">
            <a:extLst>
              <a:ext uri="{28A0092B-C50C-407E-A947-70E740481C1C}">
                <a14:useLocalDpi xmlns:a14="http://schemas.microsoft.com/office/drawing/2010/main" val="0"/>
              </a:ext>
            </a:extLst>
          </a:blip>
          <a:srcRect/>
          <a:stretch>
            <a:fillRect/>
          </a:stretch>
        </p:blipFill>
        <p:spPr bwMode="auto">
          <a:xfrm>
            <a:off x="1105232" y="1412776"/>
            <a:ext cx="6618832" cy="5054027"/>
          </a:xfrm>
          <a:prstGeom prst="rect">
            <a:avLst/>
          </a:prstGeom>
          <a:noFill/>
          <a:ln>
            <a:noFill/>
          </a:ln>
        </p:spPr>
      </p:pic>
      <p:sp>
        <p:nvSpPr>
          <p:cNvPr id="2" name="Text Placeholder 1"/>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Client</a:t>
            </a:r>
            <a:endParaRPr lang="en-US" dirty="0"/>
          </a:p>
        </p:txBody>
      </p:sp>
    </p:spTree>
    <p:extLst>
      <p:ext uri="{BB962C8B-B14F-4D97-AF65-F5344CB8AC3E}">
        <p14:creationId xmlns:p14="http://schemas.microsoft.com/office/powerpoint/2010/main" val="738127356"/>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908720"/>
            <a:ext cx="8892480" cy="929334"/>
          </a:xfrm>
        </p:spPr>
        <p:txBody>
          <a:bodyPr>
            <a:normAutofit/>
          </a:bodyPr>
          <a:lstStyle/>
          <a:p>
            <a:pPr marL="342900" indent="-342900" algn="r" rtl="1">
              <a:buFont typeface="Arial" panose="020B0604020202020204" pitchFamily="34" charset="0"/>
              <a:buChar char="•"/>
            </a:pPr>
            <a:r>
              <a:rPr lang="en-US" sz="2000" b="1" dirty="0">
                <a:effectLst/>
                <a:latin typeface="Calibri" panose="020F0502020204030204" pitchFamily="34" charset="0"/>
              </a:rPr>
              <a:t>  </a:t>
            </a:r>
            <a:r>
              <a:rPr lang="fa-IR" sz="2000" b="1" dirty="0" smtClean="0">
                <a:effectLst/>
                <a:latin typeface="Calibri" panose="020F0502020204030204" pitchFamily="34" charset="0"/>
              </a:rPr>
              <a:t>بر </a:t>
            </a:r>
            <a:r>
              <a:rPr lang="fa-IR" sz="2000" b="1" dirty="0">
                <a:effectLst/>
                <a:latin typeface="Calibri" panose="020F0502020204030204" pitchFamily="34" charset="0"/>
              </a:rPr>
              <a:t>روی کلید</a:t>
            </a:r>
            <a:r>
              <a:rPr lang="en-US" sz="2000" b="1" dirty="0">
                <a:effectLst/>
                <a:latin typeface="Calibri" panose="020F0502020204030204" pitchFamily="34" charset="0"/>
              </a:rPr>
              <a:t> upload </a:t>
            </a:r>
            <a:r>
              <a:rPr lang="fa-IR" sz="2000" b="1" dirty="0">
                <a:effectLst/>
                <a:latin typeface="Calibri" panose="020F0502020204030204" pitchFamily="34" charset="0"/>
              </a:rPr>
              <a:t>در بالای صفحه کلیک و گزینه</a:t>
            </a:r>
            <a:r>
              <a:rPr lang="en-US" sz="2000" b="1" dirty="0">
                <a:effectLst/>
                <a:latin typeface="Calibri" panose="020F0502020204030204" pitchFamily="34" charset="0"/>
              </a:rPr>
              <a:t> Upload File </a:t>
            </a:r>
            <a:r>
              <a:rPr lang="fa-IR" sz="2000" b="1" dirty="0">
                <a:effectLst/>
                <a:latin typeface="Calibri" panose="020F0502020204030204" pitchFamily="34" charset="0"/>
              </a:rPr>
              <a:t>را انتخاب کنید</a:t>
            </a:r>
            <a:r>
              <a:rPr lang="en-US" sz="2000" b="1" dirty="0">
                <a:effectLst/>
                <a:latin typeface="Calibri" panose="020F0502020204030204" pitchFamily="34" charset="0"/>
              </a:rPr>
              <a:t>.</a:t>
            </a:r>
            <a:br>
              <a:rPr lang="en-US" sz="2000" b="1" dirty="0">
                <a:effectLst/>
                <a:latin typeface="Calibri" panose="020F0502020204030204" pitchFamily="34" charset="0"/>
              </a:rPr>
            </a:br>
            <a:endParaRPr lang="fa-IR" sz="2000" b="1" dirty="0">
              <a:effectLst/>
              <a:latin typeface="Calibri" panose="020F0502020204030204" pitchFamily="34" charset="0"/>
            </a:endParaRPr>
          </a:p>
        </p:txBody>
      </p:sp>
      <p:pic>
        <p:nvPicPr>
          <p:cNvPr id="3" name="Picture 2" descr="بر روی کلید upload در بالای صفحه کلیک و گزینه Upload File را انتخاب کنید"/>
          <p:cNvPicPr/>
          <p:nvPr/>
        </p:nvPicPr>
        <p:blipFill>
          <a:blip r:embed="rId2">
            <a:extLst>
              <a:ext uri="{28A0092B-C50C-407E-A947-70E740481C1C}">
                <a14:useLocalDpi xmlns:a14="http://schemas.microsoft.com/office/drawing/2010/main" val="0"/>
              </a:ext>
            </a:extLst>
          </a:blip>
          <a:srcRect/>
          <a:stretch>
            <a:fillRect/>
          </a:stretch>
        </p:blipFill>
        <p:spPr bwMode="auto">
          <a:xfrm>
            <a:off x="1495672" y="1838054"/>
            <a:ext cx="5765066" cy="4498175"/>
          </a:xfrm>
          <a:prstGeom prst="rect">
            <a:avLst/>
          </a:prstGeom>
          <a:noFill/>
          <a:ln>
            <a:noFill/>
          </a:ln>
        </p:spPr>
      </p:pic>
    </p:spTree>
    <p:extLst>
      <p:ext uri="{BB962C8B-B14F-4D97-AF65-F5344CB8AC3E}">
        <p14:creationId xmlns:p14="http://schemas.microsoft.com/office/powerpoint/2010/main" val="1091365533"/>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569913"/>
            <a:ext cx="8964488" cy="1490935"/>
          </a:xfrm>
        </p:spPr>
        <p:txBody>
          <a:bodyPr/>
          <a:lstStyle/>
          <a:p>
            <a:pPr marL="342900" indent="-342900" algn="r" rtl="1">
              <a:buFont typeface="Arial" panose="020B0604020202020204" pitchFamily="34" charset="0"/>
              <a:buChar char="•"/>
            </a:pPr>
            <a:r>
              <a:rPr lang="en-US" sz="2000" b="1" dirty="0">
                <a:effectLst/>
                <a:latin typeface="Calibri" panose="020F0502020204030204" pitchFamily="34" charset="0"/>
              </a:rPr>
              <a:t>  </a:t>
            </a:r>
            <a:r>
              <a:rPr lang="fa-IR" sz="2000" b="1" dirty="0" smtClean="0">
                <a:effectLst/>
                <a:latin typeface="Calibri" panose="020F0502020204030204" pitchFamily="34" charset="0"/>
              </a:rPr>
              <a:t>فایل</a:t>
            </a:r>
            <a:r>
              <a:rPr lang="en-US" sz="2000" b="1" dirty="0" smtClean="0">
                <a:effectLst/>
                <a:latin typeface="Calibri" panose="020F0502020204030204" pitchFamily="34" charset="0"/>
              </a:rPr>
              <a:t> </a:t>
            </a:r>
            <a:r>
              <a:rPr lang="en-US" sz="2000" b="1" dirty="0">
                <a:effectLst/>
                <a:latin typeface="Calibri" panose="020F0502020204030204" pitchFamily="34" charset="0"/>
              </a:rPr>
              <a:t>ISO </a:t>
            </a:r>
            <a:r>
              <a:rPr lang="fa-IR" sz="2000" b="1" dirty="0">
                <a:effectLst/>
                <a:latin typeface="Calibri" panose="020F0502020204030204" pitchFamily="34" charset="0"/>
              </a:rPr>
              <a:t>لینوکس و ویندوزی که قبلا دانلود کرده‌اید، را به سرور بارگذاری کنید</a:t>
            </a:r>
            <a:r>
              <a:rPr lang="en-US" sz="2000" b="1" dirty="0" smtClean="0">
                <a:effectLst/>
                <a:latin typeface="Calibri" panose="020F0502020204030204" pitchFamily="34" charset="0"/>
              </a:rPr>
              <a:t>.</a:t>
            </a:r>
            <a:endParaRPr lang="fa-IR" sz="2000" b="1" dirty="0">
              <a:effectLst/>
              <a:latin typeface="Calibri" panose="020F0502020204030204" pitchFamily="34" charset="0"/>
            </a:endParaRPr>
          </a:p>
        </p:txBody>
      </p:sp>
      <p:pic>
        <p:nvPicPr>
          <p:cNvPr id="3" name="Picture 2" descr=" فایل ISO لینوکس و ویندوزی که قبلا دانلود کرده‌اید، را به سرور بارگذاری کنید."/>
          <p:cNvPicPr/>
          <p:nvPr/>
        </p:nvPicPr>
        <p:blipFill>
          <a:blip r:embed="rId2">
            <a:extLst>
              <a:ext uri="{28A0092B-C50C-407E-A947-70E740481C1C}">
                <a14:useLocalDpi xmlns:a14="http://schemas.microsoft.com/office/drawing/2010/main" val="0"/>
              </a:ext>
            </a:extLst>
          </a:blip>
          <a:srcRect/>
          <a:stretch>
            <a:fillRect/>
          </a:stretch>
        </p:blipFill>
        <p:spPr bwMode="auto">
          <a:xfrm>
            <a:off x="1683516" y="1772816"/>
            <a:ext cx="5776969" cy="4687128"/>
          </a:xfrm>
          <a:prstGeom prst="rect">
            <a:avLst/>
          </a:prstGeom>
          <a:noFill/>
          <a:ln>
            <a:noFill/>
          </a:ln>
        </p:spPr>
      </p:pic>
    </p:spTree>
    <p:extLst>
      <p:ext uri="{BB962C8B-B14F-4D97-AF65-F5344CB8AC3E}">
        <p14:creationId xmlns:p14="http://schemas.microsoft.com/office/powerpoint/2010/main" val="2439440483"/>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آپ‌لود فایل ISO لینوکس و ویندوزی به کمک  vSphere Client"/>
          <p:cNvPicPr/>
          <p:nvPr/>
        </p:nvPicPr>
        <p:blipFill>
          <a:blip r:embed="rId2">
            <a:extLst>
              <a:ext uri="{28A0092B-C50C-407E-A947-70E740481C1C}">
                <a14:useLocalDpi xmlns:a14="http://schemas.microsoft.com/office/drawing/2010/main" val="0"/>
              </a:ext>
            </a:extLst>
          </a:blip>
          <a:srcRect/>
          <a:stretch>
            <a:fillRect/>
          </a:stretch>
        </p:blipFill>
        <p:spPr bwMode="auto">
          <a:xfrm>
            <a:off x="1257665" y="1433981"/>
            <a:ext cx="6362579" cy="4908186"/>
          </a:xfrm>
          <a:prstGeom prst="rect">
            <a:avLst/>
          </a:prstGeom>
          <a:noFill/>
          <a:ln>
            <a:noFill/>
          </a:ln>
        </p:spPr>
      </p:pic>
      <p:sp>
        <p:nvSpPr>
          <p:cNvPr id="2" name="Text Placeholder 1"/>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Client</a:t>
            </a:r>
            <a:endParaRPr lang="en-US" dirty="0"/>
          </a:p>
        </p:txBody>
      </p:sp>
    </p:spTree>
    <p:extLst>
      <p:ext uri="{BB962C8B-B14F-4D97-AF65-F5344CB8AC3E}">
        <p14:creationId xmlns:p14="http://schemas.microsoft.com/office/powerpoint/2010/main" val="813561893"/>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10"/>
          <p:cNvSpPr>
            <a:spLocks noGrp="1"/>
          </p:cNvSpPr>
          <p:nvPr>
            <p:ph type="body" idx="1"/>
          </p:nvPr>
        </p:nvSpPr>
        <p:spPr>
          <a:xfrm>
            <a:off x="142875" y="142875"/>
            <a:ext cx="8829675" cy="571500"/>
          </a:xfrm>
        </p:spPr>
        <p:txBody>
          <a:bodyPr/>
          <a:lstStyle/>
          <a:p>
            <a:pPr marL="361950" lvl="1" indent="0" algn="r" rtl="1">
              <a:spcBef>
                <a:spcPct val="50000"/>
              </a:spcBef>
            </a:pPr>
            <a:r>
              <a:rPr lang="fa-IR" altLang="fa-IR" sz="2800" b="1" dirty="0" smtClean="0">
                <a:solidFill>
                  <a:srgbClr val="0070C0"/>
                </a:solidFill>
                <a:latin typeface="Calibri" pitchFamily="34" charset="0"/>
              </a:rPr>
              <a:t>مقایسه نسخه های مختلف </a:t>
            </a:r>
            <a:r>
              <a:rPr lang="en-US" altLang="fa-IR" sz="2800" b="1" dirty="0" smtClean="0">
                <a:solidFill>
                  <a:srgbClr val="0070C0"/>
                </a:solidFill>
                <a:latin typeface="Calibri" pitchFamily="34" charset="0"/>
              </a:rPr>
              <a:t>VMware </a:t>
            </a:r>
            <a:r>
              <a:rPr lang="en-US" altLang="fa-IR" sz="2800" b="1" dirty="0" err="1" smtClean="0">
                <a:solidFill>
                  <a:srgbClr val="0070C0"/>
                </a:solidFill>
                <a:latin typeface="Calibri" pitchFamily="34" charset="0"/>
              </a:rPr>
              <a:t>vSphere</a:t>
            </a:r>
            <a:endParaRPr lang="en-US" altLang="fa-IR" sz="2800" b="1" dirty="0">
              <a:solidFill>
                <a:srgbClr val="0070C0"/>
              </a:solidFill>
              <a:latin typeface="Calibri" pitchFamily="34" charset="0"/>
            </a:endParaRPr>
          </a:p>
        </p:txBody>
      </p:sp>
      <p:sp>
        <p:nvSpPr>
          <p:cNvPr id="8" name="Slide Number Placeholder 7"/>
          <p:cNvSpPr>
            <a:spLocks noGrp="1"/>
          </p:cNvSpPr>
          <p:nvPr>
            <p:ph type="sldNum" sz="quarter" idx="11"/>
          </p:nvPr>
        </p:nvSpPr>
        <p:spPr/>
        <p:txBody>
          <a:bodyPr/>
          <a:lstStyle/>
          <a:p>
            <a:pPr rtl="1">
              <a:defRPr/>
            </a:pPr>
            <a:fld id="{598EF61B-9C9B-4EED-8B5F-83511E928145}" type="slidenum">
              <a:rPr lang="en-US">
                <a:latin typeface="Calibri" panose="020F0502020204030204" pitchFamily="34" charset="0"/>
              </a:rPr>
              <a:pPr rtl="1">
                <a:defRPr/>
              </a:pPr>
              <a:t>4</a:t>
            </a:fld>
            <a:endParaRPr lang="en-US" dirty="0">
              <a:latin typeface="Calibri" panose="020F0502020204030204" pitchFamily="34" charset="0"/>
            </a:endParaRPr>
          </a:p>
        </p:txBody>
      </p:sp>
      <p:sp>
        <p:nvSpPr>
          <p:cNvPr id="2" name="AutoShape 4" descr="Image result for rosenblum vmw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rosenblum vmwa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rosenblum vmwa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rosenblum vmwar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Image result for rosenblum vmwar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Image result for rosenblum vmwar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Image result for rosenblum vmwar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025049309"/>
              </p:ext>
            </p:extLst>
          </p:nvPr>
        </p:nvGraphicFramePr>
        <p:xfrm>
          <a:off x="227583" y="1196752"/>
          <a:ext cx="8736905" cy="5303520"/>
        </p:xfrm>
        <a:graphic>
          <a:graphicData uri="http://schemas.openxmlformats.org/drawingml/2006/table">
            <a:tbl>
              <a:tblPr firstRow="1" bandRow="1">
                <a:tableStyleId>{5C22544A-7EE6-4342-B048-85BDC9FD1C3A}</a:tableStyleId>
              </a:tblPr>
              <a:tblGrid>
                <a:gridCol w="1747381"/>
                <a:gridCol w="1747381"/>
                <a:gridCol w="1747381"/>
                <a:gridCol w="1747381"/>
                <a:gridCol w="1747381"/>
              </a:tblGrid>
              <a:tr h="370840">
                <a:tc>
                  <a:txBody>
                    <a:bodyPr/>
                    <a:lstStyle/>
                    <a:p>
                      <a:pPr algn="ctr" rtl="1"/>
                      <a:r>
                        <a:rPr lang="fa-IR" dirty="0" smtClean="0">
                          <a:solidFill>
                            <a:srgbClr val="FFFF00"/>
                          </a:solidFill>
                          <a:cs typeface="B Nazanin" panose="00000400000000000000" pitchFamily="2" charset="-78"/>
                        </a:rPr>
                        <a:t>ساده سازی عملیات در </a:t>
                      </a:r>
                      <a:r>
                        <a:rPr lang="en-US" dirty="0" smtClean="0">
                          <a:solidFill>
                            <a:srgbClr val="FFFF00"/>
                          </a:solidFill>
                          <a:cs typeface="B Nazanin" panose="00000400000000000000" pitchFamily="2" charset="-78"/>
                        </a:rPr>
                        <a:t>IT</a:t>
                      </a:r>
                    </a:p>
                    <a:p>
                      <a:pPr algn="ctr" rtl="1"/>
                      <a:endParaRPr lang="fa-IR" dirty="0" smtClean="0">
                        <a:cs typeface="B Nazanin" panose="00000400000000000000" pitchFamily="2" charset="-78"/>
                      </a:endParaRPr>
                    </a:p>
                    <a:p>
                      <a:pPr algn="ctr" rtl="1"/>
                      <a:r>
                        <a:rPr lang="fa-IR" dirty="0" smtClean="0">
                          <a:cs typeface="B Nazanin" panose="00000400000000000000" pitchFamily="2" charset="-78"/>
                        </a:rPr>
                        <a:t>شبکه بندی پیشرفته و الگوهای مدیریت میزبان را فراهم می</a:t>
                      </a:r>
                      <a:r>
                        <a:rPr lang="fa-IR" sz="1800" b="1" dirty="0" smtClean="0">
                          <a:cs typeface="B Nazanin" panose="00000400000000000000" pitchFamily="2" charset="-78"/>
                        </a:rPr>
                        <a:t>‌</a:t>
                      </a:r>
                      <a:r>
                        <a:rPr lang="fa-IR" dirty="0" smtClean="0">
                          <a:cs typeface="B Nazanin" panose="00000400000000000000" pitchFamily="2" charset="-78"/>
                        </a:rPr>
                        <a:t>کند.</a:t>
                      </a:r>
                      <a:endParaRPr lang="en-US" dirty="0">
                        <a:cs typeface="B Nazanin" panose="00000400000000000000" pitchFamily="2" charset="-78"/>
                      </a:endParaRPr>
                    </a:p>
                  </a:txBody>
                  <a:tcPr anchor="ctr"/>
                </a:tc>
                <a:tc>
                  <a:txBody>
                    <a:bodyPr/>
                    <a:lstStyle/>
                    <a:p>
                      <a:pPr algn="ctr" rtl="1"/>
                      <a:r>
                        <a:rPr lang="fa-IR" dirty="0" smtClean="0">
                          <a:solidFill>
                            <a:srgbClr val="FFFF00"/>
                          </a:solidFill>
                          <a:cs typeface="B Nazanin" panose="00000400000000000000" pitchFamily="2" charset="-78"/>
                        </a:rPr>
                        <a:t>تخصیص منابع خودکار</a:t>
                      </a:r>
                      <a:endParaRPr lang="en-US" dirty="0" smtClean="0">
                        <a:solidFill>
                          <a:srgbClr val="FFFF00"/>
                        </a:solidFill>
                        <a:cs typeface="B Nazanin" panose="00000400000000000000" pitchFamily="2" charset="-78"/>
                      </a:endParaRPr>
                    </a:p>
                    <a:p>
                      <a:pPr algn="ctr" rtl="1"/>
                      <a:endParaRPr lang="fa-IR" dirty="0" smtClean="0">
                        <a:cs typeface="B Nazanin" panose="00000400000000000000" pitchFamily="2" charset="-78"/>
                      </a:endParaRPr>
                    </a:p>
                    <a:p>
                      <a:pPr algn="ctr" rtl="1"/>
                      <a:r>
                        <a:rPr lang="fa-IR" dirty="0" smtClean="0">
                          <a:cs typeface="B Nazanin" panose="00000400000000000000" pitchFamily="2" charset="-78"/>
                        </a:rPr>
                        <a:t>تعادل</a:t>
                      </a:r>
                      <a:r>
                        <a:rPr lang="fa-IR" baseline="0" dirty="0" smtClean="0">
                          <a:cs typeface="B Nazanin" panose="00000400000000000000" pitchFamily="2" charset="-78"/>
                        </a:rPr>
                        <a:t> بار ، مدیریت مصرف برق و مهاجرت فضای ذخیره سازی را بدون مداخله مدیر شبکه فعال می</a:t>
                      </a:r>
                      <a:r>
                        <a:rPr lang="fa-IR" sz="1800" b="1" dirty="0" smtClean="0">
                          <a:cs typeface="B Nazanin" panose="00000400000000000000" pitchFamily="2" charset="-78"/>
                        </a:rPr>
                        <a:t>‌</a:t>
                      </a:r>
                      <a:r>
                        <a:rPr lang="fa-IR" baseline="0" dirty="0" smtClean="0">
                          <a:cs typeface="B Nazanin" panose="00000400000000000000" pitchFamily="2" charset="-78"/>
                        </a:rPr>
                        <a:t>کند.</a:t>
                      </a:r>
                      <a:endParaRPr lang="en-US" dirty="0">
                        <a:cs typeface="B Nazanin" panose="00000400000000000000" pitchFamily="2" charset="-78"/>
                      </a:endParaRPr>
                    </a:p>
                  </a:txBody>
                  <a:tcPr anchor="ctr"/>
                </a:tc>
                <a:tc>
                  <a:txBody>
                    <a:bodyPr/>
                    <a:lstStyle/>
                    <a:p>
                      <a:pPr algn="ctr" rtl="1"/>
                      <a:r>
                        <a:rPr lang="fa-IR" dirty="0" smtClean="0">
                          <a:solidFill>
                            <a:srgbClr val="FFFF00"/>
                          </a:solidFill>
                          <a:cs typeface="B Nazanin" panose="00000400000000000000" pitchFamily="2" charset="-78"/>
                        </a:rPr>
                        <a:t>دسترس پذیری </a:t>
                      </a:r>
                      <a:endParaRPr lang="en-US" dirty="0" smtClean="0">
                        <a:solidFill>
                          <a:srgbClr val="FFFF00"/>
                        </a:solidFill>
                        <a:cs typeface="B Nazanin" panose="00000400000000000000" pitchFamily="2" charset="-78"/>
                      </a:endParaRPr>
                    </a:p>
                    <a:p>
                      <a:pPr algn="ctr" rtl="1"/>
                      <a:endParaRPr lang="fa-IR" dirty="0" smtClean="0">
                        <a:cs typeface="B Nazanin" panose="00000400000000000000" pitchFamily="2" charset="-78"/>
                      </a:endParaRPr>
                    </a:p>
                    <a:p>
                      <a:pPr algn="ctr" rtl="1"/>
                      <a:r>
                        <a:rPr lang="fa-IR" dirty="0" smtClean="0">
                          <a:cs typeface="B Nazanin" panose="00000400000000000000" pitchFamily="2" charset="-78"/>
                        </a:rPr>
                        <a:t>دسترس پذیری بالا،</a:t>
                      </a:r>
                      <a:r>
                        <a:rPr lang="fa-IR" baseline="0" dirty="0" smtClean="0">
                          <a:cs typeface="B Nazanin" panose="00000400000000000000" pitchFamily="2" charset="-78"/>
                        </a:rPr>
                        <a:t> بازیابی داده و تغییر بین سیستم های گوناگون را فراهم می</a:t>
                      </a:r>
                      <a:r>
                        <a:rPr lang="fa-IR" sz="1800" b="1" dirty="0" smtClean="0">
                          <a:cs typeface="B Nazanin" panose="00000400000000000000" pitchFamily="2" charset="-78"/>
                        </a:rPr>
                        <a:t>‌</a:t>
                      </a:r>
                      <a:r>
                        <a:rPr lang="fa-IR" baseline="0" dirty="0" smtClean="0">
                          <a:cs typeface="B Nazanin" panose="00000400000000000000" pitchFamily="2" charset="-78"/>
                        </a:rPr>
                        <a:t>کند.</a:t>
                      </a:r>
                      <a:endParaRPr lang="en-US" dirty="0">
                        <a:cs typeface="B Nazanin" panose="00000400000000000000" pitchFamily="2" charset="-78"/>
                      </a:endParaRPr>
                    </a:p>
                  </a:txBody>
                  <a:tcPr anchor="ctr"/>
                </a:tc>
                <a:tc>
                  <a:txBody>
                    <a:bodyPr/>
                    <a:lstStyle/>
                    <a:p>
                      <a:pPr algn="ctr" rtl="1"/>
                      <a:r>
                        <a:rPr lang="fa-IR" dirty="0" smtClean="0">
                          <a:solidFill>
                            <a:srgbClr val="FFFF00"/>
                          </a:solidFill>
                          <a:cs typeface="B Nazanin" panose="00000400000000000000" pitchFamily="2" charset="-78"/>
                        </a:rPr>
                        <a:t>تجمیع</a:t>
                      </a:r>
                      <a:r>
                        <a:rPr lang="fa-IR" dirty="0" smtClean="0">
                          <a:cs typeface="B Nazanin" panose="00000400000000000000" pitchFamily="2" charset="-78"/>
                        </a:rPr>
                        <a:t> </a:t>
                      </a:r>
                      <a:endParaRPr lang="en-US" dirty="0" smtClean="0">
                        <a:cs typeface="B Nazanin" panose="00000400000000000000" pitchFamily="2" charset="-78"/>
                      </a:endParaRPr>
                    </a:p>
                    <a:p>
                      <a:pPr algn="ctr" rtl="1"/>
                      <a:endParaRPr lang="en-US" dirty="0" smtClean="0">
                        <a:cs typeface="B Nazanin" panose="00000400000000000000" pitchFamily="2" charset="-78"/>
                      </a:endParaRPr>
                    </a:p>
                    <a:p>
                      <a:pPr algn="ctr" rtl="1"/>
                      <a:r>
                        <a:rPr lang="fa-IR" dirty="0" smtClean="0">
                          <a:cs typeface="B Nazanin" panose="00000400000000000000" pitchFamily="2" charset="-78"/>
                        </a:rPr>
                        <a:t>زیرساخت های موجود را از طریق تبدیل سیستم های واقعی به ماشین های مجازی،</a:t>
                      </a:r>
                      <a:r>
                        <a:rPr lang="fa-IR" baseline="0" dirty="0" smtClean="0">
                          <a:cs typeface="B Nazanin" panose="00000400000000000000" pitchFamily="2" charset="-78"/>
                        </a:rPr>
                        <a:t> بهینه سازی می</a:t>
                      </a:r>
                      <a:r>
                        <a:rPr lang="fa-IR" sz="1800" b="1" dirty="0" smtClean="0">
                          <a:cs typeface="B Nazanin" panose="00000400000000000000" pitchFamily="2" charset="-78"/>
                        </a:rPr>
                        <a:t>‌</a:t>
                      </a:r>
                      <a:r>
                        <a:rPr lang="fa-IR" baseline="0" dirty="0" smtClean="0">
                          <a:cs typeface="B Nazanin" panose="00000400000000000000" pitchFamily="2" charset="-78"/>
                        </a:rPr>
                        <a:t>کند.</a:t>
                      </a:r>
                      <a:endParaRPr lang="en-US" dirty="0">
                        <a:cs typeface="B Nazanin" panose="00000400000000000000" pitchFamily="2" charset="-78"/>
                      </a:endParaRPr>
                    </a:p>
                  </a:txBody>
                  <a:tcPr anchor="ctr"/>
                </a:tc>
                <a:tc>
                  <a:txBody>
                    <a:bodyPr/>
                    <a:lstStyle/>
                    <a:p>
                      <a:pPr algn="l" rtl="1"/>
                      <a:r>
                        <a:rPr lang="fa-IR" dirty="0" smtClean="0">
                          <a:cs typeface="B Nazanin" panose="00000400000000000000" pitchFamily="2" charset="-78"/>
                        </a:rPr>
                        <a:t>قابلیت</a:t>
                      </a:r>
                    </a:p>
                    <a:p>
                      <a:pPr algn="ctr" rtl="1"/>
                      <a:endParaRPr lang="en-US" dirty="0" smtClean="0">
                        <a:cs typeface="B Nazanin" panose="00000400000000000000" pitchFamily="2" charset="-78"/>
                      </a:endParaRPr>
                    </a:p>
                    <a:p>
                      <a:pPr algn="ctr" rtl="1"/>
                      <a:endParaRPr lang="en-US" dirty="0" smtClean="0">
                        <a:cs typeface="B Nazanin" panose="00000400000000000000" pitchFamily="2" charset="-78"/>
                      </a:endParaRPr>
                    </a:p>
                    <a:p>
                      <a:pPr algn="ctr" rtl="1"/>
                      <a:endParaRPr lang="fa-IR" dirty="0" smtClean="0">
                        <a:cs typeface="B Nazanin" panose="00000400000000000000" pitchFamily="2" charset="-78"/>
                      </a:endParaRPr>
                    </a:p>
                    <a:p>
                      <a:pPr algn="ctr" rtl="1"/>
                      <a:endParaRPr lang="fa-IR" dirty="0" smtClean="0">
                        <a:cs typeface="B Nazanin" panose="00000400000000000000" pitchFamily="2" charset="-78"/>
                      </a:endParaRPr>
                    </a:p>
                    <a:p>
                      <a:pPr algn="r" rtl="1"/>
                      <a:r>
                        <a:rPr lang="fa-IR" dirty="0" smtClean="0">
                          <a:cs typeface="B Nazanin" panose="00000400000000000000" pitchFamily="2" charset="-78"/>
                        </a:rPr>
                        <a:t>ویرایش</a:t>
                      </a:r>
                      <a:endParaRPr lang="en-US" dirty="0">
                        <a:cs typeface="B Nazanin" panose="00000400000000000000" pitchFamily="2" charset="-78"/>
                      </a:endParaRPr>
                    </a:p>
                  </a:txBody>
                  <a:tcPr anchor="ctr"/>
                </a:tc>
              </a:tr>
              <a:tr h="370840">
                <a:tc>
                  <a:txBody>
                    <a:bodyPr/>
                    <a:lstStyle/>
                    <a:p>
                      <a:pPr algn="ctr" rtl="1"/>
                      <a:endParaRPr lang="en-US" dirty="0"/>
                    </a:p>
                  </a:txBody>
                  <a:tcPr anchor="ctr"/>
                </a:tc>
                <a:tc>
                  <a:txBody>
                    <a:bodyPr/>
                    <a:lstStyle/>
                    <a:p>
                      <a:pPr algn="ctr" rtl="1"/>
                      <a:endParaRPr lang="en-US" dirty="0"/>
                    </a:p>
                  </a:txBody>
                  <a:tcPr anchor="ctr"/>
                </a:tc>
                <a:tc>
                  <a:txBody>
                    <a:bodyPr/>
                    <a:lstStyle/>
                    <a:p>
                      <a:pPr algn="ctr" rtl="1"/>
                      <a:endParaRPr lang="en-US" dirty="0"/>
                    </a:p>
                  </a:txBody>
                  <a:tcPr anchor="ctr"/>
                </a:tc>
                <a:tc>
                  <a:txBody>
                    <a:bodyPr/>
                    <a:lstStyle/>
                    <a:p>
                      <a:pPr algn="ctr" rtl="1"/>
                      <a:r>
                        <a:rPr lang="en-US" sz="2400" dirty="0" smtClean="0">
                          <a:sym typeface="Wingdings 2"/>
                        </a:rPr>
                        <a:t></a:t>
                      </a:r>
                      <a:endParaRPr lang="en-US" sz="2400" dirty="0"/>
                    </a:p>
                  </a:txBody>
                  <a:tcPr anchor="ctr"/>
                </a:tc>
                <a:tc>
                  <a:txBody>
                    <a:bodyPr/>
                    <a:lstStyle/>
                    <a:p>
                      <a:pPr algn="ctr" rtl="1"/>
                      <a:r>
                        <a:rPr lang="en-US" dirty="0" smtClean="0"/>
                        <a:t>Essentials</a:t>
                      </a:r>
                      <a:endParaRPr lang="en-US" dirty="0"/>
                    </a:p>
                  </a:txBody>
                  <a:tcPr anchor="ctr"/>
                </a:tc>
              </a:tr>
              <a:tr h="370840">
                <a:tc>
                  <a:txBody>
                    <a:bodyPr/>
                    <a:lstStyle/>
                    <a:p>
                      <a:pPr algn="ctr" rtl="1"/>
                      <a:endParaRPr lang="en-US" sz="2400" dirty="0"/>
                    </a:p>
                  </a:txBody>
                  <a:tcPr anchor="ctr"/>
                </a:tc>
                <a:tc>
                  <a:txBody>
                    <a:bodyPr/>
                    <a:lstStyle/>
                    <a:p>
                      <a:pPr algn="ctr" rtl="1"/>
                      <a:endParaRPr lang="en-US" sz="2400" dirty="0"/>
                    </a:p>
                  </a:txBody>
                  <a:tcPr anchor="ctr"/>
                </a:tc>
                <a:tc>
                  <a:txBody>
                    <a:bodyPr/>
                    <a:lstStyle/>
                    <a:p>
                      <a:pPr algn="ctr" rtl="1"/>
                      <a:r>
                        <a:rPr lang="en-US" sz="2400" dirty="0" smtClean="0">
                          <a:sym typeface="Wingdings 2"/>
                        </a:rPr>
                        <a:t></a:t>
                      </a:r>
                      <a:endParaRPr lang="en-US" sz="2400"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sym typeface="Wingdings 2"/>
                        </a:rPr>
                        <a:t></a:t>
                      </a:r>
                      <a:endParaRPr lang="en-US" sz="2400" dirty="0" smtClean="0"/>
                    </a:p>
                  </a:txBody>
                  <a:tcPr anchor="ctr"/>
                </a:tc>
                <a:tc>
                  <a:txBody>
                    <a:bodyPr/>
                    <a:lstStyle/>
                    <a:p>
                      <a:pPr algn="ctr" rtl="1"/>
                      <a:r>
                        <a:rPr lang="en-US" dirty="0" smtClean="0"/>
                        <a:t>Essential Plus</a:t>
                      </a:r>
                      <a:endParaRPr lang="en-US" dirty="0"/>
                    </a:p>
                  </a:txBody>
                  <a:tcPr anchor="ctr"/>
                </a:tc>
              </a:tr>
              <a:tr h="370840">
                <a:tc>
                  <a:txBody>
                    <a:bodyPr/>
                    <a:lstStyle/>
                    <a:p>
                      <a:pPr algn="ctr" rtl="1"/>
                      <a:endParaRPr lang="en-US" sz="2400" dirty="0"/>
                    </a:p>
                  </a:txBody>
                  <a:tcPr anchor="ctr"/>
                </a:tc>
                <a:tc>
                  <a:txBody>
                    <a:bodyPr/>
                    <a:lstStyle/>
                    <a:p>
                      <a:pPr algn="ctr" rtl="1"/>
                      <a:endParaRPr lang="en-US" sz="2400" dirty="0"/>
                    </a:p>
                  </a:txBody>
                  <a:tcPr anchor="ctr"/>
                </a:tc>
                <a:tc>
                  <a:txBody>
                    <a:bodyPr/>
                    <a:lstStyle/>
                    <a:p>
                      <a:pPr algn="ctr" rtl="1"/>
                      <a:r>
                        <a:rPr lang="en-US" sz="2400" dirty="0" smtClean="0">
                          <a:sym typeface="Wingdings 2"/>
                        </a:rPr>
                        <a:t></a:t>
                      </a:r>
                      <a:endParaRPr lang="en-US" sz="2400" dirty="0"/>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sym typeface="Wingdings 2"/>
                        </a:rPr>
                        <a:t></a:t>
                      </a:r>
                      <a:endParaRPr lang="en-US" sz="2400" dirty="0" smtClean="0"/>
                    </a:p>
                  </a:txBody>
                  <a:tcPr anchor="ctr"/>
                </a:tc>
                <a:tc>
                  <a:txBody>
                    <a:bodyPr/>
                    <a:lstStyle/>
                    <a:p>
                      <a:pPr algn="ctr" rtl="1"/>
                      <a:r>
                        <a:rPr lang="en-US" dirty="0" smtClean="0"/>
                        <a:t>Standard</a:t>
                      </a:r>
                      <a:endParaRPr lang="en-US" dirty="0"/>
                    </a:p>
                  </a:txBody>
                  <a:tcPr anchor="ctr"/>
                </a:tc>
              </a:tr>
              <a:tr h="370840">
                <a:tc>
                  <a:txBody>
                    <a:bodyPr/>
                    <a:lstStyle/>
                    <a:p>
                      <a:pPr algn="ctr" rtl="1"/>
                      <a:endParaRPr lang="en-US" sz="2400" dirty="0"/>
                    </a:p>
                  </a:txBody>
                  <a:tcPr anchor="ctr"/>
                </a:tc>
                <a:tc>
                  <a:txBody>
                    <a:bodyPr/>
                    <a:lstStyle/>
                    <a:p>
                      <a:pPr algn="ctr" rtl="1"/>
                      <a:endParaRPr lang="en-US" sz="2400" dirty="0"/>
                    </a:p>
                  </a:txBody>
                  <a:tcPr anchor="ctr"/>
                </a:tc>
                <a:tc>
                  <a:txBody>
                    <a:bodyPr/>
                    <a:lstStyle/>
                    <a:p>
                      <a:pPr algn="ctr" rtl="1"/>
                      <a:r>
                        <a:rPr lang="en-US" sz="2400" dirty="0" smtClean="0">
                          <a:sym typeface="Wingdings 2"/>
                        </a:rPr>
                        <a:t></a:t>
                      </a:r>
                      <a:endParaRPr lang="en-US" sz="2400" dirty="0"/>
                    </a:p>
                  </a:txBody>
                  <a:tcPr anchor="ctr"/>
                </a:tc>
                <a:tc>
                  <a:txBody>
                    <a:bodyPr/>
                    <a:lstStyle/>
                    <a:p>
                      <a:pPr algn="ctr" rtl="1"/>
                      <a:r>
                        <a:rPr lang="en-US" sz="2400" dirty="0" smtClean="0">
                          <a:sym typeface="Wingdings 2"/>
                        </a:rPr>
                        <a:t></a:t>
                      </a:r>
                      <a:endParaRPr lang="en-US" sz="2400" dirty="0"/>
                    </a:p>
                  </a:txBody>
                  <a:tcPr anchor="ctr"/>
                </a:tc>
                <a:tc>
                  <a:txBody>
                    <a:bodyPr/>
                    <a:lstStyle/>
                    <a:p>
                      <a:pPr algn="ctr" rtl="1"/>
                      <a:r>
                        <a:rPr lang="en-US" dirty="0" smtClean="0"/>
                        <a:t>Advanced</a:t>
                      </a:r>
                      <a:endParaRPr lang="en-US" dirty="0"/>
                    </a:p>
                  </a:txBody>
                  <a:tcPr anchor="ctr"/>
                </a:tc>
              </a:tr>
              <a:tr h="370840">
                <a:tc>
                  <a:txBody>
                    <a:bodyPr/>
                    <a:lstStyle/>
                    <a:p>
                      <a:pPr algn="ctr" rtl="1"/>
                      <a:endParaRPr lang="en-US" sz="2400" dirty="0"/>
                    </a:p>
                  </a:txBody>
                  <a:tcPr anchor="ctr"/>
                </a:tc>
                <a:tc>
                  <a:txBody>
                    <a:bodyPr/>
                    <a:lstStyle/>
                    <a:p>
                      <a:pPr algn="ctr" rtl="1"/>
                      <a:r>
                        <a:rPr lang="en-US" sz="2400" dirty="0" smtClean="0">
                          <a:sym typeface="Wingdings 2"/>
                        </a:rPr>
                        <a:t></a:t>
                      </a:r>
                      <a:endParaRPr lang="en-US" sz="2400" dirty="0"/>
                    </a:p>
                  </a:txBody>
                  <a:tcPr anchor="ctr"/>
                </a:tc>
                <a:tc>
                  <a:txBody>
                    <a:bodyPr/>
                    <a:lstStyle/>
                    <a:p>
                      <a:pPr algn="ctr" rtl="1"/>
                      <a:r>
                        <a:rPr lang="en-US" sz="2400" dirty="0" smtClean="0">
                          <a:sym typeface="Wingdings 2"/>
                        </a:rPr>
                        <a:t></a:t>
                      </a:r>
                      <a:endParaRPr lang="en-US" sz="2400" dirty="0"/>
                    </a:p>
                  </a:txBody>
                  <a:tcPr anchor="ctr"/>
                </a:tc>
                <a:tc>
                  <a:txBody>
                    <a:bodyPr/>
                    <a:lstStyle/>
                    <a:p>
                      <a:pPr algn="ctr" rtl="1"/>
                      <a:r>
                        <a:rPr lang="en-US" sz="2400" dirty="0" smtClean="0">
                          <a:sym typeface="Wingdings 2"/>
                        </a:rPr>
                        <a:t></a:t>
                      </a:r>
                      <a:endParaRPr lang="en-US" sz="2400" dirty="0"/>
                    </a:p>
                  </a:txBody>
                  <a:tcPr anchor="ctr"/>
                </a:tc>
                <a:tc>
                  <a:txBody>
                    <a:bodyPr/>
                    <a:lstStyle/>
                    <a:p>
                      <a:pPr algn="ctr" rtl="1"/>
                      <a:r>
                        <a:rPr lang="en-US" dirty="0" smtClean="0"/>
                        <a:t>Enterprise</a:t>
                      </a:r>
                      <a:endParaRPr lang="en-US" dirty="0"/>
                    </a:p>
                  </a:txBody>
                  <a:tcPr anchor="ctr"/>
                </a:tc>
              </a:tr>
              <a:tr h="370840">
                <a:tc>
                  <a:txBody>
                    <a:bodyPr/>
                    <a:lstStyle/>
                    <a:p>
                      <a:pPr algn="ctr" rtl="1"/>
                      <a:r>
                        <a:rPr lang="en-US" sz="2400" dirty="0" smtClean="0">
                          <a:sym typeface="Wingdings 2"/>
                        </a:rPr>
                        <a:t></a:t>
                      </a:r>
                      <a:endParaRPr lang="en-US" sz="2400" dirty="0"/>
                    </a:p>
                  </a:txBody>
                  <a:tcPr anchor="ctr"/>
                </a:tc>
                <a:tc>
                  <a:txBody>
                    <a:bodyPr/>
                    <a:lstStyle/>
                    <a:p>
                      <a:pPr algn="ctr" rtl="1"/>
                      <a:r>
                        <a:rPr lang="en-US" sz="2400" dirty="0" smtClean="0">
                          <a:sym typeface="Wingdings 2"/>
                        </a:rPr>
                        <a:t></a:t>
                      </a:r>
                      <a:endParaRPr lang="en-US" sz="2400" dirty="0"/>
                    </a:p>
                  </a:txBody>
                  <a:tcPr anchor="ctr"/>
                </a:tc>
                <a:tc>
                  <a:txBody>
                    <a:bodyPr/>
                    <a:lstStyle/>
                    <a:p>
                      <a:pPr algn="ctr" rtl="1"/>
                      <a:r>
                        <a:rPr lang="en-US" sz="2400" dirty="0" smtClean="0">
                          <a:sym typeface="Wingdings 2"/>
                        </a:rPr>
                        <a:t></a:t>
                      </a:r>
                      <a:endParaRPr lang="en-US" sz="2400" dirty="0"/>
                    </a:p>
                  </a:txBody>
                  <a:tcPr anchor="ctr"/>
                </a:tc>
                <a:tc>
                  <a:txBody>
                    <a:bodyPr/>
                    <a:lstStyle/>
                    <a:p>
                      <a:pPr algn="ctr" rtl="1"/>
                      <a:r>
                        <a:rPr lang="en-US" sz="2400" dirty="0" smtClean="0">
                          <a:sym typeface="Wingdings 2"/>
                        </a:rPr>
                        <a:t></a:t>
                      </a:r>
                      <a:endParaRPr lang="en-US" sz="2400" dirty="0"/>
                    </a:p>
                  </a:txBody>
                  <a:tcPr anchor="ctr"/>
                </a:tc>
                <a:tc>
                  <a:txBody>
                    <a:bodyPr/>
                    <a:lstStyle/>
                    <a:p>
                      <a:pPr algn="ctr" rtl="1"/>
                      <a:r>
                        <a:rPr lang="en-US" dirty="0" smtClean="0"/>
                        <a:t>Enterprise Plus</a:t>
                      </a:r>
                      <a:endParaRPr lang="en-US" dirty="0"/>
                    </a:p>
                  </a:txBody>
                  <a:tcPr anchor="ctr"/>
                </a:tc>
              </a:tr>
            </a:tbl>
          </a:graphicData>
        </a:graphic>
      </p:graphicFrame>
      <p:cxnSp>
        <p:nvCxnSpPr>
          <p:cNvPr id="13" name="Straight Connector 12"/>
          <p:cNvCxnSpPr/>
          <p:nvPr/>
        </p:nvCxnSpPr>
        <p:spPr>
          <a:xfrm flipV="1">
            <a:off x="7236296" y="1268760"/>
            <a:ext cx="1728192" cy="2448272"/>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2465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آپ‌لود فایل ISO لینوکس و ویندوزی به کمک  vSphere Client"/>
          <p:cNvPicPr/>
          <p:nvPr/>
        </p:nvPicPr>
        <p:blipFill>
          <a:blip r:embed="rId2">
            <a:extLst>
              <a:ext uri="{28A0092B-C50C-407E-A947-70E740481C1C}">
                <a14:useLocalDpi xmlns:a14="http://schemas.microsoft.com/office/drawing/2010/main" val="0"/>
              </a:ext>
            </a:extLst>
          </a:blip>
          <a:srcRect/>
          <a:stretch>
            <a:fillRect/>
          </a:stretch>
        </p:blipFill>
        <p:spPr bwMode="auto">
          <a:xfrm>
            <a:off x="1307599" y="1668352"/>
            <a:ext cx="5975386" cy="4632898"/>
          </a:xfrm>
          <a:prstGeom prst="rect">
            <a:avLst/>
          </a:prstGeom>
          <a:noFill/>
          <a:ln>
            <a:noFill/>
          </a:ln>
        </p:spPr>
      </p:pic>
      <p:sp>
        <p:nvSpPr>
          <p:cNvPr id="2" name="Text Placeholder 1"/>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a:t>
            </a:r>
            <a:r>
              <a:rPr lang="en-US" dirty="0"/>
              <a:t>Client</a:t>
            </a:r>
          </a:p>
        </p:txBody>
      </p:sp>
    </p:spTree>
    <p:extLst>
      <p:ext uri="{BB962C8B-B14F-4D97-AF65-F5344CB8AC3E}">
        <p14:creationId xmlns:p14="http://schemas.microsoft.com/office/powerpoint/2010/main" val="3136040441"/>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1052736"/>
            <a:ext cx="8964488" cy="1463055"/>
          </a:xfrm>
        </p:spPr>
        <p:txBody>
          <a:bodyPr>
            <a:normAutofit/>
          </a:bodyPr>
          <a:lstStyle/>
          <a:p>
            <a:pPr marL="342900" indent="-342900" algn="r" rtl="1">
              <a:lnSpc>
                <a:spcPct val="150000"/>
              </a:lnSpc>
              <a:buFont typeface="Arial" panose="020B0604020202020204" pitchFamily="34" charset="0"/>
              <a:buChar char="•"/>
            </a:pPr>
            <a:r>
              <a:rPr lang="fa-IR" sz="2000" b="1" dirty="0"/>
              <a:t>ایجاد</a:t>
            </a:r>
            <a:r>
              <a:rPr lang="en-US" sz="2000" b="1" dirty="0"/>
              <a:t> </a:t>
            </a:r>
            <a:r>
              <a:rPr lang="fa-IR" sz="2000" b="1" dirty="0" smtClean="0"/>
              <a:t>ماشین‌مجازی</a:t>
            </a:r>
            <a:r>
              <a:rPr lang="en-US" sz="2000" b="1" dirty="0" smtClean="0"/>
              <a:t>:</a:t>
            </a:r>
            <a:r>
              <a:rPr lang="en-US" sz="2000" b="1" dirty="0"/>
              <a:t> </a:t>
            </a:r>
            <a:r>
              <a:rPr lang="en-US" sz="2000" b="1" dirty="0" smtClean="0"/>
              <a:t/>
            </a:r>
            <a:br>
              <a:rPr lang="en-US" sz="2000" b="1" dirty="0" smtClean="0"/>
            </a:br>
            <a:r>
              <a:rPr lang="fa-IR" sz="2000" b="1" dirty="0" smtClean="0">
                <a:effectLst/>
                <a:latin typeface="Calibri" panose="020F0502020204030204" pitchFamily="34" charset="0"/>
              </a:rPr>
              <a:t>در </a:t>
            </a:r>
            <a:r>
              <a:rPr lang="fa-IR" sz="2000" b="1" dirty="0">
                <a:effectLst/>
                <a:latin typeface="Calibri" panose="020F0502020204030204" pitchFamily="34" charset="0"/>
              </a:rPr>
              <a:t>سمت چپ صفحه‌ی اصلی برنامه‌ی</a:t>
            </a:r>
            <a:r>
              <a:rPr lang="en-US" sz="2000" b="1" dirty="0">
                <a:effectLst/>
                <a:latin typeface="Calibri" panose="020F0502020204030204" pitchFamily="34" charset="0"/>
              </a:rPr>
              <a:t> </a:t>
            </a:r>
            <a:r>
              <a:rPr lang="en-US" sz="2000" b="1" dirty="0" err="1">
                <a:effectLst/>
                <a:latin typeface="Calibri" panose="020F0502020204030204" pitchFamily="34" charset="0"/>
              </a:rPr>
              <a:t>vSphere</a:t>
            </a:r>
            <a:r>
              <a:rPr lang="en-US" sz="2000" b="1" dirty="0">
                <a:effectLst/>
                <a:latin typeface="Calibri" panose="020F0502020204030204" pitchFamily="34" charset="0"/>
              </a:rPr>
              <a:t> Client</a:t>
            </a:r>
            <a:r>
              <a:rPr lang="fa-IR" sz="2000" b="1" dirty="0">
                <a:effectLst/>
                <a:latin typeface="Calibri" panose="020F0502020204030204" pitchFamily="34" charset="0"/>
              </a:rPr>
              <a:t>، بر روی</a:t>
            </a:r>
            <a:r>
              <a:rPr lang="en-US" sz="2000" b="1" dirty="0">
                <a:effectLst/>
                <a:latin typeface="Calibri" panose="020F0502020204030204" pitchFamily="34" charset="0"/>
              </a:rPr>
              <a:t> IP </a:t>
            </a:r>
            <a:r>
              <a:rPr lang="fa-IR" sz="2000" b="1" dirty="0">
                <a:effectLst/>
                <a:latin typeface="Calibri" panose="020F0502020204030204" pitchFamily="34" charset="0"/>
              </a:rPr>
              <a:t>سرور کلیک راست و گزینه‌ی</a:t>
            </a:r>
            <a:r>
              <a:rPr lang="en-US" sz="2000" b="1" dirty="0">
                <a:effectLst/>
                <a:latin typeface="Calibri" panose="020F0502020204030204" pitchFamily="34" charset="0"/>
              </a:rPr>
              <a:t> New Virtual Machine </a:t>
            </a:r>
            <a:r>
              <a:rPr lang="fa-IR" sz="2000" b="1" dirty="0">
                <a:effectLst/>
                <a:latin typeface="Calibri" panose="020F0502020204030204" pitchFamily="34" charset="0"/>
              </a:rPr>
              <a:t>را انتخاب کنید (یا از کلید‌های ترکیبی</a:t>
            </a:r>
            <a:r>
              <a:rPr lang="en-US" sz="2000" b="1" dirty="0">
                <a:effectLst/>
                <a:latin typeface="Calibri" panose="020F0502020204030204" pitchFamily="34" charset="0"/>
              </a:rPr>
              <a:t> CRTL + N  </a:t>
            </a:r>
            <a:r>
              <a:rPr lang="fa-IR" sz="2000" b="1" dirty="0">
                <a:effectLst/>
                <a:latin typeface="Calibri" panose="020F0502020204030204" pitchFamily="34" charset="0"/>
              </a:rPr>
              <a:t>استفاده </a:t>
            </a:r>
            <a:r>
              <a:rPr lang="fa-IR" sz="2000" b="1" dirty="0" smtClean="0">
                <a:effectLst/>
                <a:latin typeface="Calibri" panose="020F0502020204030204" pitchFamily="34" charset="0"/>
              </a:rPr>
              <a:t>نمایید.)</a:t>
            </a:r>
            <a:endParaRPr lang="en-US" sz="2000" b="1" dirty="0">
              <a:effectLst/>
              <a:latin typeface="Calibri" panose="020F0502020204030204" pitchFamily="34" charset="0"/>
            </a:endParaRPr>
          </a:p>
        </p:txBody>
      </p:sp>
      <p:pic>
        <p:nvPicPr>
          <p:cNvPr id="3" name="Picture 2" descr="ایجاد VPS به کمک  vSphere Client"/>
          <p:cNvPicPr/>
          <p:nvPr/>
        </p:nvPicPr>
        <p:blipFill rotWithShape="1">
          <a:blip r:embed="rId2">
            <a:extLst>
              <a:ext uri="{28A0092B-C50C-407E-A947-70E740481C1C}">
                <a14:useLocalDpi xmlns:a14="http://schemas.microsoft.com/office/drawing/2010/main" val="0"/>
              </a:ext>
            </a:extLst>
          </a:blip>
          <a:srcRect b="22236"/>
          <a:stretch/>
        </p:blipFill>
        <p:spPr bwMode="auto">
          <a:xfrm>
            <a:off x="2179976" y="2892714"/>
            <a:ext cx="4784048" cy="3416606"/>
          </a:xfrm>
          <a:prstGeom prst="rect">
            <a:avLst/>
          </a:prstGeom>
          <a:noFill/>
          <a:ln>
            <a:noFill/>
          </a:ln>
        </p:spPr>
      </p:pic>
    </p:spTree>
    <p:extLst>
      <p:ext uri="{BB962C8B-B14F-4D97-AF65-F5344CB8AC3E}">
        <p14:creationId xmlns:p14="http://schemas.microsoft.com/office/powerpoint/2010/main" val="2287215716"/>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251520" y="764704"/>
            <a:ext cx="8640960" cy="1270379"/>
          </a:xfrm>
        </p:spPr>
        <p:txBody>
          <a:bodyPr/>
          <a:lstStyle/>
          <a:p>
            <a:pPr marL="342900" indent="-342900" algn="r" rtl="1">
              <a:buFont typeface="Arial" panose="020B0604020202020204" pitchFamily="34" charset="0"/>
              <a:buChar char="•"/>
            </a:pPr>
            <a:r>
              <a:rPr lang="fa-IR" sz="2000" b="1" dirty="0" smtClean="0">
                <a:effectLst/>
                <a:latin typeface="Calibri" panose="020F0502020204030204" pitchFamily="34" charset="0"/>
              </a:rPr>
              <a:t>گزینه</a:t>
            </a:r>
            <a:r>
              <a:rPr lang="en-US" sz="2000" b="1" dirty="0" smtClean="0">
                <a:effectLst/>
                <a:latin typeface="Calibri" panose="020F0502020204030204" pitchFamily="34" charset="0"/>
              </a:rPr>
              <a:t> </a:t>
            </a:r>
            <a:r>
              <a:rPr lang="en-US" sz="2000" b="1" dirty="0">
                <a:effectLst/>
                <a:latin typeface="Calibri" panose="020F0502020204030204" pitchFamily="34" charset="0"/>
              </a:rPr>
              <a:t>Typical </a:t>
            </a:r>
            <a:r>
              <a:rPr lang="fa-IR" sz="2000" b="1" dirty="0">
                <a:effectLst/>
                <a:latin typeface="Calibri" panose="020F0502020204030204" pitchFamily="34" charset="0"/>
              </a:rPr>
              <a:t>را انتخاب، سپس بر روی کلید</a:t>
            </a:r>
            <a:r>
              <a:rPr lang="en-US" sz="2000" b="1" dirty="0">
                <a:effectLst/>
                <a:latin typeface="Calibri" panose="020F0502020204030204" pitchFamily="34" charset="0"/>
              </a:rPr>
              <a:t> Next </a:t>
            </a:r>
            <a:r>
              <a:rPr lang="fa-IR" sz="2000" b="1" dirty="0">
                <a:effectLst/>
                <a:latin typeface="Calibri" panose="020F0502020204030204" pitchFamily="34" charset="0"/>
              </a:rPr>
              <a:t>کلیک نمایید</a:t>
            </a:r>
            <a:r>
              <a:rPr lang="en-US" sz="2000" b="1" dirty="0">
                <a:effectLst/>
                <a:latin typeface="Calibri" panose="020F0502020204030204" pitchFamily="34" charset="0"/>
              </a:rPr>
              <a:t>.</a:t>
            </a:r>
          </a:p>
        </p:txBody>
      </p:sp>
      <p:pic>
        <p:nvPicPr>
          <p:cNvPr id="3" name="Picture 2" descr="ایجاد VPS به کمک  vSphere Client"/>
          <p:cNvPicPr/>
          <p:nvPr/>
        </p:nvPicPr>
        <p:blipFill>
          <a:blip r:embed="rId2">
            <a:extLst>
              <a:ext uri="{28A0092B-C50C-407E-A947-70E740481C1C}">
                <a14:useLocalDpi xmlns:a14="http://schemas.microsoft.com/office/drawing/2010/main" val="0"/>
              </a:ext>
            </a:extLst>
          </a:blip>
          <a:srcRect/>
          <a:stretch>
            <a:fillRect/>
          </a:stretch>
        </p:blipFill>
        <p:spPr bwMode="auto">
          <a:xfrm>
            <a:off x="2384864" y="1873629"/>
            <a:ext cx="4419384" cy="4769742"/>
          </a:xfrm>
          <a:prstGeom prst="rect">
            <a:avLst/>
          </a:prstGeom>
          <a:noFill/>
          <a:ln>
            <a:noFill/>
          </a:ln>
        </p:spPr>
      </p:pic>
    </p:spTree>
    <p:extLst>
      <p:ext uri="{BB962C8B-B14F-4D97-AF65-F5344CB8AC3E}">
        <p14:creationId xmlns:p14="http://schemas.microsoft.com/office/powerpoint/2010/main" val="597853338"/>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600075"/>
            <a:ext cx="8892480" cy="1392102"/>
          </a:xfrm>
        </p:spPr>
        <p:txBody>
          <a:bodyPr>
            <a:normAutofit/>
          </a:bodyPr>
          <a:lstStyle/>
          <a:p>
            <a:pPr marL="342900" indent="-342900" algn="r" rtl="1">
              <a:buFont typeface="Arial" panose="020B0604020202020204" pitchFamily="34" charset="0"/>
              <a:buChar char="•"/>
            </a:pPr>
            <a:r>
              <a:rPr lang="fa-IR" sz="2000" b="1" dirty="0" smtClean="0">
                <a:latin typeface="Calibri" panose="020F0502020204030204" pitchFamily="34" charset="0"/>
              </a:rPr>
              <a:t>نام </a:t>
            </a:r>
            <a:r>
              <a:rPr lang="fa-IR" sz="2000" b="1" dirty="0">
                <a:latin typeface="Calibri" panose="020F0502020204030204" pitchFamily="34" charset="0"/>
              </a:rPr>
              <a:t>مورد نظر خود را برای ماشین‌مجازی وارد، سپس بر روی کلید</a:t>
            </a:r>
            <a:r>
              <a:rPr lang="en-US" sz="2000" b="1" dirty="0">
                <a:latin typeface="Calibri" panose="020F0502020204030204" pitchFamily="34" charset="0"/>
              </a:rPr>
              <a:t> Next </a:t>
            </a:r>
            <a:r>
              <a:rPr lang="fa-IR" sz="2000" b="1" dirty="0">
                <a:latin typeface="Calibri" panose="020F0502020204030204" pitchFamily="34" charset="0"/>
              </a:rPr>
              <a:t>کلیک نمایید</a:t>
            </a:r>
            <a:r>
              <a:rPr lang="en-US" sz="2000" b="1" dirty="0">
                <a:latin typeface="Calibri" panose="020F0502020204030204" pitchFamily="34" charset="0"/>
              </a:rPr>
              <a:t>.</a:t>
            </a:r>
          </a:p>
        </p:txBody>
      </p:sp>
      <p:pic>
        <p:nvPicPr>
          <p:cNvPr id="3" name="Picture 2" descr="ایجاد VPS به کمک  vSphere Client"/>
          <p:cNvPicPr/>
          <p:nvPr/>
        </p:nvPicPr>
        <p:blipFill>
          <a:blip r:embed="rId2">
            <a:extLst>
              <a:ext uri="{28A0092B-C50C-407E-A947-70E740481C1C}">
                <a14:useLocalDpi xmlns:a14="http://schemas.microsoft.com/office/drawing/2010/main" val="0"/>
              </a:ext>
            </a:extLst>
          </a:blip>
          <a:srcRect/>
          <a:stretch>
            <a:fillRect/>
          </a:stretch>
        </p:blipFill>
        <p:spPr bwMode="auto">
          <a:xfrm>
            <a:off x="2697190" y="1992177"/>
            <a:ext cx="3753608" cy="4634806"/>
          </a:xfrm>
          <a:prstGeom prst="rect">
            <a:avLst/>
          </a:prstGeom>
          <a:noFill/>
          <a:ln>
            <a:noFill/>
          </a:ln>
        </p:spPr>
      </p:pic>
    </p:spTree>
    <p:extLst>
      <p:ext uri="{BB962C8B-B14F-4D97-AF65-F5344CB8AC3E}">
        <p14:creationId xmlns:p14="http://schemas.microsoft.com/office/powerpoint/2010/main" val="77236856"/>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764704"/>
            <a:ext cx="9144000" cy="1378669"/>
          </a:xfrm>
        </p:spPr>
        <p:txBody>
          <a:bodyPr/>
          <a:lstStyle/>
          <a:p>
            <a:pPr marL="342900" indent="-342900" algn="r" rtl="1">
              <a:buFont typeface="Arial" panose="020B0604020202020204" pitchFamily="34" charset="0"/>
              <a:buChar char="•"/>
            </a:pPr>
            <a:r>
              <a:rPr lang="en-US" sz="2000" b="1" dirty="0"/>
              <a:t>  </a:t>
            </a:r>
            <a:r>
              <a:rPr lang="fa-IR" sz="2000" b="1" dirty="0" smtClean="0"/>
              <a:t>محل </a:t>
            </a:r>
            <a:r>
              <a:rPr lang="fa-IR" sz="2000" b="1" dirty="0"/>
              <a:t>ذخیره‌ی هارد مجازی را مشخص کنید</a:t>
            </a:r>
            <a:r>
              <a:rPr lang="en-US" sz="2000" b="1" dirty="0"/>
              <a:t>.</a:t>
            </a:r>
            <a:br>
              <a:rPr lang="en-US" sz="2000" b="1" dirty="0"/>
            </a:br>
            <a:endParaRPr lang="fa-IR" sz="2000" b="1" dirty="0"/>
          </a:p>
        </p:txBody>
      </p:sp>
      <p:pic>
        <p:nvPicPr>
          <p:cNvPr id="3" name="Picture 2" descr="ایجاد VPS به کمک  vSphere Client"/>
          <p:cNvPicPr/>
          <p:nvPr/>
        </p:nvPicPr>
        <p:blipFill>
          <a:blip r:embed="rId2">
            <a:extLst>
              <a:ext uri="{28A0092B-C50C-407E-A947-70E740481C1C}">
                <a14:useLocalDpi xmlns:a14="http://schemas.microsoft.com/office/drawing/2010/main" val="0"/>
              </a:ext>
            </a:extLst>
          </a:blip>
          <a:srcRect/>
          <a:stretch>
            <a:fillRect/>
          </a:stretch>
        </p:blipFill>
        <p:spPr bwMode="auto">
          <a:xfrm>
            <a:off x="2621893" y="1687083"/>
            <a:ext cx="3952403" cy="4941145"/>
          </a:xfrm>
          <a:prstGeom prst="rect">
            <a:avLst/>
          </a:prstGeom>
          <a:noFill/>
          <a:ln>
            <a:noFill/>
          </a:ln>
        </p:spPr>
      </p:pic>
    </p:spTree>
    <p:extLst>
      <p:ext uri="{BB962C8B-B14F-4D97-AF65-F5344CB8AC3E}">
        <p14:creationId xmlns:p14="http://schemas.microsoft.com/office/powerpoint/2010/main" val="2884687999"/>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674688"/>
            <a:ext cx="8892480" cy="1098128"/>
          </a:xfrm>
        </p:spPr>
        <p:txBody>
          <a:bodyPr/>
          <a:lstStyle/>
          <a:p>
            <a:pPr marL="342900" indent="-342900" algn="r" rtl="1">
              <a:buFont typeface="Arial" panose="020B0604020202020204" pitchFamily="34" charset="0"/>
              <a:buChar char="•"/>
            </a:pPr>
            <a:r>
              <a:rPr lang="fa-IR" sz="2000" b="1" dirty="0" smtClean="0">
                <a:effectLst/>
              </a:rPr>
              <a:t>نوع </a:t>
            </a:r>
            <a:r>
              <a:rPr lang="fa-IR" sz="2000" b="1" dirty="0">
                <a:effectLst/>
              </a:rPr>
              <a:t>سیستم‌عامل را مشخص کنید</a:t>
            </a:r>
            <a:r>
              <a:rPr lang="en-US" sz="2000" b="1" dirty="0">
                <a:effectLst/>
              </a:rPr>
              <a:t>.</a:t>
            </a:r>
          </a:p>
        </p:txBody>
      </p:sp>
      <p:pic>
        <p:nvPicPr>
          <p:cNvPr id="3" name="Picture 2" descr="ایجاد VPS به کمک  vSphere Client"/>
          <p:cNvPicPr/>
          <p:nvPr/>
        </p:nvPicPr>
        <p:blipFill>
          <a:blip r:embed="rId2">
            <a:extLst>
              <a:ext uri="{28A0092B-C50C-407E-A947-70E740481C1C}">
                <a14:useLocalDpi xmlns:a14="http://schemas.microsoft.com/office/drawing/2010/main" val="0"/>
              </a:ext>
            </a:extLst>
          </a:blip>
          <a:srcRect/>
          <a:stretch>
            <a:fillRect/>
          </a:stretch>
        </p:blipFill>
        <p:spPr bwMode="auto">
          <a:xfrm>
            <a:off x="2304211" y="1772816"/>
            <a:ext cx="3924203" cy="4903326"/>
          </a:xfrm>
          <a:prstGeom prst="rect">
            <a:avLst/>
          </a:prstGeom>
          <a:noFill/>
          <a:ln>
            <a:noFill/>
          </a:ln>
        </p:spPr>
      </p:pic>
    </p:spTree>
    <p:extLst>
      <p:ext uri="{BB962C8B-B14F-4D97-AF65-F5344CB8AC3E}">
        <p14:creationId xmlns:p14="http://schemas.microsoft.com/office/powerpoint/2010/main" val="496975142"/>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Client</a:t>
            </a:r>
            <a:endParaRPr lang="en-US" dirty="0"/>
          </a:p>
        </p:txBody>
      </p:sp>
      <p:sp>
        <p:nvSpPr>
          <p:cNvPr id="2" name="Title 1"/>
          <p:cNvSpPr>
            <a:spLocks noGrp="1"/>
          </p:cNvSpPr>
          <p:nvPr>
            <p:ph type="ctrTitle" idx="4294967295"/>
          </p:nvPr>
        </p:nvSpPr>
        <p:spPr>
          <a:xfrm>
            <a:off x="0" y="703262"/>
            <a:ext cx="9036496" cy="1357586"/>
          </a:xfrm>
        </p:spPr>
        <p:txBody>
          <a:bodyPr/>
          <a:lstStyle/>
          <a:p>
            <a:pPr marL="342900" indent="-342900" algn="r" rtl="1">
              <a:buFont typeface="Arial" panose="020B0604020202020204" pitchFamily="34" charset="0"/>
              <a:buChar char="•"/>
            </a:pPr>
            <a:r>
              <a:rPr lang="en-US" sz="2000" b="1" dirty="0">
                <a:effectLst/>
              </a:rPr>
              <a:t>  </a:t>
            </a:r>
            <a:r>
              <a:rPr lang="fa-IR" sz="2000" b="1" dirty="0" smtClean="0">
                <a:effectLst/>
              </a:rPr>
              <a:t>تعداد </a:t>
            </a:r>
            <a:r>
              <a:rPr lang="fa-IR" sz="2000" b="1" dirty="0">
                <a:effectLst/>
              </a:rPr>
              <a:t>و مشخصات کارت شبکه مجازی را مشخص کنید</a:t>
            </a:r>
            <a:r>
              <a:rPr lang="en-US" sz="2000" b="1" dirty="0">
                <a:effectLst/>
              </a:rPr>
              <a:t>.</a:t>
            </a:r>
            <a:br>
              <a:rPr lang="en-US" sz="2000" b="1" dirty="0">
                <a:effectLst/>
              </a:rPr>
            </a:br>
            <a:endParaRPr lang="fa-IR" sz="2000" b="1" dirty="0">
              <a:effectLst/>
            </a:endParaRPr>
          </a:p>
        </p:txBody>
      </p:sp>
      <p:pic>
        <p:nvPicPr>
          <p:cNvPr id="3" name="Picture 2" descr="ایجاد VPS به کمک  vSphere Client"/>
          <p:cNvPicPr/>
          <p:nvPr/>
        </p:nvPicPr>
        <p:blipFill>
          <a:blip r:embed="rId2">
            <a:extLst>
              <a:ext uri="{28A0092B-C50C-407E-A947-70E740481C1C}">
                <a14:useLocalDpi xmlns:a14="http://schemas.microsoft.com/office/drawing/2010/main" val="0"/>
              </a:ext>
            </a:extLst>
          </a:blip>
          <a:srcRect/>
          <a:stretch>
            <a:fillRect/>
          </a:stretch>
        </p:blipFill>
        <p:spPr bwMode="auto">
          <a:xfrm>
            <a:off x="2713030" y="1769105"/>
            <a:ext cx="3885849" cy="4848491"/>
          </a:xfrm>
          <a:prstGeom prst="rect">
            <a:avLst/>
          </a:prstGeom>
          <a:noFill/>
          <a:ln>
            <a:noFill/>
          </a:ln>
        </p:spPr>
      </p:pic>
    </p:spTree>
    <p:extLst>
      <p:ext uri="{BB962C8B-B14F-4D97-AF65-F5344CB8AC3E}">
        <p14:creationId xmlns:p14="http://schemas.microsoft.com/office/powerpoint/2010/main" val="2766683497"/>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908720"/>
            <a:ext cx="8964488" cy="1008112"/>
          </a:xfrm>
        </p:spPr>
        <p:txBody>
          <a:bodyPr/>
          <a:lstStyle/>
          <a:p>
            <a:pPr marL="342900" indent="-342900" algn="r" rtl="1">
              <a:buFont typeface="Arial" panose="020B0604020202020204" pitchFamily="34" charset="0"/>
              <a:buChar char="•"/>
            </a:pPr>
            <a:r>
              <a:rPr lang="en-US" sz="2000" b="1" dirty="0">
                <a:effectLst/>
              </a:rPr>
              <a:t> </a:t>
            </a:r>
            <a:r>
              <a:rPr lang="fa-IR" sz="2000" b="1" dirty="0">
                <a:effectLst/>
              </a:rPr>
              <a:t>ظرفیت هارد را مشخص کنید</a:t>
            </a:r>
            <a:r>
              <a:rPr lang="en-US" sz="2000" b="1" dirty="0">
                <a:effectLst/>
              </a:rPr>
              <a:t>.</a:t>
            </a:r>
            <a:br>
              <a:rPr lang="en-US" sz="2000" b="1" dirty="0">
                <a:effectLst/>
              </a:rPr>
            </a:br>
            <a:endParaRPr lang="fa-IR" sz="2000" b="1" dirty="0">
              <a:effectLst/>
            </a:endParaRPr>
          </a:p>
        </p:txBody>
      </p:sp>
      <p:pic>
        <p:nvPicPr>
          <p:cNvPr id="3" name="Picture 2" descr="ایجاد VPS به کمک  vSphere Client"/>
          <p:cNvPicPr/>
          <p:nvPr/>
        </p:nvPicPr>
        <p:blipFill>
          <a:blip r:embed="rId2">
            <a:extLst>
              <a:ext uri="{28A0092B-C50C-407E-A947-70E740481C1C}">
                <a14:useLocalDpi xmlns:a14="http://schemas.microsoft.com/office/drawing/2010/main" val="0"/>
              </a:ext>
            </a:extLst>
          </a:blip>
          <a:srcRect/>
          <a:stretch>
            <a:fillRect/>
          </a:stretch>
        </p:blipFill>
        <p:spPr bwMode="auto">
          <a:xfrm>
            <a:off x="2564746" y="1628800"/>
            <a:ext cx="4057159" cy="5062240"/>
          </a:xfrm>
          <a:prstGeom prst="rect">
            <a:avLst/>
          </a:prstGeom>
          <a:noFill/>
          <a:ln>
            <a:noFill/>
          </a:ln>
        </p:spPr>
      </p:pic>
    </p:spTree>
    <p:extLst>
      <p:ext uri="{BB962C8B-B14F-4D97-AF65-F5344CB8AC3E}">
        <p14:creationId xmlns:p14="http://schemas.microsoft.com/office/powerpoint/2010/main" val="1198866396"/>
      </p:ext>
    </p:extLst>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908720"/>
            <a:ext cx="8964488" cy="1080119"/>
          </a:xfrm>
        </p:spPr>
        <p:txBody>
          <a:bodyPr/>
          <a:lstStyle/>
          <a:p>
            <a:pPr marL="342900" indent="-342900" algn="just" rtl="1">
              <a:lnSpc>
                <a:spcPct val="150000"/>
              </a:lnSpc>
              <a:buFont typeface="Arial" panose="020B0604020202020204" pitchFamily="34" charset="0"/>
              <a:buChar char="•"/>
            </a:pPr>
            <a:r>
              <a:rPr lang="fa-IR" sz="2000" b="1" dirty="0" smtClean="0">
                <a:effectLst/>
                <a:latin typeface="Calibri" panose="020F0502020204030204" pitchFamily="34" charset="0"/>
              </a:rPr>
              <a:t>گزینه‌ی</a:t>
            </a:r>
            <a:r>
              <a:rPr lang="en-US" sz="2000" b="1" dirty="0" smtClean="0">
                <a:effectLst/>
                <a:latin typeface="Calibri" panose="020F0502020204030204" pitchFamily="34" charset="0"/>
              </a:rPr>
              <a:t> </a:t>
            </a:r>
            <a:r>
              <a:rPr lang="en-US" sz="2000" b="1" dirty="0">
                <a:effectLst/>
                <a:latin typeface="Calibri" panose="020F0502020204030204" pitchFamily="34" charset="0"/>
              </a:rPr>
              <a:t>Edit the </a:t>
            </a:r>
            <a:r>
              <a:rPr lang="en-US" sz="2000" b="1" dirty="0" err="1">
                <a:effectLst/>
                <a:latin typeface="Calibri" panose="020F0502020204030204" pitchFamily="34" charset="0"/>
              </a:rPr>
              <a:t>vitual</a:t>
            </a:r>
            <a:r>
              <a:rPr lang="en-US" sz="2000" b="1" dirty="0">
                <a:effectLst/>
                <a:latin typeface="Calibri" panose="020F0502020204030204" pitchFamily="34" charset="0"/>
              </a:rPr>
              <a:t> machine setting before completion </a:t>
            </a:r>
            <a:r>
              <a:rPr lang="fa-IR" sz="2000" b="1" dirty="0">
                <a:effectLst/>
                <a:latin typeface="Calibri" panose="020F0502020204030204" pitchFamily="34" charset="0"/>
              </a:rPr>
              <a:t>را در پایین صفحه انتخاب، سپس بر روی کلید</a:t>
            </a:r>
            <a:r>
              <a:rPr lang="en-US" sz="2000" b="1" dirty="0">
                <a:effectLst/>
                <a:latin typeface="Calibri" panose="020F0502020204030204" pitchFamily="34" charset="0"/>
              </a:rPr>
              <a:t> Continue </a:t>
            </a:r>
            <a:r>
              <a:rPr lang="fa-IR" sz="2000" b="1" dirty="0">
                <a:effectLst/>
                <a:latin typeface="Calibri" panose="020F0502020204030204" pitchFamily="34" charset="0"/>
              </a:rPr>
              <a:t>کلیک نمایید</a:t>
            </a:r>
            <a:r>
              <a:rPr lang="en-US" sz="2000" b="1" dirty="0">
                <a:effectLst/>
                <a:latin typeface="Calibri" panose="020F0502020204030204" pitchFamily="34" charset="0"/>
              </a:rPr>
              <a:t>.</a:t>
            </a:r>
          </a:p>
        </p:txBody>
      </p:sp>
      <p:pic>
        <p:nvPicPr>
          <p:cNvPr id="3" name="Picture 2" descr="ایجاد VPS به کمک  vSphere Client"/>
          <p:cNvPicPr/>
          <p:nvPr/>
        </p:nvPicPr>
        <p:blipFill>
          <a:blip r:embed="rId2">
            <a:extLst>
              <a:ext uri="{28A0092B-C50C-407E-A947-70E740481C1C}">
                <a14:useLocalDpi xmlns:a14="http://schemas.microsoft.com/office/drawing/2010/main" val="0"/>
              </a:ext>
            </a:extLst>
          </a:blip>
          <a:srcRect/>
          <a:stretch>
            <a:fillRect/>
          </a:stretch>
        </p:blipFill>
        <p:spPr bwMode="auto">
          <a:xfrm>
            <a:off x="2219866" y="2060847"/>
            <a:ext cx="4704269" cy="4582523"/>
          </a:xfrm>
          <a:prstGeom prst="rect">
            <a:avLst/>
          </a:prstGeom>
          <a:noFill/>
          <a:ln>
            <a:noFill/>
          </a:ln>
        </p:spPr>
      </p:pic>
    </p:spTree>
    <p:extLst>
      <p:ext uri="{BB962C8B-B14F-4D97-AF65-F5344CB8AC3E}">
        <p14:creationId xmlns:p14="http://schemas.microsoft.com/office/powerpoint/2010/main" val="2286951756"/>
      </p:ext>
    </p:extLst>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836711"/>
            <a:ext cx="9036496" cy="1022043"/>
          </a:xfrm>
        </p:spPr>
        <p:txBody>
          <a:bodyPr/>
          <a:lstStyle/>
          <a:p>
            <a:pPr marL="342900" indent="-342900" algn="r" rtl="1">
              <a:lnSpc>
                <a:spcPct val="150000"/>
              </a:lnSpc>
              <a:buFont typeface="Arial" panose="020B0604020202020204" pitchFamily="34" charset="0"/>
              <a:buChar char="•"/>
            </a:pPr>
            <a:r>
              <a:rPr lang="fa-IR" sz="2000" b="1" dirty="0" smtClean="0">
                <a:effectLst/>
                <a:latin typeface="Calibri" panose="020F0502020204030204" pitchFamily="34" charset="0"/>
              </a:rPr>
              <a:t>ماشین‌مجازی ساخته شده و پنجره تنظیمات ماشین باز خواهد شد، در این پنجره میزان</a:t>
            </a:r>
            <a:r>
              <a:rPr lang="en-US" sz="2000" b="1" dirty="0" smtClean="0">
                <a:effectLst/>
                <a:latin typeface="Calibri" panose="020F0502020204030204" pitchFamily="34" charset="0"/>
              </a:rPr>
              <a:t> RAM </a:t>
            </a:r>
            <a:r>
              <a:rPr lang="fa-IR" sz="2000" b="1" dirty="0" smtClean="0">
                <a:effectLst/>
                <a:latin typeface="Calibri" panose="020F0502020204030204" pitchFamily="34" charset="0"/>
              </a:rPr>
              <a:t>اختصاصی ماشین را مشخص کنید</a:t>
            </a:r>
            <a:r>
              <a:rPr lang="fa-IR" sz="2000" b="1" dirty="0">
                <a:effectLst/>
                <a:latin typeface="Calibri" panose="020F0502020204030204" pitchFamily="34" charset="0"/>
              </a:rPr>
              <a:t>.</a:t>
            </a:r>
            <a:endParaRPr lang="fa-IR" sz="2000" b="1" dirty="0">
              <a:effectLst/>
              <a:latin typeface="Calibri" panose="020F0502020204030204" pitchFamily="34" charset="0"/>
            </a:endParaRPr>
          </a:p>
        </p:txBody>
      </p:sp>
      <p:pic>
        <p:nvPicPr>
          <p:cNvPr id="3" name="Picture 2" descr="ایجاد VPS به کمک  vSphere Client"/>
          <p:cNvPicPr/>
          <p:nvPr/>
        </p:nvPicPr>
        <p:blipFill>
          <a:blip r:embed="rId2">
            <a:extLst>
              <a:ext uri="{28A0092B-C50C-407E-A947-70E740481C1C}">
                <a14:useLocalDpi xmlns:a14="http://schemas.microsoft.com/office/drawing/2010/main" val="0"/>
              </a:ext>
            </a:extLst>
          </a:blip>
          <a:srcRect/>
          <a:stretch>
            <a:fillRect/>
          </a:stretch>
        </p:blipFill>
        <p:spPr bwMode="auto">
          <a:xfrm>
            <a:off x="2072891" y="1916832"/>
            <a:ext cx="5063338" cy="4754148"/>
          </a:xfrm>
          <a:prstGeom prst="rect">
            <a:avLst/>
          </a:prstGeom>
          <a:noFill/>
          <a:ln>
            <a:noFill/>
          </a:ln>
        </p:spPr>
      </p:pic>
    </p:spTree>
    <p:extLst>
      <p:ext uri="{BB962C8B-B14F-4D97-AF65-F5344CB8AC3E}">
        <p14:creationId xmlns:p14="http://schemas.microsoft.com/office/powerpoint/2010/main" val="3412158755"/>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en-US" altLang="fa-IR" dirty="0" err="1" smtClean="0">
                <a:latin typeface="Calibri" pitchFamily="34" charset="0"/>
              </a:rPr>
              <a:t>ESXi</a:t>
            </a:r>
            <a:r>
              <a:rPr lang="fa-IR" altLang="fa-IR" dirty="0" smtClean="0">
                <a:latin typeface="Calibri" pitchFamily="34" charset="0"/>
              </a:rPr>
              <a:t> </a:t>
            </a:r>
            <a:r>
              <a:rPr lang="en-US" altLang="fa-IR" dirty="0" smtClean="0">
                <a:latin typeface="Calibri" pitchFamily="34" charset="0"/>
              </a:rPr>
              <a:t>VMware</a:t>
            </a:r>
          </a:p>
        </p:txBody>
      </p:sp>
      <p:sp>
        <p:nvSpPr>
          <p:cNvPr id="8" name="Slide Number Placeholder 7"/>
          <p:cNvSpPr>
            <a:spLocks noGrp="1"/>
          </p:cNvSpPr>
          <p:nvPr>
            <p:ph type="sldNum" sz="quarter" idx="11"/>
          </p:nvPr>
        </p:nvSpPr>
        <p:spPr/>
        <p:txBody>
          <a:bodyPr/>
          <a:lstStyle/>
          <a:p>
            <a:pPr rtl="1">
              <a:defRPr/>
            </a:pPr>
            <a:fld id="{429830D8-B413-4124-B6C7-00A4AD994C3B}" type="slidenum">
              <a:rPr lang="en-US">
                <a:latin typeface="Nazanin" pitchFamily="2" charset="-78"/>
              </a:rPr>
              <a:pPr rtl="1">
                <a:defRPr/>
              </a:pPr>
              <a:t>5</a:t>
            </a:fld>
            <a:endParaRPr lang="en-US" dirty="0">
              <a:latin typeface="Nazanin" pitchFamily="2" charset="-78"/>
            </a:endParaRPr>
          </a:p>
        </p:txBody>
      </p:sp>
      <p:sp>
        <p:nvSpPr>
          <p:cNvPr id="5" name="Rectangle 3"/>
          <p:cNvSpPr txBox="1">
            <a:spLocks noChangeArrowheads="1"/>
          </p:cNvSpPr>
          <p:nvPr/>
        </p:nvSpPr>
        <p:spPr>
          <a:xfrm>
            <a:off x="214313" y="980728"/>
            <a:ext cx="8786812" cy="2595672"/>
          </a:xfrm>
          <a:prstGeom prst="rect">
            <a:avLst/>
          </a:prstGeom>
        </p:spPr>
        <p:txBody>
          <a:bodyPr/>
          <a:lstStyle/>
          <a:p>
            <a:pPr marL="342900" indent="-342900" algn="just" rtl="1">
              <a:spcAft>
                <a:spcPts val="600"/>
              </a:spcAft>
              <a:buFont typeface="Arial" panose="020B0604020202020204" pitchFamily="34" charset="0"/>
              <a:buChar char="•"/>
            </a:pPr>
            <a:r>
              <a:rPr lang="fa-IR" sz="1900" b="1" dirty="0">
                <a:latin typeface="Calibri" panose="020F0502020204030204" pitchFamily="34" charset="0"/>
                <a:cs typeface="B Nazanin" panose="00000400000000000000" pitchFamily="2" charset="-78"/>
              </a:rPr>
              <a:t>یکی از محصولات </a:t>
            </a:r>
            <a:r>
              <a:rPr lang="en-US" sz="1900" b="1" dirty="0">
                <a:latin typeface="Calibri" panose="020F0502020204030204" pitchFamily="34" charset="0"/>
                <a:cs typeface="B Nazanin" panose="00000400000000000000" pitchFamily="2" charset="-78"/>
              </a:rPr>
              <a:t>VMware</a:t>
            </a:r>
            <a:r>
              <a:rPr lang="fa-IR" sz="1900" b="1" dirty="0">
                <a:latin typeface="Calibri" panose="020F0502020204030204" pitchFamily="34" charset="0"/>
                <a:cs typeface="B Nazanin" panose="00000400000000000000" pitchFamily="2" charset="-78"/>
              </a:rPr>
              <a:t> است که بارزترین مشخصه آن، </a:t>
            </a:r>
            <a:r>
              <a:rPr lang="fa-IR" sz="1900" b="1" dirty="0" smtClean="0">
                <a:latin typeface="Calibri" panose="020F0502020204030204" pitchFamily="34" charset="0"/>
                <a:cs typeface="B Nazanin" panose="00000400000000000000" pitchFamily="2" charset="-78"/>
              </a:rPr>
              <a:t>نصب به </a:t>
            </a:r>
            <a:r>
              <a:rPr lang="fa-IR" sz="1900" b="1" dirty="0">
                <a:latin typeface="Calibri" panose="020F0502020204030204" pitchFamily="34" charset="0"/>
                <a:cs typeface="B Nazanin" panose="00000400000000000000" pitchFamily="2" charset="-78"/>
              </a:rPr>
              <a:t>صورت مستقیم بر روی سخت افزار </a:t>
            </a:r>
            <a:r>
              <a:rPr lang="fa-IR" sz="1900" b="1" dirty="0" smtClean="0">
                <a:latin typeface="Calibri" panose="020F0502020204030204" pitchFamily="34" charset="0"/>
                <a:cs typeface="B Nazanin" panose="00000400000000000000" pitchFamily="2" charset="-78"/>
              </a:rPr>
              <a:t>است، </a:t>
            </a:r>
            <a:r>
              <a:rPr lang="fa-IR" sz="1900" b="1" dirty="0">
                <a:latin typeface="Calibri" panose="020F0502020204030204" pitchFamily="34" charset="0"/>
                <a:cs typeface="B Nazanin" panose="00000400000000000000" pitchFamily="2" charset="-78"/>
              </a:rPr>
              <a:t>که در سرعت کارکرد سیستم بسیار موثر </a:t>
            </a:r>
            <a:r>
              <a:rPr lang="fa-IR" sz="1900" b="1" dirty="0" smtClean="0">
                <a:latin typeface="Calibri" panose="020F0502020204030204" pitchFamily="34" charset="0"/>
                <a:cs typeface="B Nazanin" panose="00000400000000000000" pitchFamily="2" charset="-78"/>
              </a:rPr>
              <a:t>است.</a:t>
            </a:r>
          </a:p>
          <a:p>
            <a:pPr marL="342900" indent="-342900" algn="just" rtl="1">
              <a:spcAft>
                <a:spcPts val="600"/>
              </a:spcAft>
              <a:buFont typeface="Arial" panose="020B0604020202020204" pitchFamily="34" charset="0"/>
              <a:buChar char="•"/>
            </a:pPr>
            <a:r>
              <a:rPr lang="ar-SA" sz="1900" b="1" dirty="0" smtClean="0">
                <a:latin typeface="Calibri" panose="020F0502020204030204" pitchFamily="34" charset="0"/>
                <a:cs typeface="B Nazanin" panose="00000400000000000000" pitchFamily="2" charset="-78"/>
              </a:rPr>
              <a:t>هسته‌ی </a:t>
            </a:r>
            <a:r>
              <a:rPr lang="ar-SA" sz="1900" b="1" dirty="0">
                <a:latin typeface="Calibri" panose="020F0502020204030204" pitchFamily="34" charset="0"/>
                <a:cs typeface="B Nazanin" panose="00000400000000000000" pitchFamily="2" charset="-78"/>
              </a:rPr>
              <a:t>تکنولوژی است که به شما اجازه ساخت ماشین مجازی و اختصاص منابع به ماشین را </a:t>
            </a:r>
            <a:r>
              <a:rPr lang="ar-SA" sz="1900" b="1" dirty="0" smtClean="0">
                <a:latin typeface="Calibri" panose="020F0502020204030204" pitchFamily="34" charset="0"/>
                <a:cs typeface="B Nazanin" panose="00000400000000000000" pitchFamily="2" charset="-78"/>
              </a:rPr>
              <a:t>می‌دهد</a:t>
            </a:r>
            <a:r>
              <a:rPr lang="ar-SA" sz="1900" b="1" dirty="0">
                <a:latin typeface="Calibri" panose="020F0502020204030204" pitchFamily="34" charset="0"/>
                <a:cs typeface="B Nazanin" panose="00000400000000000000" pitchFamily="2" charset="-78"/>
              </a:rPr>
              <a:t>. </a:t>
            </a:r>
            <a:endParaRPr lang="en-US" sz="1900" b="1" dirty="0" smtClean="0">
              <a:latin typeface="Calibri" panose="020F0502020204030204" pitchFamily="34" charset="0"/>
              <a:cs typeface="B Nazanin" panose="00000400000000000000" pitchFamily="2" charset="-78"/>
            </a:endParaRPr>
          </a:p>
          <a:p>
            <a:pPr marL="342900" indent="-342900" algn="just" rtl="1">
              <a:spcAft>
                <a:spcPts val="600"/>
              </a:spcAft>
              <a:buFont typeface="Arial" panose="020B0604020202020204" pitchFamily="34" charset="0"/>
              <a:buChar char="•"/>
            </a:pPr>
            <a:r>
              <a:rPr lang="ar-SA" sz="1900" b="1" dirty="0" smtClean="0">
                <a:latin typeface="Calibri" panose="020F0502020204030204" pitchFamily="34" charset="0"/>
                <a:cs typeface="B Nazanin" panose="00000400000000000000" pitchFamily="2" charset="-78"/>
              </a:rPr>
              <a:t>افزایش </a:t>
            </a:r>
            <a:r>
              <a:rPr lang="ar-SA" sz="1900" b="1" dirty="0">
                <a:latin typeface="Calibri" panose="020F0502020204030204" pitchFamily="34" charset="0"/>
                <a:cs typeface="B Nazanin" panose="00000400000000000000" pitchFamily="2" charset="-78"/>
              </a:rPr>
              <a:t>امنیت، کنترل دستیابی کاربر، آنتی ویروس و </a:t>
            </a:r>
            <a:r>
              <a:rPr lang="ar-SA" sz="1900" b="1" dirty="0" smtClean="0">
                <a:latin typeface="Calibri" panose="020F0502020204030204" pitchFamily="34" charset="0"/>
                <a:cs typeface="B Nazanin" panose="00000400000000000000" pitchFamily="2" charset="-78"/>
              </a:rPr>
              <a:t>پشتیبان</a:t>
            </a:r>
            <a:r>
              <a:rPr lang="fa-IR" sz="2000" b="1" dirty="0">
                <a:latin typeface="Calibri" panose="020F0502020204030204" pitchFamily="34" charset="0"/>
              </a:rPr>
              <a:t>‌</a:t>
            </a:r>
            <a:r>
              <a:rPr lang="ar-SA" sz="1900" b="1" dirty="0" smtClean="0">
                <a:latin typeface="Calibri" panose="020F0502020204030204" pitchFamily="34" charset="0"/>
                <a:cs typeface="B Nazanin" panose="00000400000000000000" pitchFamily="2" charset="-78"/>
              </a:rPr>
              <a:t>گیری</a:t>
            </a:r>
            <a:r>
              <a:rPr lang="ar-SA" sz="1900" b="1" dirty="0">
                <a:latin typeface="Calibri" panose="020F0502020204030204" pitchFamily="34" charset="0"/>
                <a:cs typeface="B Nazanin" panose="00000400000000000000" pitchFamily="2" charset="-78"/>
              </a:rPr>
              <a:t> و هرکاری که موجب امن</a:t>
            </a:r>
            <a:r>
              <a:rPr lang="fa-IR" sz="1900" b="1" dirty="0">
                <a:latin typeface="Calibri" panose="020F0502020204030204" pitchFamily="34" charset="0"/>
                <a:cs typeface="B Nazanin" panose="00000400000000000000" pitchFamily="2" charset="-78"/>
              </a:rPr>
              <a:t> </a:t>
            </a:r>
            <a:r>
              <a:rPr lang="ar-SA" sz="1900" b="1" dirty="0">
                <a:latin typeface="Calibri" panose="020F0502020204030204" pitchFamily="34" charset="0"/>
                <a:cs typeface="B Nazanin" panose="00000400000000000000" pitchFamily="2" charset="-78"/>
              </a:rPr>
              <a:t>تر و مطمئن تر شدن ماشین می شود را ساده تر </a:t>
            </a:r>
            <a:r>
              <a:rPr lang="ar-SA" sz="1900" b="1" dirty="0" smtClean="0">
                <a:latin typeface="Calibri" panose="020F0502020204030204" pitchFamily="34" charset="0"/>
                <a:cs typeface="B Nazanin" panose="00000400000000000000" pitchFamily="2" charset="-78"/>
              </a:rPr>
              <a:t>می</a:t>
            </a:r>
            <a:r>
              <a:rPr lang="ar-SA" sz="1900" b="1" dirty="0">
                <a:latin typeface="Calibri" panose="020F0502020204030204" pitchFamily="34" charset="0"/>
                <a:cs typeface="B Nazanin" panose="00000400000000000000" pitchFamily="2" charset="-78"/>
              </a:rPr>
              <a:t>‌</a:t>
            </a:r>
            <a:r>
              <a:rPr lang="ar-SA" sz="1900" b="1" dirty="0" smtClean="0">
                <a:latin typeface="Calibri" panose="020F0502020204030204" pitchFamily="34" charset="0"/>
                <a:cs typeface="B Nazanin" panose="00000400000000000000" pitchFamily="2" charset="-78"/>
              </a:rPr>
              <a:t>سازد.</a:t>
            </a:r>
            <a:endParaRPr lang="en-US" sz="1900" b="1" dirty="0" smtClean="0">
              <a:latin typeface="Calibri" panose="020F0502020204030204" pitchFamily="34" charset="0"/>
              <a:cs typeface="B Nazanin" panose="00000400000000000000" pitchFamily="2" charset="-78"/>
            </a:endParaRPr>
          </a:p>
          <a:p>
            <a:pPr marL="342900" indent="-342900" algn="just" rtl="1">
              <a:spcAft>
                <a:spcPts val="600"/>
              </a:spcAft>
              <a:buFont typeface="Arial" panose="020B0604020202020204" pitchFamily="34" charset="0"/>
              <a:buChar char="•"/>
            </a:pPr>
            <a:r>
              <a:rPr lang="en-US" sz="1900" b="1" dirty="0">
                <a:latin typeface="Calibri" panose="020F0502020204030204" pitchFamily="34" charset="0"/>
                <a:cs typeface="B Nazanin" panose="00000400000000000000" pitchFamily="2" charset="-78"/>
              </a:rPr>
              <a:t>VMware </a:t>
            </a:r>
            <a:r>
              <a:rPr lang="en-US" sz="1900" b="1" dirty="0" err="1">
                <a:latin typeface="Calibri" panose="020F0502020204030204" pitchFamily="34" charset="0"/>
                <a:cs typeface="B Nazanin" panose="00000400000000000000" pitchFamily="2" charset="-78"/>
              </a:rPr>
              <a:t>ESXi</a:t>
            </a:r>
            <a:r>
              <a:rPr lang="ar-SA" sz="1900" b="1" dirty="0">
                <a:latin typeface="Calibri" panose="020F0502020204030204" pitchFamily="34" charset="0"/>
                <a:cs typeface="B Nazanin" panose="00000400000000000000" pitchFamily="2" charset="-78"/>
              </a:rPr>
              <a:t> گسترده‌ترین سیستم عامل‌ها را پشتیبانی می‌کند که شامل ورژن های مختلف 32 و 64 بیتی، </a:t>
            </a:r>
            <a:r>
              <a:rPr lang="en-US" sz="1900" b="1" dirty="0">
                <a:latin typeface="Calibri" panose="020F0502020204030204" pitchFamily="34" charset="0"/>
                <a:cs typeface="B Nazanin" panose="00000400000000000000" pitchFamily="2" charset="-78"/>
              </a:rPr>
              <a:t>Windows ,Linux, Solaris ,Netware</a:t>
            </a:r>
            <a:r>
              <a:rPr lang="ar-SA" sz="1900" b="1" dirty="0">
                <a:latin typeface="Calibri" panose="020F0502020204030204" pitchFamily="34" charset="0"/>
                <a:cs typeface="B Nazanin" panose="00000400000000000000" pitchFamily="2" charset="-78"/>
              </a:rPr>
              <a:t> می‌شود.</a:t>
            </a:r>
            <a:endParaRPr lang="fa-IR" sz="1900" b="1" dirty="0" smtClean="0">
              <a:latin typeface="Calibri" pitchFamily="34" charset="0"/>
              <a:cs typeface="B Nazanin" pitchFamily="2" charset="-78"/>
            </a:endParaRPr>
          </a:p>
        </p:txBody>
      </p:sp>
      <p:pic>
        <p:nvPicPr>
          <p:cNvPr id="2" name="Picture 2" descr="http://www.tech.proact.co.uk/vmware/i/vmware_esx_serv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332" y="3645024"/>
            <a:ext cx="3462644"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527" y="3576400"/>
            <a:ext cx="3418873" cy="302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957387"/>
            <a:ext cx="8892480" cy="1031453"/>
          </a:xfrm>
        </p:spPr>
        <p:txBody>
          <a:bodyPr/>
          <a:lstStyle/>
          <a:p>
            <a:pPr marL="342900" indent="-342900" algn="r" rtl="1">
              <a:buFont typeface="Arial" panose="020B0604020202020204" pitchFamily="34" charset="0"/>
              <a:buChar char="•"/>
            </a:pPr>
            <a:r>
              <a:rPr lang="fa-IR" sz="2000" b="1" dirty="0" smtClean="0">
                <a:effectLst/>
              </a:rPr>
              <a:t>گزینه</a:t>
            </a:r>
            <a:r>
              <a:rPr lang="en-US" sz="2000" b="1" dirty="0" smtClean="0">
                <a:effectLst/>
              </a:rPr>
              <a:t> </a:t>
            </a:r>
            <a:r>
              <a:rPr lang="en-US" sz="2000" b="1" dirty="0">
                <a:effectLst/>
              </a:rPr>
              <a:t>CPUS </a:t>
            </a:r>
            <a:r>
              <a:rPr lang="fa-IR" sz="2000" b="1" dirty="0">
                <a:effectLst/>
              </a:rPr>
              <a:t>را انتخاب، و تعداد</a:t>
            </a:r>
            <a:r>
              <a:rPr lang="en-US" sz="2000" b="1" dirty="0">
                <a:effectLst/>
              </a:rPr>
              <a:t> CPU </a:t>
            </a:r>
            <a:r>
              <a:rPr lang="fa-IR" sz="2000" b="1" dirty="0">
                <a:effectLst/>
              </a:rPr>
              <a:t>اختصاصی ماشین را مشخص کنید</a:t>
            </a:r>
            <a:r>
              <a:rPr lang="en-US" sz="2000" b="1" dirty="0">
                <a:effectLst/>
              </a:rPr>
              <a:t>.</a:t>
            </a:r>
            <a:br>
              <a:rPr lang="en-US" sz="2000" b="1" dirty="0">
                <a:effectLst/>
              </a:rPr>
            </a:br>
            <a:endParaRPr lang="fa-IR" sz="2000" b="1" dirty="0">
              <a:effectLst/>
            </a:endParaRPr>
          </a:p>
        </p:txBody>
      </p:sp>
      <p:pic>
        <p:nvPicPr>
          <p:cNvPr id="3" name="Picture 2" descr="ایجاد VPS به کمک  vSphere Client"/>
          <p:cNvPicPr/>
          <p:nvPr/>
        </p:nvPicPr>
        <p:blipFill>
          <a:blip r:embed="rId2">
            <a:extLst>
              <a:ext uri="{28A0092B-C50C-407E-A947-70E740481C1C}">
                <a14:useLocalDpi xmlns:a14="http://schemas.microsoft.com/office/drawing/2010/main" val="0"/>
              </a:ext>
            </a:extLst>
          </a:blip>
          <a:srcRect/>
          <a:stretch>
            <a:fillRect/>
          </a:stretch>
        </p:blipFill>
        <p:spPr bwMode="auto">
          <a:xfrm>
            <a:off x="2006525" y="1754761"/>
            <a:ext cx="5273903" cy="4842591"/>
          </a:xfrm>
          <a:prstGeom prst="rect">
            <a:avLst/>
          </a:prstGeom>
          <a:noFill/>
          <a:ln>
            <a:noFill/>
          </a:ln>
        </p:spPr>
      </p:pic>
    </p:spTree>
    <p:extLst>
      <p:ext uri="{BB962C8B-B14F-4D97-AF65-F5344CB8AC3E}">
        <p14:creationId xmlns:p14="http://schemas.microsoft.com/office/powerpoint/2010/main" val="513757827"/>
      </p:ext>
    </p:extLst>
  </p:cSld>
  <p:clrMapOvr>
    <a:masterClrMapping/>
  </p:clrMapOvr>
  <p:transition spd="med">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980728"/>
            <a:ext cx="9144000" cy="1008112"/>
          </a:xfrm>
        </p:spPr>
        <p:txBody>
          <a:bodyPr>
            <a:normAutofit/>
          </a:bodyPr>
          <a:lstStyle/>
          <a:p>
            <a:pPr marL="342900" indent="-342900" algn="just" rtl="1">
              <a:buFont typeface="Arial" panose="020B0604020202020204" pitchFamily="34" charset="0"/>
              <a:buChar char="•"/>
            </a:pPr>
            <a:r>
              <a:rPr lang="fa-IR" sz="2000" b="1" dirty="0" smtClean="0">
                <a:effectLst/>
                <a:latin typeface="Calibri" panose="020F0502020204030204" pitchFamily="34" charset="0"/>
              </a:rPr>
              <a:t>گزینه</a:t>
            </a:r>
            <a:r>
              <a:rPr lang="en-US" sz="2000" b="1" dirty="0" smtClean="0">
                <a:effectLst/>
                <a:latin typeface="Calibri" panose="020F0502020204030204" pitchFamily="34" charset="0"/>
              </a:rPr>
              <a:t> </a:t>
            </a:r>
            <a:r>
              <a:rPr lang="en-US" sz="2000" b="1" dirty="0">
                <a:effectLst/>
                <a:latin typeface="Calibri" panose="020F0502020204030204" pitchFamily="34" charset="0"/>
              </a:rPr>
              <a:t>New CD/DVD </a:t>
            </a:r>
            <a:r>
              <a:rPr lang="fa-IR" sz="2000" b="1" dirty="0">
                <a:effectLst/>
                <a:latin typeface="Calibri" panose="020F0502020204030204" pitchFamily="34" charset="0"/>
              </a:rPr>
              <a:t>را انتخاب، سپس به‌ترتیب گزینه‌های</a:t>
            </a:r>
            <a:r>
              <a:rPr lang="en-US" sz="2000" b="1" dirty="0">
                <a:effectLst/>
                <a:latin typeface="Calibri" panose="020F0502020204030204" pitchFamily="34" charset="0"/>
              </a:rPr>
              <a:t> Connect at Power </a:t>
            </a:r>
            <a:r>
              <a:rPr lang="en-US" sz="2000" b="1" dirty="0" smtClean="0">
                <a:effectLst/>
                <a:latin typeface="Calibri" panose="020F0502020204030204" pitchFamily="34" charset="0"/>
              </a:rPr>
              <a:t>On</a:t>
            </a:r>
            <a:r>
              <a:rPr lang="fa-IR" sz="2000" b="1" dirty="0" smtClean="0">
                <a:effectLst/>
                <a:latin typeface="Calibri" panose="020F0502020204030204" pitchFamily="34" charset="0"/>
              </a:rPr>
              <a:t>، </a:t>
            </a:r>
            <a:r>
              <a:rPr lang="fa-IR" sz="2000" b="1" dirty="0">
                <a:effectLst/>
                <a:latin typeface="Calibri" panose="020F0502020204030204" pitchFamily="34" charset="0"/>
              </a:rPr>
              <a:t> </a:t>
            </a:r>
            <a:r>
              <a:rPr lang="en-US" sz="2000" b="1" dirty="0" err="1">
                <a:effectLst/>
                <a:latin typeface="Calibri" panose="020F0502020204030204" pitchFamily="34" charset="0"/>
              </a:rPr>
              <a:t>Datastore</a:t>
            </a:r>
            <a:r>
              <a:rPr lang="en-US" sz="2000" b="1" dirty="0">
                <a:effectLst/>
                <a:latin typeface="Calibri" panose="020F0502020204030204" pitchFamily="34" charset="0"/>
              </a:rPr>
              <a:t> </a:t>
            </a:r>
            <a:r>
              <a:rPr lang="en-US" sz="2000" b="1" dirty="0" smtClean="0">
                <a:effectLst/>
                <a:latin typeface="Calibri" panose="020F0502020204030204" pitchFamily="34" charset="0"/>
              </a:rPr>
              <a:t> ISO </a:t>
            </a:r>
            <a:r>
              <a:rPr lang="en-US" sz="2000" b="1" dirty="0">
                <a:effectLst/>
                <a:latin typeface="Calibri" panose="020F0502020204030204" pitchFamily="34" charset="0"/>
              </a:rPr>
              <a:t>File </a:t>
            </a:r>
            <a:r>
              <a:rPr lang="fa-IR" sz="2000" b="1" dirty="0">
                <a:effectLst/>
                <a:latin typeface="Calibri" panose="020F0502020204030204" pitchFamily="34" charset="0"/>
              </a:rPr>
              <a:t>و در انتها </a:t>
            </a:r>
            <a:r>
              <a:rPr lang="en-US" sz="2000" b="1" dirty="0" smtClean="0">
                <a:effectLst/>
                <a:latin typeface="Calibri" panose="020F0502020204030204" pitchFamily="34" charset="0"/>
              </a:rPr>
              <a:t> BROWSE </a:t>
            </a:r>
            <a:r>
              <a:rPr lang="fa-IR" sz="2000" b="1" dirty="0">
                <a:effectLst/>
                <a:latin typeface="Calibri" panose="020F0502020204030204" pitchFamily="34" charset="0"/>
              </a:rPr>
              <a:t>را انتخاب </a:t>
            </a:r>
            <a:r>
              <a:rPr lang="fa-IR" sz="2000" b="1" dirty="0" smtClean="0">
                <a:effectLst/>
                <a:latin typeface="Calibri" panose="020F0502020204030204" pitchFamily="34" charset="0"/>
              </a:rPr>
              <a:t>کنید</a:t>
            </a:r>
            <a:r>
              <a:rPr lang="fa-IR" sz="2000" b="1" dirty="0" smtClean="0">
                <a:effectLst/>
                <a:latin typeface="Calibri" panose="020F0502020204030204" pitchFamily="34" charset="0"/>
              </a:rPr>
              <a:t>.</a:t>
            </a:r>
            <a:endParaRPr lang="fa-IR" sz="2000" b="1" dirty="0">
              <a:effectLst/>
              <a:latin typeface="Calibri" panose="020F0502020204030204" pitchFamily="34" charset="0"/>
            </a:endParaRPr>
          </a:p>
        </p:txBody>
      </p:sp>
      <p:pic>
        <p:nvPicPr>
          <p:cNvPr id="3" name="Picture 2" descr="ایجاد VPS به کمک  vSphere Client"/>
          <p:cNvPicPr/>
          <p:nvPr/>
        </p:nvPicPr>
        <p:blipFill>
          <a:blip r:embed="rId2">
            <a:extLst>
              <a:ext uri="{28A0092B-C50C-407E-A947-70E740481C1C}">
                <a14:useLocalDpi xmlns:a14="http://schemas.microsoft.com/office/drawing/2010/main" val="0"/>
              </a:ext>
            </a:extLst>
          </a:blip>
          <a:srcRect/>
          <a:stretch>
            <a:fillRect/>
          </a:stretch>
        </p:blipFill>
        <p:spPr bwMode="auto">
          <a:xfrm>
            <a:off x="1831805" y="1988840"/>
            <a:ext cx="5138992" cy="4718713"/>
          </a:xfrm>
          <a:prstGeom prst="rect">
            <a:avLst/>
          </a:prstGeom>
          <a:noFill/>
          <a:ln>
            <a:noFill/>
          </a:ln>
        </p:spPr>
      </p:pic>
    </p:spTree>
    <p:extLst>
      <p:ext uri="{BB962C8B-B14F-4D97-AF65-F5344CB8AC3E}">
        <p14:creationId xmlns:p14="http://schemas.microsoft.com/office/powerpoint/2010/main" val="3329473603"/>
      </p:ext>
    </p:extLst>
  </p:cSld>
  <p:clrMapOvr>
    <a:masterClrMapping/>
  </p:clrMapOvr>
  <p:transition spd="med">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908720"/>
            <a:ext cx="8820472" cy="1080120"/>
          </a:xfrm>
        </p:spPr>
        <p:txBody>
          <a:bodyPr>
            <a:normAutofit/>
          </a:bodyPr>
          <a:lstStyle/>
          <a:p>
            <a:pPr marL="342900" indent="-342900" algn="r" rtl="1">
              <a:buFont typeface="Arial" panose="020B0604020202020204" pitchFamily="34" charset="0"/>
              <a:buChar char="•"/>
            </a:pPr>
            <a:r>
              <a:rPr lang="en-US" sz="2000" b="1" dirty="0">
                <a:latin typeface="Calibri" panose="020F0502020204030204" pitchFamily="34" charset="0"/>
              </a:rPr>
              <a:t>  </a:t>
            </a:r>
            <a:r>
              <a:rPr lang="fa-IR" sz="2000" b="1" dirty="0" smtClean="0">
                <a:latin typeface="Calibri" panose="020F0502020204030204" pitchFamily="34" charset="0"/>
              </a:rPr>
              <a:t>فایل</a:t>
            </a:r>
            <a:r>
              <a:rPr lang="en-US" sz="2000" b="1" dirty="0" smtClean="0">
                <a:latin typeface="Calibri" panose="020F0502020204030204" pitchFamily="34" charset="0"/>
              </a:rPr>
              <a:t> </a:t>
            </a:r>
            <a:r>
              <a:rPr lang="en-US" sz="2000" b="1" dirty="0">
                <a:latin typeface="Calibri" panose="020F0502020204030204" pitchFamily="34" charset="0"/>
              </a:rPr>
              <a:t>ISO </a:t>
            </a:r>
            <a:r>
              <a:rPr lang="fa-IR" sz="2000" b="1" dirty="0">
                <a:latin typeface="Calibri" panose="020F0502020204030204" pitchFamily="34" charset="0"/>
              </a:rPr>
              <a:t>سیستم‌عاملی که باید روی ماشین مجازی نصب شود را انتخاب کنید</a:t>
            </a:r>
            <a:r>
              <a:rPr lang="en-US" sz="2000" b="1" dirty="0">
                <a:latin typeface="Calibri" panose="020F0502020204030204" pitchFamily="34" charset="0"/>
              </a:rPr>
              <a:t>.</a:t>
            </a:r>
            <a:br>
              <a:rPr lang="en-US" sz="2000" b="1" dirty="0">
                <a:latin typeface="Calibri" panose="020F0502020204030204" pitchFamily="34" charset="0"/>
              </a:rPr>
            </a:br>
            <a:endParaRPr lang="fa-IR" sz="2000" b="1" dirty="0">
              <a:latin typeface="Calibri" panose="020F0502020204030204" pitchFamily="34" charset="0"/>
            </a:endParaRPr>
          </a:p>
        </p:txBody>
      </p:sp>
      <p:pic>
        <p:nvPicPr>
          <p:cNvPr id="3" name="Picture 2" descr="ایجاد VPS به کمک  vSphere Client"/>
          <p:cNvPicPr/>
          <p:nvPr/>
        </p:nvPicPr>
        <p:blipFill>
          <a:blip r:embed="rId2">
            <a:extLst>
              <a:ext uri="{28A0092B-C50C-407E-A947-70E740481C1C}">
                <a14:useLocalDpi xmlns:a14="http://schemas.microsoft.com/office/drawing/2010/main" val="0"/>
              </a:ext>
            </a:extLst>
          </a:blip>
          <a:srcRect/>
          <a:stretch>
            <a:fillRect/>
          </a:stretch>
        </p:blipFill>
        <p:spPr bwMode="auto">
          <a:xfrm>
            <a:off x="1932618" y="1733860"/>
            <a:ext cx="5375087" cy="4935500"/>
          </a:xfrm>
          <a:prstGeom prst="rect">
            <a:avLst/>
          </a:prstGeom>
          <a:noFill/>
          <a:ln>
            <a:noFill/>
          </a:ln>
        </p:spPr>
      </p:pic>
    </p:spTree>
    <p:extLst>
      <p:ext uri="{BB962C8B-B14F-4D97-AF65-F5344CB8AC3E}">
        <p14:creationId xmlns:p14="http://schemas.microsoft.com/office/powerpoint/2010/main" val="2521997045"/>
      </p:ext>
    </p:extLst>
  </p:cSld>
  <p:clrMapOvr>
    <a:masterClrMapping/>
  </p:clrMapOvr>
  <p:transition spd="med">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vSphere</a:t>
            </a:r>
            <a:r>
              <a:rPr lang="en-US" dirty="0" smtClean="0"/>
              <a:t> </a:t>
            </a:r>
            <a:r>
              <a:rPr lang="en-US" dirty="0"/>
              <a:t>Client</a:t>
            </a:r>
          </a:p>
        </p:txBody>
      </p:sp>
      <p:sp>
        <p:nvSpPr>
          <p:cNvPr id="2" name="Title 1"/>
          <p:cNvSpPr>
            <a:spLocks noGrp="1"/>
          </p:cNvSpPr>
          <p:nvPr>
            <p:ph type="ctrTitle" idx="4294967295"/>
          </p:nvPr>
        </p:nvSpPr>
        <p:spPr>
          <a:xfrm>
            <a:off x="0" y="676275"/>
            <a:ext cx="9144000" cy="2320677"/>
          </a:xfrm>
        </p:spPr>
        <p:txBody>
          <a:bodyPr>
            <a:normAutofit/>
          </a:bodyPr>
          <a:lstStyle/>
          <a:p>
            <a:pPr marL="342900" indent="-342900" algn="just" rtl="1">
              <a:lnSpc>
                <a:spcPct val="150000"/>
              </a:lnSpc>
              <a:buFont typeface="Arial" panose="020B0604020202020204" pitchFamily="34" charset="0"/>
              <a:buChar char="•"/>
            </a:pPr>
            <a:r>
              <a:rPr lang="fa-IR" sz="2000" b="1" dirty="0" smtClean="0">
                <a:latin typeface="Calibri" panose="020F0502020204030204" pitchFamily="34" charset="0"/>
              </a:rPr>
              <a:t>سپس </a:t>
            </a:r>
            <a:r>
              <a:rPr lang="fa-IR" sz="2000" b="1" dirty="0">
                <a:latin typeface="Calibri" panose="020F0502020204030204" pitchFamily="34" charset="0"/>
              </a:rPr>
              <a:t>بر روی زبانه‌ی</a:t>
            </a:r>
            <a:r>
              <a:rPr lang="en-US" sz="2000" b="1" dirty="0">
                <a:latin typeface="Calibri" panose="020F0502020204030204" pitchFamily="34" charset="0"/>
              </a:rPr>
              <a:t> Options </a:t>
            </a:r>
            <a:r>
              <a:rPr lang="fa-IR" sz="2000" b="1" dirty="0">
                <a:latin typeface="Calibri" panose="020F0502020204030204" pitchFamily="34" charset="0"/>
              </a:rPr>
              <a:t>کلیک و گزینه</a:t>
            </a:r>
            <a:r>
              <a:rPr lang="en-US" sz="2000" b="1" dirty="0">
                <a:latin typeface="Calibri" panose="020F0502020204030204" pitchFamily="34" charset="0"/>
              </a:rPr>
              <a:t> Boot Options </a:t>
            </a:r>
            <a:r>
              <a:rPr lang="fa-IR" sz="2000" b="1" dirty="0">
                <a:latin typeface="Calibri" panose="020F0502020204030204" pitchFamily="34" charset="0"/>
              </a:rPr>
              <a:t>را انتخاب کنید، مقدار بخش</a:t>
            </a:r>
            <a:r>
              <a:rPr lang="en-US" sz="2000" b="1" dirty="0">
                <a:latin typeface="Calibri" panose="020F0502020204030204" pitchFamily="34" charset="0"/>
              </a:rPr>
              <a:t> Power on Boot Delay </a:t>
            </a:r>
            <a:r>
              <a:rPr lang="fa-IR" sz="2000" b="1" dirty="0">
                <a:latin typeface="Calibri" panose="020F0502020204030204" pitchFamily="34" charset="0"/>
              </a:rPr>
              <a:t>را بر روی ۱۰۰۰ تنظیم و گزینه</a:t>
            </a:r>
            <a:r>
              <a:rPr lang="en-US" sz="2000" b="1" dirty="0">
                <a:latin typeface="Calibri" panose="020F0502020204030204" pitchFamily="34" charset="0"/>
              </a:rPr>
              <a:t> The next time the virtual machine boots, force entry into the BIOS setup </a:t>
            </a:r>
            <a:r>
              <a:rPr lang="en-US" sz="2000" b="1" dirty="0" smtClean="0">
                <a:latin typeface="Calibri" panose="020F0502020204030204" pitchFamily="34" charset="0"/>
              </a:rPr>
              <a:t>screen</a:t>
            </a:r>
            <a:r>
              <a:rPr lang="fa-IR" sz="2000" b="1" dirty="0" smtClean="0">
                <a:latin typeface="Calibri" panose="020F0502020204030204" pitchFamily="34" charset="0"/>
              </a:rPr>
              <a:t> را </a:t>
            </a:r>
            <a:r>
              <a:rPr lang="fa-IR" sz="2000" b="1" dirty="0">
                <a:latin typeface="Calibri" panose="020F0502020204030204" pitchFamily="34" charset="0"/>
              </a:rPr>
              <a:t>انتخاب نمایید، در انتها بر روی کلید</a:t>
            </a:r>
            <a:r>
              <a:rPr lang="en-US" sz="2000" b="1" dirty="0">
                <a:latin typeface="Calibri" panose="020F0502020204030204" pitchFamily="34" charset="0"/>
              </a:rPr>
              <a:t> Finish </a:t>
            </a:r>
            <a:r>
              <a:rPr lang="fa-IR" sz="2000" b="1" dirty="0">
                <a:latin typeface="Calibri" panose="020F0502020204030204" pitchFamily="34" charset="0"/>
              </a:rPr>
              <a:t>کلیک کنید</a:t>
            </a:r>
            <a:r>
              <a:rPr lang="en-US" sz="2000" dirty="0" smtClean="0">
                <a:latin typeface="Calibri" panose="020F0502020204030204" pitchFamily="34" charset="0"/>
              </a:rPr>
              <a:t>.</a:t>
            </a:r>
            <a:endParaRPr lang="fa-IR" sz="2000" dirty="0">
              <a:latin typeface="Calibri" panose="020F0502020204030204" pitchFamily="34" charset="0"/>
            </a:endParaRPr>
          </a:p>
        </p:txBody>
      </p:sp>
      <p:pic>
        <p:nvPicPr>
          <p:cNvPr id="3" name="Picture 2" descr="ایجاد VPS به کمک  vSphere Client"/>
          <p:cNvPicPr/>
          <p:nvPr/>
        </p:nvPicPr>
        <p:blipFill rotWithShape="1">
          <a:blip r:embed="rId2">
            <a:extLst>
              <a:ext uri="{28A0092B-C50C-407E-A947-70E740481C1C}">
                <a14:useLocalDpi xmlns:a14="http://schemas.microsoft.com/office/drawing/2010/main" val="0"/>
              </a:ext>
            </a:extLst>
          </a:blip>
          <a:srcRect b="21105"/>
          <a:stretch/>
        </p:blipFill>
        <p:spPr bwMode="auto">
          <a:xfrm>
            <a:off x="1583668" y="2852936"/>
            <a:ext cx="5976664" cy="3583207"/>
          </a:xfrm>
          <a:prstGeom prst="rect">
            <a:avLst/>
          </a:prstGeom>
          <a:noFill/>
          <a:ln>
            <a:noFill/>
          </a:ln>
        </p:spPr>
      </p:pic>
    </p:spTree>
    <p:extLst>
      <p:ext uri="{BB962C8B-B14F-4D97-AF65-F5344CB8AC3E}">
        <p14:creationId xmlns:p14="http://schemas.microsoft.com/office/powerpoint/2010/main" val="2227698417"/>
      </p:ext>
    </p:extLst>
  </p:cSld>
  <p:clrMapOvr>
    <a:masterClrMapping/>
  </p:clrMapOvr>
  <p:transition spd="med">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fa-IR" dirty="0"/>
              <a:t>معرفی محیط و نحوه اضافه کردن ماشین در </a:t>
            </a:r>
            <a:r>
              <a:rPr lang="en-US" dirty="0" err="1" smtClean="0"/>
              <a:t>vSpher</a:t>
            </a:r>
            <a:r>
              <a:rPr lang="en-US" dirty="0" err="1"/>
              <a:t>e</a:t>
            </a:r>
            <a:r>
              <a:rPr lang="en-US" dirty="0" smtClean="0"/>
              <a:t> </a:t>
            </a:r>
            <a:r>
              <a:rPr lang="en-US" dirty="0"/>
              <a:t>Client</a:t>
            </a:r>
          </a:p>
        </p:txBody>
      </p:sp>
      <p:sp>
        <p:nvSpPr>
          <p:cNvPr id="2" name="Title 1"/>
          <p:cNvSpPr>
            <a:spLocks noGrp="1"/>
          </p:cNvSpPr>
          <p:nvPr>
            <p:ph type="ctrTitle" idx="4294967295"/>
          </p:nvPr>
        </p:nvSpPr>
        <p:spPr>
          <a:xfrm>
            <a:off x="195548" y="885825"/>
            <a:ext cx="8768940" cy="2111127"/>
          </a:xfrm>
        </p:spPr>
        <p:txBody>
          <a:bodyPr>
            <a:normAutofit/>
          </a:bodyPr>
          <a:lstStyle/>
          <a:p>
            <a:pPr marL="342900" indent="-342900" algn="just" rtl="1">
              <a:lnSpc>
                <a:spcPct val="150000"/>
              </a:lnSpc>
              <a:buFont typeface="Arial" panose="020B0604020202020204" pitchFamily="34" charset="0"/>
              <a:buChar char="•"/>
            </a:pPr>
            <a:r>
              <a:rPr lang="fa-IR" sz="2000" b="1" dirty="0" smtClean="0">
                <a:effectLst/>
                <a:latin typeface="Calibri" panose="020F0502020204030204" pitchFamily="34" charset="0"/>
              </a:rPr>
              <a:t>در </a:t>
            </a:r>
            <a:r>
              <a:rPr lang="fa-IR" sz="2000" b="1" dirty="0">
                <a:effectLst/>
                <a:latin typeface="Calibri" panose="020F0502020204030204" pitchFamily="34" charset="0"/>
              </a:rPr>
              <a:t>آخرین مرحله می‌بایست بر روی ماشین‌مجازی خود سیستم‌عامل نصب نمایید، برای این منظور در سمت چپ پنجره‌ی اصلی برنامه</a:t>
            </a:r>
            <a:r>
              <a:rPr lang="en-US" sz="2000" b="1" dirty="0">
                <a:effectLst/>
                <a:latin typeface="Calibri" panose="020F0502020204030204" pitchFamily="34" charset="0"/>
              </a:rPr>
              <a:t> </a:t>
            </a:r>
            <a:r>
              <a:rPr lang="en-US" sz="2000" b="1" dirty="0" err="1">
                <a:effectLst/>
                <a:latin typeface="Calibri" panose="020F0502020204030204" pitchFamily="34" charset="0"/>
              </a:rPr>
              <a:t>vSphere</a:t>
            </a:r>
            <a:r>
              <a:rPr lang="en-US" sz="2000" b="1" dirty="0">
                <a:effectLst/>
                <a:latin typeface="Calibri" panose="020F0502020204030204" pitchFamily="34" charset="0"/>
              </a:rPr>
              <a:t> Client</a:t>
            </a:r>
            <a:r>
              <a:rPr lang="fa-IR" sz="2000" b="1" dirty="0">
                <a:effectLst/>
                <a:latin typeface="Calibri" panose="020F0502020204030204" pitchFamily="34" charset="0"/>
              </a:rPr>
              <a:t>، </a:t>
            </a:r>
            <a:r>
              <a:rPr lang="fa-IR" sz="2000" b="1" dirty="0" smtClean="0">
                <a:effectLst/>
                <a:latin typeface="Calibri" panose="020F0502020204030204" pitchFamily="34" charset="0"/>
              </a:rPr>
              <a:t>زیر</a:t>
            </a:r>
            <a:r>
              <a:rPr lang="en-US" sz="2000" b="1" dirty="0" smtClean="0">
                <a:effectLst/>
                <a:latin typeface="Calibri" panose="020F0502020204030204" pitchFamily="34" charset="0"/>
              </a:rPr>
              <a:t> IP </a:t>
            </a:r>
            <a:r>
              <a:rPr lang="fa-IR" sz="2000" b="1" dirty="0" smtClean="0">
                <a:effectLst/>
                <a:latin typeface="Calibri" panose="020F0502020204030204" pitchFamily="34" charset="0"/>
              </a:rPr>
              <a:t>سرور </a:t>
            </a:r>
            <a:r>
              <a:rPr lang="fa-IR" sz="2000" b="1" dirty="0">
                <a:effectLst/>
                <a:latin typeface="Calibri" panose="020F0502020204030204" pitchFamily="34" charset="0"/>
              </a:rPr>
              <a:t>اصلی، بر روی نام ماشین‌مجازی کلیک راست و گزینه</a:t>
            </a:r>
            <a:r>
              <a:rPr lang="en-US" sz="2000" b="1" dirty="0">
                <a:effectLst/>
                <a:latin typeface="Calibri" panose="020F0502020204030204" pitchFamily="34" charset="0"/>
              </a:rPr>
              <a:t> Open Console </a:t>
            </a:r>
            <a:r>
              <a:rPr lang="fa-IR" sz="2000" b="1" dirty="0">
                <a:effectLst/>
                <a:latin typeface="Calibri" panose="020F0502020204030204" pitchFamily="34" charset="0"/>
              </a:rPr>
              <a:t>را انتخاب کنید، و مراحل نصب سیستم عامل را طی نمایید</a:t>
            </a:r>
            <a:r>
              <a:rPr lang="en-US" sz="2000" b="1" dirty="0" smtClean="0">
                <a:effectLst/>
                <a:latin typeface="Calibri" panose="020F0502020204030204" pitchFamily="34" charset="0"/>
              </a:rPr>
              <a:t>.</a:t>
            </a:r>
            <a:endParaRPr lang="fa-IR" sz="2000" b="1" dirty="0">
              <a:effectLst/>
              <a:latin typeface="Calibri" panose="020F0502020204030204" pitchFamily="34" charset="0"/>
            </a:endParaRPr>
          </a:p>
        </p:txBody>
      </p:sp>
      <p:pic>
        <p:nvPicPr>
          <p:cNvPr id="3" name="Picture 2" descr="ایجاد VPS به کمک  vSphere Client"/>
          <p:cNvPicPr/>
          <p:nvPr/>
        </p:nvPicPr>
        <p:blipFill rotWithShape="1">
          <a:blip r:embed="rId2">
            <a:extLst>
              <a:ext uri="{28A0092B-C50C-407E-A947-70E740481C1C}">
                <a14:useLocalDpi xmlns:a14="http://schemas.microsoft.com/office/drawing/2010/main" val="0"/>
              </a:ext>
            </a:extLst>
          </a:blip>
          <a:srcRect b="17677"/>
          <a:stretch/>
        </p:blipFill>
        <p:spPr bwMode="auto">
          <a:xfrm>
            <a:off x="2198114" y="2780928"/>
            <a:ext cx="4747773" cy="3556369"/>
          </a:xfrm>
          <a:prstGeom prst="rect">
            <a:avLst/>
          </a:prstGeom>
          <a:noFill/>
          <a:ln>
            <a:noFill/>
          </a:ln>
        </p:spPr>
      </p:pic>
    </p:spTree>
    <p:extLst>
      <p:ext uri="{BB962C8B-B14F-4D97-AF65-F5344CB8AC3E}">
        <p14:creationId xmlns:p14="http://schemas.microsoft.com/office/powerpoint/2010/main" val="1357325876"/>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en-US" altLang="fa-IR" dirty="0" smtClean="0">
                <a:latin typeface="Calibri" pitchFamily="34" charset="0"/>
              </a:rPr>
              <a:t>VMware </a:t>
            </a:r>
            <a:r>
              <a:rPr lang="en-US" altLang="fa-IR" dirty="0" err="1" smtClean="0">
                <a:latin typeface="Calibri" pitchFamily="34" charset="0"/>
              </a:rPr>
              <a:t>vCenter</a:t>
            </a:r>
            <a:r>
              <a:rPr lang="en-US" altLang="fa-IR" dirty="0" smtClean="0">
                <a:latin typeface="Calibri" pitchFamily="34" charset="0"/>
              </a:rPr>
              <a:t> Server</a:t>
            </a:r>
          </a:p>
        </p:txBody>
      </p:sp>
      <p:sp>
        <p:nvSpPr>
          <p:cNvPr id="8" name="Slide Number Placeholder 7"/>
          <p:cNvSpPr>
            <a:spLocks noGrp="1"/>
          </p:cNvSpPr>
          <p:nvPr>
            <p:ph type="sldNum" sz="quarter" idx="11"/>
          </p:nvPr>
        </p:nvSpPr>
        <p:spPr/>
        <p:txBody>
          <a:bodyPr/>
          <a:lstStyle/>
          <a:p>
            <a:pPr rtl="1">
              <a:defRPr/>
            </a:pPr>
            <a:fld id="{429830D8-B413-4124-B6C7-00A4AD994C3B}" type="slidenum">
              <a:rPr lang="en-US">
                <a:latin typeface="Nazanin" pitchFamily="2" charset="-78"/>
              </a:rPr>
              <a:pPr rtl="1">
                <a:defRPr/>
              </a:pPr>
              <a:t>6</a:t>
            </a:fld>
            <a:endParaRPr lang="en-US" dirty="0">
              <a:latin typeface="Nazanin" pitchFamily="2" charset="-78"/>
            </a:endParaRPr>
          </a:p>
        </p:txBody>
      </p:sp>
      <p:sp>
        <p:nvSpPr>
          <p:cNvPr id="5" name="Rectangle 3"/>
          <p:cNvSpPr txBox="1">
            <a:spLocks noChangeArrowheads="1"/>
          </p:cNvSpPr>
          <p:nvPr/>
        </p:nvSpPr>
        <p:spPr>
          <a:xfrm>
            <a:off x="107504" y="980728"/>
            <a:ext cx="8821613" cy="2304256"/>
          </a:xfrm>
          <a:prstGeom prst="rect">
            <a:avLst/>
          </a:prstGeom>
        </p:spPr>
        <p:txBody>
          <a:bodyPr/>
          <a:lstStyle/>
          <a:p>
            <a:pPr marL="177800" indent="-177800" algn="just" rtl="1">
              <a:lnSpc>
                <a:spcPct val="120000"/>
              </a:lnSpc>
              <a:spcAft>
                <a:spcPts val="600"/>
              </a:spcAft>
              <a:buFont typeface="Arial" panose="020B0604020202020204" pitchFamily="34" charset="0"/>
              <a:buChar char="•"/>
            </a:pPr>
            <a:r>
              <a:rPr lang="en-US" sz="1900" b="1" dirty="0" err="1" smtClean="0">
                <a:latin typeface="Calibri" panose="020F0502020204030204" pitchFamily="34" charset="0"/>
                <a:cs typeface="B Nazanin" panose="00000400000000000000" pitchFamily="2" charset="-78"/>
              </a:rPr>
              <a:t>vCenter</a:t>
            </a:r>
            <a:r>
              <a:rPr lang="en-US" sz="1900" b="1" dirty="0" smtClean="0">
                <a:latin typeface="Calibri" panose="020F0502020204030204" pitchFamily="34" charset="0"/>
                <a:cs typeface="B Nazanin" panose="00000400000000000000" pitchFamily="2" charset="-78"/>
              </a:rPr>
              <a:t> Server</a:t>
            </a:r>
            <a:r>
              <a:rPr lang="fa-IR" sz="1900" b="1" dirty="0" smtClean="0">
                <a:latin typeface="Calibri" panose="020F0502020204030204" pitchFamily="34" charset="0"/>
                <a:cs typeface="B Nazanin" panose="00000400000000000000" pitchFamily="2" charset="-78"/>
              </a:rPr>
              <a:t> مانند </a:t>
            </a:r>
            <a:r>
              <a:rPr lang="en-US" sz="1900" b="1" dirty="0" smtClean="0">
                <a:latin typeface="Calibri" panose="020F0502020204030204" pitchFamily="34" charset="0"/>
                <a:cs typeface="B Nazanin" panose="00000400000000000000" pitchFamily="2" charset="-78"/>
              </a:rPr>
              <a:t>Active Directory</a:t>
            </a:r>
            <a:r>
              <a:rPr lang="fa-IR" sz="1900" b="1" dirty="0" smtClean="0">
                <a:latin typeface="Calibri" panose="020F0502020204030204" pitchFamily="34" charset="0"/>
                <a:cs typeface="B Nazanin" panose="00000400000000000000" pitchFamily="2" charset="-78"/>
              </a:rPr>
              <a:t> ابزاریست برای مدیریت متمرکز تمام ماشین</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های </a:t>
            </a:r>
            <a:r>
              <a:rPr lang="en-US" sz="1900" b="1" dirty="0" err="1" smtClean="0">
                <a:latin typeface="Calibri" panose="020F0502020204030204" pitchFamily="34" charset="0"/>
                <a:cs typeface="B Nazanin" panose="00000400000000000000" pitchFamily="2" charset="-78"/>
              </a:rPr>
              <a:t>ESXi</a:t>
            </a:r>
            <a:r>
              <a:rPr lang="fa-IR" sz="1900" b="1" dirty="0" smtClean="0">
                <a:latin typeface="Calibri" panose="020F0502020204030204" pitchFamily="34" charset="0"/>
                <a:cs typeface="B Nazanin" panose="00000400000000000000" pitchFamily="2" charset="-78"/>
              </a:rPr>
              <a:t> و تمامی متعلقات بر روی آنها.</a:t>
            </a:r>
          </a:p>
          <a:p>
            <a:pPr marL="177800" indent="-177800" algn="just" rtl="1">
              <a:lnSpc>
                <a:spcPct val="120000"/>
              </a:lnSpc>
              <a:spcAft>
                <a:spcPts val="600"/>
              </a:spcAft>
              <a:buFont typeface="Arial" panose="020B0604020202020204" pitchFamily="34" charset="0"/>
              <a:buChar char="•"/>
            </a:pPr>
            <a:r>
              <a:rPr lang="fa-IR" sz="1900" b="1" dirty="0" smtClean="0">
                <a:latin typeface="Calibri" panose="020F0502020204030204" pitchFamily="34" charset="0"/>
                <a:cs typeface="B Nazanin" panose="00000400000000000000" pitchFamily="2" charset="-78"/>
              </a:rPr>
              <a:t>یک پایگاه داده </a:t>
            </a:r>
            <a:r>
              <a:rPr lang="en-US" sz="1900" b="1" dirty="0" smtClean="0">
                <a:latin typeface="Calibri" panose="020F0502020204030204" pitchFamily="34" charset="0"/>
                <a:cs typeface="B Nazanin" panose="00000400000000000000" pitchFamily="2" charset="-78"/>
              </a:rPr>
              <a:t>back-end</a:t>
            </a:r>
            <a:r>
              <a:rPr lang="fa-IR" sz="1900" b="1" dirty="0" smtClean="0">
                <a:latin typeface="Calibri" panose="020F0502020204030204" pitchFamily="34" charset="0"/>
                <a:cs typeface="B Nazanin" panose="00000400000000000000" pitchFamily="2" charset="-78"/>
              </a:rPr>
              <a:t> برای نگهداری اطلاعات مربوط به میزبانها و ماشین</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های مجازی بکار می</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گیرد.</a:t>
            </a:r>
          </a:p>
          <a:p>
            <a:pPr marL="177800" indent="-177800" algn="just" rtl="1">
              <a:lnSpc>
                <a:spcPct val="120000"/>
              </a:lnSpc>
              <a:spcAft>
                <a:spcPts val="600"/>
              </a:spcAft>
              <a:buFont typeface="Arial" panose="020B0604020202020204" pitchFamily="34" charset="0"/>
              <a:buChar char="•"/>
            </a:pPr>
            <a:r>
              <a:rPr lang="fa-IR" sz="1900" b="1" dirty="0" smtClean="0">
                <a:latin typeface="Calibri" panose="020F0502020204030204" pitchFamily="34" charset="0"/>
                <a:cs typeface="B Nazanin" panose="00000400000000000000" pitchFamily="2" charset="-78"/>
              </a:rPr>
              <a:t>البته بدون استفاده از </a:t>
            </a:r>
            <a:r>
              <a:rPr lang="en-US" sz="1900" b="1" dirty="0" err="1" smtClean="0">
                <a:latin typeface="Calibri" panose="020F0502020204030204" pitchFamily="34" charset="0"/>
                <a:cs typeface="B Nazanin" panose="00000400000000000000" pitchFamily="2" charset="-78"/>
              </a:rPr>
              <a:t>vCenter</a:t>
            </a:r>
            <a:r>
              <a:rPr lang="en-US" sz="1900" b="1" dirty="0" smtClean="0">
                <a:latin typeface="Calibri" panose="020F0502020204030204" pitchFamily="34" charset="0"/>
                <a:cs typeface="B Nazanin" panose="00000400000000000000" pitchFamily="2" charset="-78"/>
              </a:rPr>
              <a:t> Server</a:t>
            </a:r>
            <a:r>
              <a:rPr lang="fa-IR" sz="1900" b="1" dirty="0" smtClean="0">
                <a:latin typeface="Calibri" panose="020F0502020204030204" pitchFamily="34" charset="0"/>
                <a:cs typeface="B Nazanin" panose="00000400000000000000" pitchFamily="2" charset="-78"/>
              </a:rPr>
              <a:t> هم می</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توان سرورهای </a:t>
            </a:r>
            <a:r>
              <a:rPr lang="en-US" sz="1900" b="1" dirty="0" err="1" smtClean="0">
                <a:latin typeface="Calibri" panose="020F0502020204030204" pitchFamily="34" charset="0"/>
                <a:cs typeface="B Nazanin" panose="00000400000000000000" pitchFamily="2" charset="-78"/>
              </a:rPr>
              <a:t>ESXi</a:t>
            </a:r>
            <a:r>
              <a:rPr lang="fa-IR" sz="1900" b="1" dirty="0" smtClean="0">
                <a:latin typeface="Calibri" panose="020F0502020204030204" pitchFamily="34" charset="0"/>
                <a:cs typeface="B Nazanin" panose="00000400000000000000" pitchFamily="2" charset="-78"/>
              </a:rPr>
              <a:t> را بصورت منفرد مدیریت کرد ولی برای استفاده از قابلیتهای بسیار ارزشمند مجموعه م</a:t>
            </a:r>
            <a:r>
              <a:rPr lang="fa-IR" sz="1900" b="1" dirty="0">
                <a:latin typeface="Calibri" panose="020F0502020204030204" pitchFamily="34" charset="0"/>
                <a:cs typeface="B Nazanin" panose="00000400000000000000" pitchFamily="2" charset="-78"/>
              </a:rPr>
              <a:t>ج</a:t>
            </a:r>
            <a:r>
              <a:rPr lang="fa-IR" sz="1900" b="1" dirty="0" smtClean="0">
                <a:latin typeface="Calibri" panose="020F0502020204030204" pitchFamily="34" charset="0"/>
                <a:cs typeface="B Nazanin" panose="00000400000000000000" pitchFamily="2" charset="-78"/>
              </a:rPr>
              <a:t>ازی سازی نظیر ، </a:t>
            </a:r>
            <a:r>
              <a:rPr lang="en-US" sz="1900" b="1" dirty="0" err="1" smtClean="0">
                <a:solidFill>
                  <a:srgbClr val="C00000"/>
                </a:solidFill>
                <a:latin typeface="Calibri" panose="020F0502020204030204" pitchFamily="34" charset="0"/>
                <a:cs typeface="B Nazanin" panose="00000400000000000000" pitchFamily="2" charset="-78"/>
              </a:rPr>
              <a:t>vMotion</a:t>
            </a:r>
            <a:r>
              <a:rPr lang="fa-IR" sz="1900" b="1" dirty="0" smtClean="0">
                <a:latin typeface="Calibri" panose="020F0502020204030204" pitchFamily="34" charset="0"/>
                <a:cs typeface="B Nazanin" panose="00000400000000000000" pitchFamily="2" charset="-78"/>
              </a:rPr>
              <a:t>، زمان بند منابع توزیع شده </a:t>
            </a:r>
            <a:r>
              <a:rPr lang="en-US" sz="1900" b="1" dirty="0" smtClean="0">
                <a:latin typeface="Calibri" panose="020F0502020204030204" pitchFamily="34" charset="0"/>
                <a:cs typeface="B Nazanin" panose="00000400000000000000" pitchFamily="2" charset="-78"/>
              </a:rPr>
              <a:t>(</a:t>
            </a:r>
            <a:r>
              <a:rPr lang="en-US" sz="1900" b="1" dirty="0">
                <a:solidFill>
                  <a:srgbClr val="C00000"/>
                </a:solidFill>
                <a:latin typeface="Calibri" panose="020F0502020204030204" pitchFamily="34" charset="0"/>
              </a:rPr>
              <a:t>Distributed Resource </a:t>
            </a:r>
            <a:r>
              <a:rPr lang="en-US" sz="1900" b="1" dirty="0" smtClean="0">
                <a:solidFill>
                  <a:srgbClr val="C00000"/>
                </a:solidFill>
                <a:latin typeface="Calibri" panose="020F0502020204030204" pitchFamily="34" charset="0"/>
              </a:rPr>
              <a:t>Scheduler</a:t>
            </a:r>
            <a:r>
              <a:rPr lang="en-US" sz="1900" b="1" dirty="0" smtClean="0">
                <a:latin typeface="Calibri" panose="020F0502020204030204" pitchFamily="34" charset="0"/>
              </a:rPr>
              <a:t>)</a:t>
            </a:r>
            <a:r>
              <a:rPr lang="fa-IR" sz="1900" b="1" dirty="0" smtClean="0">
                <a:latin typeface="Calibri" panose="020F0502020204030204" pitchFamily="34" charset="0"/>
                <a:cs typeface="B Nazanin" panose="00000400000000000000" pitchFamily="2" charset="-78"/>
              </a:rPr>
              <a:t>، قابلیت دسترسی مستمر </a:t>
            </a:r>
            <a:r>
              <a:rPr lang="en-US" sz="1900" b="1" dirty="0" smtClean="0">
                <a:latin typeface="Calibri" panose="020F0502020204030204" pitchFamily="34" charset="0"/>
                <a:cs typeface="B Nazanin" panose="00000400000000000000" pitchFamily="2" charset="-78"/>
              </a:rPr>
              <a:t> (</a:t>
            </a:r>
            <a:r>
              <a:rPr lang="en-US" sz="1900" b="1" dirty="0">
                <a:solidFill>
                  <a:srgbClr val="C00000"/>
                </a:solidFill>
                <a:latin typeface="Calibri" panose="020F0502020204030204" pitchFamily="34" charset="0"/>
              </a:rPr>
              <a:t>High </a:t>
            </a:r>
            <a:r>
              <a:rPr lang="en-US" sz="1900" b="1" dirty="0" smtClean="0">
                <a:solidFill>
                  <a:srgbClr val="C00000"/>
                </a:solidFill>
                <a:latin typeface="Calibri" panose="020F0502020204030204" pitchFamily="34" charset="0"/>
              </a:rPr>
              <a:t>Availability</a:t>
            </a:r>
            <a:r>
              <a:rPr lang="en-US" sz="1900" b="1" dirty="0" smtClean="0">
                <a:latin typeface="Calibri" panose="020F0502020204030204" pitchFamily="34" charset="0"/>
              </a:rPr>
              <a:t>)</a:t>
            </a:r>
            <a:r>
              <a:rPr lang="fa-IR" sz="2000" b="1" dirty="0" smtClean="0">
                <a:solidFill>
                  <a:srgbClr val="C00000"/>
                </a:solidFill>
                <a:latin typeface="Calibri" panose="020F0502020204030204" pitchFamily="34" charset="0"/>
              </a:rPr>
              <a:t> </a:t>
            </a:r>
            <a:r>
              <a:rPr lang="fa-IR" sz="1900" b="1" dirty="0" smtClean="0">
                <a:latin typeface="Calibri" panose="020F0502020204030204" pitchFamily="34" charset="0"/>
                <a:cs typeface="B Nazanin" panose="00000400000000000000" pitchFamily="2" charset="-78"/>
              </a:rPr>
              <a:t>، سیستم تحمل خطا </a:t>
            </a:r>
            <a:r>
              <a:rPr lang="en-US" sz="1900" b="1" dirty="0" smtClean="0">
                <a:latin typeface="Calibri" panose="020F0502020204030204" pitchFamily="34" charset="0"/>
                <a:cs typeface="B Nazanin" panose="00000400000000000000" pitchFamily="2" charset="-78"/>
              </a:rPr>
              <a:t> (</a:t>
            </a:r>
            <a:r>
              <a:rPr lang="en-US" sz="1900" b="1" dirty="0">
                <a:solidFill>
                  <a:srgbClr val="C00000"/>
                </a:solidFill>
                <a:latin typeface="Calibri" panose="020F0502020204030204" pitchFamily="34" charset="0"/>
              </a:rPr>
              <a:t>Fault </a:t>
            </a:r>
            <a:r>
              <a:rPr lang="en-US" sz="1900" b="1" dirty="0" smtClean="0">
                <a:solidFill>
                  <a:srgbClr val="C00000"/>
                </a:solidFill>
                <a:latin typeface="Calibri" panose="020F0502020204030204" pitchFamily="34" charset="0"/>
              </a:rPr>
              <a:t>Tolerance</a:t>
            </a:r>
            <a:r>
              <a:rPr lang="en-US" sz="1900" b="1" dirty="0" smtClean="0">
                <a:latin typeface="Calibri" panose="020F0502020204030204" pitchFamily="34" charset="0"/>
              </a:rPr>
              <a:t>)</a:t>
            </a:r>
            <a:r>
              <a:rPr lang="fa-IR" sz="1900" b="1" dirty="0" smtClean="0">
                <a:latin typeface="Calibri" panose="020F0502020204030204" pitchFamily="34" charset="0"/>
                <a:cs typeface="B Nazanin" panose="00000400000000000000" pitchFamily="2" charset="-78"/>
              </a:rPr>
              <a:t>و بسیاری قابلیتهای دیگر استفاده از </a:t>
            </a:r>
            <a:r>
              <a:rPr lang="en-US" sz="1900" b="1" dirty="0" err="1" smtClean="0">
                <a:latin typeface="Calibri" panose="020F0502020204030204" pitchFamily="34" charset="0"/>
                <a:cs typeface="B Nazanin" panose="00000400000000000000" pitchFamily="2" charset="-78"/>
              </a:rPr>
              <a:t>vCenter</a:t>
            </a:r>
            <a:r>
              <a:rPr lang="fa-IR" sz="1900" b="1" dirty="0" smtClean="0">
                <a:latin typeface="Calibri" panose="020F0502020204030204" pitchFamily="34" charset="0"/>
                <a:cs typeface="B Nazanin" panose="00000400000000000000" pitchFamily="2" charset="-78"/>
              </a:rPr>
              <a:t> لازم است .</a:t>
            </a:r>
            <a:endParaRPr lang="en-US" sz="1900" b="1" dirty="0" smtClean="0">
              <a:latin typeface="Calibri" panose="020F0502020204030204" pitchFamily="34" charset="0"/>
              <a:cs typeface="B Nazanin" panose="00000400000000000000" pitchFamily="2" charset="-78"/>
            </a:endParaRPr>
          </a:p>
          <a:p>
            <a:pPr marL="177800" indent="-177800" algn="just" rtl="1">
              <a:spcAft>
                <a:spcPts val="600"/>
              </a:spcAft>
              <a:buFont typeface="Arial" panose="020B0604020202020204" pitchFamily="34" charset="0"/>
              <a:buChar char="•"/>
            </a:pPr>
            <a:endParaRPr lang="fa-IR" sz="1900" b="1" dirty="0" smtClean="0">
              <a:latin typeface="Calibri" pitchFamily="34" charset="0"/>
              <a:cs typeface="B Nazanin" pitchFamily="2" charset="-78"/>
            </a:endParaRPr>
          </a:p>
        </p:txBody>
      </p:sp>
      <p:pic>
        <p:nvPicPr>
          <p:cNvPr id="1026" name="Picture 2" descr="http://blogs.vmware.com/vsphere/files/2013/09/installor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74" y="3826519"/>
            <a:ext cx="7848872" cy="284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286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en-US" dirty="0"/>
              <a:t>vSphere Update Manager</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rtl="1">
              <a:defRPr/>
            </a:pPr>
            <a:fld id="{429830D8-B413-4124-B6C7-00A4AD994C3B}" type="slidenum">
              <a:rPr lang="en-US">
                <a:latin typeface="Nazanin" pitchFamily="2" charset="-78"/>
              </a:rPr>
              <a:pPr rtl="1">
                <a:defRPr/>
              </a:pPr>
              <a:t>7</a:t>
            </a:fld>
            <a:endParaRPr lang="en-US" dirty="0">
              <a:latin typeface="Nazanin" pitchFamily="2" charset="-78"/>
            </a:endParaRPr>
          </a:p>
        </p:txBody>
      </p:sp>
      <p:sp>
        <p:nvSpPr>
          <p:cNvPr id="5" name="Rectangle 3"/>
          <p:cNvSpPr txBox="1">
            <a:spLocks noChangeArrowheads="1"/>
          </p:cNvSpPr>
          <p:nvPr/>
        </p:nvSpPr>
        <p:spPr>
          <a:xfrm>
            <a:off x="107504" y="980728"/>
            <a:ext cx="8821613" cy="2304256"/>
          </a:xfrm>
          <a:prstGeom prst="rect">
            <a:avLst/>
          </a:prstGeom>
        </p:spPr>
        <p:txBody>
          <a:bodyPr/>
          <a:lstStyle/>
          <a:p>
            <a:pPr marL="177800" indent="-177800" algn="just" rtl="1">
              <a:lnSpc>
                <a:spcPct val="120000"/>
              </a:lnSpc>
              <a:spcAft>
                <a:spcPts val="600"/>
              </a:spcAft>
              <a:buFont typeface="Arial" panose="020B0604020202020204" pitchFamily="34" charset="0"/>
              <a:buChar char="•"/>
            </a:pPr>
            <a:r>
              <a:rPr lang="en-US" sz="1900" b="1" dirty="0" smtClean="0">
                <a:latin typeface="Calibri" panose="020F0502020204030204" pitchFamily="34" charset="0"/>
                <a:cs typeface="B Nazanin" panose="00000400000000000000" pitchFamily="2" charset="-78"/>
              </a:rPr>
              <a:t>Update manager</a:t>
            </a:r>
            <a:r>
              <a:rPr lang="fa-IR" sz="1900" b="1" dirty="0" smtClean="0">
                <a:latin typeface="Calibri" panose="020F0502020204030204" pitchFamily="34" charset="0"/>
                <a:cs typeface="B Nazanin" panose="00000400000000000000" pitchFamily="2" charset="-78"/>
              </a:rPr>
              <a:t> پلاگینی است برای </a:t>
            </a:r>
            <a:r>
              <a:rPr lang="en-US" sz="1900" b="1" dirty="0" err="1" smtClean="0">
                <a:latin typeface="Calibri" panose="020F0502020204030204" pitchFamily="34" charset="0"/>
                <a:cs typeface="B Nazanin" panose="00000400000000000000" pitchFamily="2" charset="-78"/>
              </a:rPr>
              <a:t>vCenter</a:t>
            </a:r>
            <a:r>
              <a:rPr lang="en-US" sz="1900" b="1" dirty="0" smtClean="0">
                <a:latin typeface="Calibri" panose="020F0502020204030204" pitchFamily="34" charset="0"/>
                <a:cs typeface="B Nazanin" panose="00000400000000000000" pitchFamily="2" charset="-78"/>
              </a:rPr>
              <a:t> Server</a:t>
            </a:r>
            <a:r>
              <a:rPr lang="fa-IR" sz="1900" b="1" dirty="0" smtClean="0">
                <a:latin typeface="Calibri" panose="020F0502020204030204" pitchFamily="34" charset="0"/>
                <a:cs typeface="B Nazanin" panose="00000400000000000000" pitchFamily="2" charset="-78"/>
              </a:rPr>
              <a:t> که به کمک آن می</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توان سرورهای </a:t>
            </a:r>
            <a:r>
              <a:rPr lang="en-US" sz="1900" b="1" dirty="0" err="1" smtClean="0">
                <a:latin typeface="Calibri" panose="020F0502020204030204" pitchFamily="34" charset="0"/>
                <a:cs typeface="B Nazanin" panose="00000400000000000000" pitchFamily="2" charset="-78"/>
              </a:rPr>
              <a:t>ESXi</a:t>
            </a:r>
            <a:r>
              <a:rPr lang="fa-IR" sz="1900" b="1" dirty="0" smtClean="0">
                <a:latin typeface="Calibri" panose="020F0502020204030204" pitchFamily="34" charset="0"/>
                <a:cs typeface="B Nazanin" panose="00000400000000000000" pitchFamily="2" charset="-78"/>
              </a:rPr>
              <a:t> و ماشین</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های مجازی انتخاب شده را با آخرین </a:t>
            </a:r>
            <a:r>
              <a:rPr lang="en-US" sz="1900" b="1" dirty="0" smtClean="0">
                <a:latin typeface="Calibri" panose="020F0502020204030204" pitchFamily="34" charset="0"/>
                <a:cs typeface="B Nazanin" panose="00000400000000000000" pitchFamily="2" charset="-78"/>
              </a:rPr>
              <a:t>Update</a:t>
            </a:r>
            <a:r>
              <a:rPr lang="fa-IR" sz="1900" b="1" dirty="0" smtClean="0">
                <a:latin typeface="Calibri" panose="020F0502020204030204" pitchFamily="34" charset="0"/>
                <a:cs typeface="B Nazanin" panose="00000400000000000000" pitchFamily="2" charset="-78"/>
              </a:rPr>
              <a:t> ها و </a:t>
            </a:r>
            <a:r>
              <a:rPr lang="en-US" sz="1900" b="1" dirty="0" smtClean="0">
                <a:latin typeface="Calibri" panose="020F0502020204030204" pitchFamily="34" charset="0"/>
                <a:cs typeface="B Nazanin" panose="00000400000000000000" pitchFamily="2" charset="-78"/>
              </a:rPr>
              <a:t>Patch</a:t>
            </a:r>
            <a:r>
              <a:rPr lang="fa-IR" sz="1900" b="1" dirty="0" smtClean="0">
                <a:latin typeface="Calibri" panose="020F0502020204030204" pitchFamily="34" charset="0"/>
                <a:cs typeface="B Nazanin" panose="00000400000000000000" pitchFamily="2" charset="-78"/>
              </a:rPr>
              <a:t> ها را بروز کرد.</a:t>
            </a:r>
          </a:p>
          <a:p>
            <a:pPr lvl="1" algn="just" rtl="1">
              <a:lnSpc>
                <a:spcPct val="120000"/>
              </a:lnSpc>
              <a:spcAft>
                <a:spcPts val="600"/>
              </a:spcAft>
            </a:pPr>
            <a:r>
              <a:rPr lang="en-US" sz="1900" b="1" dirty="0" smtClean="0">
                <a:solidFill>
                  <a:schemeClr val="accent1"/>
                </a:solidFill>
                <a:latin typeface="Calibri" panose="020F0502020204030204" pitchFamily="34" charset="0"/>
                <a:cs typeface="B Nazanin" panose="00000400000000000000" pitchFamily="2" charset="-78"/>
              </a:rPr>
              <a:t>Update Manager</a:t>
            </a:r>
            <a:r>
              <a:rPr lang="fa-IR" sz="1900" b="1" dirty="0" smtClean="0">
                <a:solidFill>
                  <a:schemeClr val="accent1"/>
                </a:solidFill>
                <a:latin typeface="Calibri" panose="020F0502020204030204" pitchFamily="34" charset="0"/>
                <a:cs typeface="B Nazanin" panose="00000400000000000000" pitchFamily="2" charset="-78"/>
              </a:rPr>
              <a:t> توابع زیر را فراهم می سازد :</a:t>
            </a:r>
          </a:p>
          <a:p>
            <a:pPr marL="1092200" lvl="2" indent="-177800" algn="just" rtl="1">
              <a:lnSpc>
                <a:spcPct val="120000"/>
              </a:lnSpc>
              <a:spcAft>
                <a:spcPts val="600"/>
              </a:spcAft>
              <a:buFont typeface="Arial" panose="020B0604020202020204" pitchFamily="34" charset="0"/>
              <a:buChar char="•"/>
            </a:pPr>
            <a:r>
              <a:rPr lang="fa-IR" sz="1900" b="1" dirty="0" smtClean="0">
                <a:latin typeface="Calibri" panose="020F0502020204030204" pitchFamily="34" charset="0"/>
                <a:cs typeface="B Nazanin" panose="00000400000000000000" pitchFamily="2" charset="-78"/>
              </a:rPr>
              <a:t>بررسی و تشخیص سیستم هایی که نیاز به بروزرسانی دارند.</a:t>
            </a:r>
          </a:p>
          <a:p>
            <a:pPr marL="1092200" lvl="2" indent="-177800" algn="just" rtl="1">
              <a:lnSpc>
                <a:spcPct val="120000"/>
              </a:lnSpc>
              <a:spcAft>
                <a:spcPts val="600"/>
              </a:spcAft>
              <a:buFont typeface="Arial" panose="020B0604020202020204" pitchFamily="34" charset="0"/>
              <a:buChar char="•"/>
            </a:pPr>
            <a:r>
              <a:rPr lang="fa-IR" sz="1900" b="1" dirty="0" smtClean="0">
                <a:latin typeface="Calibri" panose="020F0502020204030204" pitchFamily="34" charset="0"/>
                <a:cs typeface="B Nazanin" panose="00000400000000000000" pitchFamily="2" charset="-78"/>
              </a:rPr>
              <a:t>نصب خودکار بروزرسانی ها</a:t>
            </a:r>
          </a:p>
        </p:txBody>
      </p:sp>
      <p:pic>
        <p:nvPicPr>
          <p:cNvPr id="2050" name="Picture 2" descr="http://www.virtualizationadmin.com/img/upl/image004133063145016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277618"/>
            <a:ext cx="5472608" cy="353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718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en-US" dirty="0"/>
              <a:t>vSphere Client and vSphere web Client</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rtl="1">
              <a:defRPr/>
            </a:pPr>
            <a:fld id="{429830D8-B413-4124-B6C7-00A4AD994C3B}" type="slidenum">
              <a:rPr lang="en-US">
                <a:latin typeface="Nazanin" pitchFamily="2" charset="-78"/>
              </a:rPr>
              <a:pPr rtl="1">
                <a:defRPr/>
              </a:pPr>
              <a:t>8</a:t>
            </a:fld>
            <a:endParaRPr lang="en-US" dirty="0">
              <a:latin typeface="Nazanin" pitchFamily="2" charset="-78"/>
            </a:endParaRPr>
          </a:p>
        </p:txBody>
      </p:sp>
      <p:sp>
        <p:nvSpPr>
          <p:cNvPr id="5" name="Rectangle 3"/>
          <p:cNvSpPr txBox="1">
            <a:spLocks noChangeArrowheads="1"/>
          </p:cNvSpPr>
          <p:nvPr/>
        </p:nvSpPr>
        <p:spPr>
          <a:xfrm>
            <a:off x="107504" y="980728"/>
            <a:ext cx="8821613" cy="2304256"/>
          </a:xfrm>
          <a:prstGeom prst="rect">
            <a:avLst/>
          </a:prstGeom>
        </p:spPr>
        <p:txBody>
          <a:bodyPr/>
          <a:lstStyle/>
          <a:p>
            <a:pPr marL="177800" indent="-177800" algn="just" rtl="1">
              <a:lnSpc>
                <a:spcPct val="120000"/>
              </a:lnSpc>
              <a:spcAft>
                <a:spcPts val="600"/>
              </a:spcAft>
              <a:buFont typeface="Arial" panose="020B0604020202020204" pitchFamily="34" charset="0"/>
              <a:buChar char="•"/>
            </a:pPr>
            <a:r>
              <a:rPr lang="fa-IR" sz="1900" b="1" dirty="0" smtClean="0">
                <a:latin typeface="Calibri" panose="020F0502020204030204" pitchFamily="34" charset="0"/>
                <a:cs typeface="B Nazanin" panose="00000400000000000000" pitchFamily="2" charset="-78"/>
              </a:rPr>
              <a:t>امکان دسترسی به </a:t>
            </a:r>
            <a:r>
              <a:rPr lang="en-US" sz="1900" b="1" dirty="0" err="1" smtClean="0">
                <a:latin typeface="Calibri" panose="020F0502020204030204" pitchFamily="34" charset="0"/>
                <a:cs typeface="B Nazanin" panose="00000400000000000000" pitchFamily="2" charset="-78"/>
              </a:rPr>
              <a:t>vCenter</a:t>
            </a:r>
            <a:r>
              <a:rPr lang="en-US" sz="1900" b="1" dirty="0" smtClean="0">
                <a:latin typeface="Calibri" panose="020F0502020204030204" pitchFamily="34" charset="0"/>
                <a:cs typeface="B Nazanin" panose="00000400000000000000" pitchFamily="2" charset="-78"/>
              </a:rPr>
              <a:t> Server</a:t>
            </a:r>
            <a:r>
              <a:rPr lang="fa-IR" sz="1900" b="1" dirty="0" smtClean="0">
                <a:latin typeface="Calibri" panose="020F0502020204030204" pitchFamily="34" charset="0"/>
                <a:cs typeface="B Nazanin" panose="00000400000000000000" pitchFamily="2" charset="-78"/>
              </a:rPr>
              <a:t> از طریق </a:t>
            </a:r>
            <a:r>
              <a:rPr lang="en-US" sz="1900" b="1" dirty="0" smtClean="0">
                <a:latin typeface="Calibri" panose="020F0502020204030204" pitchFamily="34" charset="0"/>
                <a:cs typeface="B Nazanin" panose="00000400000000000000" pitchFamily="2" charset="-78"/>
              </a:rPr>
              <a:t>vSphere Client</a:t>
            </a:r>
            <a:r>
              <a:rPr lang="fa-IR" sz="1900" b="1" dirty="0" smtClean="0">
                <a:latin typeface="Calibri" panose="020F0502020204030204" pitchFamily="34" charset="0"/>
                <a:cs typeface="B Nazanin" panose="00000400000000000000" pitchFamily="2" charset="-78"/>
              </a:rPr>
              <a:t> خواهد بود. یعنی تمام دسترسی</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ها ، پیکربندی</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ها و ... از طریق</a:t>
            </a:r>
            <a:r>
              <a:rPr lang="en-US" sz="1900" b="1" dirty="0" smtClean="0">
                <a:latin typeface="Calibri" panose="020F0502020204030204" pitchFamily="34" charset="0"/>
                <a:cs typeface="B Nazanin" panose="00000400000000000000" pitchFamily="2" charset="-78"/>
              </a:rPr>
              <a:t> vSphere Client</a:t>
            </a:r>
            <a:r>
              <a:rPr lang="fa-IR" sz="1900" b="1" dirty="0" smtClean="0">
                <a:latin typeface="Calibri" panose="020F0502020204030204" pitchFamily="34" charset="0"/>
                <a:cs typeface="B Nazanin" panose="00000400000000000000" pitchFamily="2" charset="-78"/>
              </a:rPr>
              <a:t> انجام می</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شود.</a:t>
            </a:r>
            <a:endParaRPr lang="en-US" sz="1900" b="1" dirty="0" smtClean="0">
              <a:latin typeface="Calibri" panose="020F0502020204030204" pitchFamily="34" charset="0"/>
              <a:cs typeface="B Nazanin" panose="00000400000000000000" pitchFamily="2" charset="-78"/>
            </a:endParaRPr>
          </a:p>
          <a:p>
            <a:pPr marL="177800" indent="-177800" algn="just" rtl="1">
              <a:lnSpc>
                <a:spcPct val="120000"/>
              </a:lnSpc>
              <a:spcAft>
                <a:spcPts val="600"/>
              </a:spcAft>
              <a:buFont typeface="Arial" panose="020B0604020202020204" pitchFamily="34" charset="0"/>
              <a:buChar char="•"/>
            </a:pPr>
            <a:r>
              <a:rPr lang="fa-IR" sz="1900" b="1" dirty="0" smtClean="0">
                <a:latin typeface="Calibri" panose="020F0502020204030204" pitchFamily="34" charset="0"/>
                <a:cs typeface="B Nazanin" panose="00000400000000000000" pitchFamily="2" charset="-78"/>
              </a:rPr>
              <a:t>از </a:t>
            </a:r>
            <a:r>
              <a:rPr lang="en-US" sz="1900" b="1" dirty="0" err="1" smtClean="0">
                <a:latin typeface="Calibri" panose="020F0502020204030204" pitchFamily="34" charset="0"/>
                <a:cs typeface="B Nazanin" panose="00000400000000000000" pitchFamily="2" charset="-78"/>
              </a:rPr>
              <a:t>vSphere</a:t>
            </a:r>
            <a:r>
              <a:rPr lang="en-US" sz="1900" b="1" dirty="0" smtClean="0">
                <a:latin typeface="Calibri" panose="020F0502020204030204" pitchFamily="34" charset="0"/>
                <a:cs typeface="B Nazanin" panose="00000400000000000000" pitchFamily="2" charset="-78"/>
              </a:rPr>
              <a:t> Client</a:t>
            </a:r>
            <a:r>
              <a:rPr lang="fa-IR" sz="1900" b="1" dirty="0" smtClean="0">
                <a:latin typeface="Calibri" panose="020F0502020204030204" pitchFamily="34" charset="0"/>
                <a:cs typeface="B Nazanin" panose="00000400000000000000" pitchFamily="2" charset="-78"/>
              </a:rPr>
              <a:t> می</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توان به طور منفرد و فقط با اتصال به </a:t>
            </a:r>
            <a:r>
              <a:rPr lang="en-US" sz="1900" b="1" dirty="0" err="1" smtClean="0">
                <a:latin typeface="Calibri" panose="020F0502020204030204" pitchFamily="34" charset="0"/>
                <a:cs typeface="B Nazanin" panose="00000400000000000000" pitchFamily="2" charset="-78"/>
              </a:rPr>
              <a:t>ESXi</a:t>
            </a:r>
            <a:r>
              <a:rPr lang="fa-IR" sz="1900" b="1" dirty="0" smtClean="0">
                <a:latin typeface="Calibri" panose="020F0502020204030204" pitchFamily="34" charset="0"/>
                <a:cs typeface="B Nazanin" panose="00000400000000000000" pitchFamily="2" charset="-78"/>
              </a:rPr>
              <a:t> آن را مدیریت کرد.</a:t>
            </a:r>
          </a:p>
          <a:p>
            <a:pPr marL="177800" indent="-177800" algn="just" rtl="1">
              <a:lnSpc>
                <a:spcPct val="120000"/>
              </a:lnSpc>
              <a:spcAft>
                <a:spcPts val="600"/>
              </a:spcAft>
              <a:buFont typeface="Arial" panose="020B0604020202020204" pitchFamily="34" charset="0"/>
              <a:buChar char="•"/>
            </a:pPr>
            <a:r>
              <a:rPr lang="en-US" sz="1900" b="1" dirty="0" err="1" smtClean="0">
                <a:latin typeface="Calibri" panose="020F0502020204030204" pitchFamily="34" charset="0"/>
                <a:cs typeface="B Nazanin" panose="00000400000000000000" pitchFamily="2" charset="-78"/>
              </a:rPr>
              <a:t>vSphere</a:t>
            </a:r>
            <a:r>
              <a:rPr lang="en-US" sz="1900" b="1" dirty="0" smtClean="0">
                <a:latin typeface="Calibri" panose="020F0502020204030204" pitchFamily="34" charset="0"/>
                <a:cs typeface="B Nazanin" panose="00000400000000000000" pitchFamily="2" charset="-78"/>
              </a:rPr>
              <a:t> web Client</a:t>
            </a:r>
            <a:r>
              <a:rPr lang="fa-IR" sz="1900" b="1" dirty="0" smtClean="0">
                <a:latin typeface="Calibri" panose="020F0502020204030204" pitchFamily="34" charset="0"/>
                <a:cs typeface="B Nazanin" panose="00000400000000000000" pitchFamily="2" charset="-78"/>
              </a:rPr>
              <a:t> یک سیستم مدیریت </a:t>
            </a:r>
            <a:r>
              <a:rPr lang="en-US" sz="1900" b="1" dirty="0" err="1" smtClean="0">
                <a:latin typeface="Calibri" panose="020F0502020204030204" pitchFamily="34" charset="0"/>
                <a:cs typeface="B Nazanin" panose="00000400000000000000" pitchFamily="2" charset="-78"/>
              </a:rPr>
              <a:t>ESXi</a:t>
            </a:r>
            <a:r>
              <a:rPr lang="fa-IR" sz="1900" b="1" dirty="0" smtClean="0">
                <a:latin typeface="Calibri" panose="020F0502020204030204" pitchFamily="34" charset="0"/>
                <a:cs typeface="B Nazanin" panose="00000400000000000000" pitchFamily="2" charset="-78"/>
              </a:rPr>
              <a:t> ها از طریق </a:t>
            </a:r>
            <a:r>
              <a:rPr lang="en-US" sz="1900" b="1" dirty="0" smtClean="0">
                <a:latin typeface="Calibri" panose="020F0502020204030204" pitchFamily="34" charset="0"/>
                <a:cs typeface="B Nazanin" panose="00000400000000000000" pitchFamily="2" charset="-78"/>
              </a:rPr>
              <a:t>Browser</a:t>
            </a:r>
            <a:r>
              <a:rPr lang="fa-IR" sz="1900" b="1" dirty="0" smtClean="0">
                <a:latin typeface="Calibri" panose="020F0502020204030204" pitchFamily="34" charset="0"/>
                <a:cs typeface="B Nazanin" panose="00000400000000000000" pitchFamily="2" charset="-78"/>
              </a:rPr>
              <a:t> و البته تنها از طریق </a:t>
            </a:r>
            <a:r>
              <a:rPr lang="en-US" sz="1900" b="1" dirty="0" err="1" smtClean="0">
                <a:latin typeface="Calibri" panose="020F0502020204030204" pitchFamily="34" charset="0"/>
                <a:cs typeface="B Nazanin" panose="00000400000000000000" pitchFamily="2" charset="-78"/>
              </a:rPr>
              <a:t>vCenter</a:t>
            </a:r>
            <a:r>
              <a:rPr lang="en-US" sz="1900" b="1" dirty="0" smtClean="0">
                <a:latin typeface="Calibri" panose="020F0502020204030204" pitchFamily="34" charset="0"/>
                <a:cs typeface="B Nazanin" panose="00000400000000000000" pitchFamily="2" charset="-78"/>
              </a:rPr>
              <a:t> </a:t>
            </a:r>
            <a:r>
              <a:rPr lang="en-US" sz="1900" b="1" dirty="0" err="1" smtClean="0">
                <a:latin typeface="Calibri" panose="020F0502020204030204" pitchFamily="34" charset="0"/>
                <a:cs typeface="B Nazanin" panose="00000400000000000000" pitchFamily="2" charset="-78"/>
              </a:rPr>
              <a:t>Serever</a:t>
            </a:r>
            <a:r>
              <a:rPr lang="fa-IR" sz="1900" b="1" dirty="0" smtClean="0">
                <a:latin typeface="Calibri" panose="020F0502020204030204" pitchFamily="34" charset="0"/>
                <a:cs typeface="B Nazanin" panose="00000400000000000000" pitchFamily="2" charset="-78"/>
              </a:rPr>
              <a:t> ایجاد می</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کند .</a:t>
            </a:r>
          </a:p>
          <a:p>
            <a:pPr marL="177800" indent="-177800" algn="just" rtl="1">
              <a:lnSpc>
                <a:spcPct val="120000"/>
              </a:lnSpc>
              <a:spcAft>
                <a:spcPts val="600"/>
              </a:spcAft>
              <a:buFont typeface="Arial" panose="020B0604020202020204" pitchFamily="34" charset="0"/>
              <a:buChar char="•"/>
            </a:pPr>
            <a:r>
              <a:rPr lang="fa-IR" sz="1900" b="1" dirty="0" smtClean="0">
                <a:latin typeface="Calibri" panose="020F0502020204030204" pitchFamily="34" charset="0"/>
                <a:cs typeface="B Nazanin" panose="00000400000000000000" pitchFamily="2" charset="-78"/>
              </a:rPr>
              <a:t>البته تمام ویژگیهای مجموعه مجازی سازی شرکت </a:t>
            </a:r>
            <a:r>
              <a:rPr lang="en-US" sz="1900" b="1" dirty="0" err="1" smtClean="0">
                <a:latin typeface="Calibri" panose="020F0502020204030204" pitchFamily="34" charset="0"/>
                <a:cs typeface="B Nazanin" panose="00000400000000000000" pitchFamily="2" charset="-78"/>
              </a:rPr>
              <a:t>Vmware</a:t>
            </a:r>
            <a:r>
              <a:rPr lang="fa-IR" sz="1900" b="1" dirty="0" smtClean="0">
                <a:latin typeface="Calibri" panose="020F0502020204030204" pitchFamily="34" charset="0"/>
                <a:cs typeface="B Nazanin" panose="00000400000000000000" pitchFamily="2" charset="-78"/>
              </a:rPr>
              <a:t> از طریق </a:t>
            </a:r>
            <a:r>
              <a:rPr lang="en-US" sz="1900" b="1" dirty="0" err="1" smtClean="0">
                <a:latin typeface="Calibri" panose="020F0502020204030204" pitchFamily="34" charset="0"/>
                <a:cs typeface="B Nazanin" panose="00000400000000000000" pitchFamily="2" charset="-78"/>
              </a:rPr>
              <a:t>vSphere</a:t>
            </a:r>
            <a:r>
              <a:rPr lang="en-US" sz="1900" b="1" dirty="0" smtClean="0">
                <a:latin typeface="Calibri" panose="020F0502020204030204" pitchFamily="34" charset="0"/>
                <a:cs typeface="B Nazanin" panose="00000400000000000000" pitchFamily="2" charset="-78"/>
              </a:rPr>
              <a:t> web Client</a:t>
            </a:r>
            <a:r>
              <a:rPr lang="fa-IR" sz="1900" b="1" dirty="0" smtClean="0">
                <a:latin typeface="Calibri" panose="020F0502020204030204" pitchFamily="34" charset="0"/>
                <a:cs typeface="B Nazanin" panose="00000400000000000000" pitchFamily="2" charset="-78"/>
              </a:rPr>
              <a:t> در دسترس نخواهد بود.</a:t>
            </a:r>
          </a:p>
        </p:txBody>
      </p:sp>
      <p:pic>
        <p:nvPicPr>
          <p:cNvPr id="3074" name="Picture 2" descr="http://www.vladan.fr/wp-content/uploads/images/vsphere-cli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5085184"/>
            <a:ext cx="4762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28" y="3501008"/>
            <a:ext cx="4888044" cy="161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365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0"/>
          <p:cNvSpPr>
            <a:spLocks noGrp="1"/>
          </p:cNvSpPr>
          <p:nvPr>
            <p:ph type="body" idx="1"/>
          </p:nvPr>
        </p:nvSpPr>
        <p:spPr>
          <a:xfrm>
            <a:off x="142875" y="142875"/>
            <a:ext cx="8829675" cy="571500"/>
          </a:xfrm>
        </p:spPr>
        <p:txBody>
          <a:bodyPr/>
          <a:lstStyle/>
          <a:p>
            <a:pPr marL="17463" eaLnBrk="1" hangingPunct="1">
              <a:spcBef>
                <a:spcPct val="0"/>
              </a:spcBef>
            </a:pPr>
            <a:r>
              <a:rPr lang="en-US" dirty="0"/>
              <a:t>VMware </a:t>
            </a:r>
            <a:r>
              <a:rPr lang="en-US" dirty="0" err="1"/>
              <a:t>vShield</a:t>
            </a:r>
            <a:r>
              <a:rPr lang="en-US" dirty="0"/>
              <a:t> Zones</a:t>
            </a:r>
            <a:endParaRPr lang="en-US" altLang="fa-IR" dirty="0" smtClean="0">
              <a:latin typeface="Calibri" pitchFamily="34" charset="0"/>
            </a:endParaRPr>
          </a:p>
        </p:txBody>
      </p:sp>
      <p:sp>
        <p:nvSpPr>
          <p:cNvPr id="8" name="Slide Number Placeholder 7"/>
          <p:cNvSpPr>
            <a:spLocks noGrp="1"/>
          </p:cNvSpPr>
          <p:nvPr>
            <p:ph type="sldNum" sz="quarter" idx="11"/>
          </p:nvPr>
        </p:nvSpPr>
        <p:spPr/>
        <p:txBody>
          <a:bodyPr/>
          <a:lstStyle/>
          <a:p>
            <a:pPr rtl="1">
              <a:defRPr/>
            </a:pPr>
            <a:fld id="{429830D8-B413-4124-B6C7-00A4AD994C3B}" type="slidenum">
              <a:rPr lang="en-US">
                <a:latin typeface="Nazanin" pitchFamily="2" charset="-78"/>
              </a:rPr>
              <a:pPr rtl="1">
                <a:defRPr/>
              </a:pPr>
              <a:t>9</a:t>
            </a:fld>
            <a:endParaRPr lang="en-US" dirty="0">
              <a:latin typeface="Nazanin" pitchFamily="2" charset="-78"/>
            </a:endParaRPr>
          </a:p>
        </p:txBody>
      </p:sp>
      <p:sp>
        <p:nvSpPr>
          <p:cNvPr id="5" name="Rectangle 3"/>
          <p:cNvSpPr txBox="1">
            <a:spLocks noChangeArrowheads="1"/>
          </p:cNvSpPr>
          <p:nvPr/>
        </p:nvSpPr>
        <p:spPr>
          <a:xfrm>
            <a:off x="107504" y="980728"/>
            <a:ext cx="8821613" cy="2304256"/>
          </a:xfrm>
          <a:prstGeom prst="rect">
            <a:avLst/>
          </a:prstGeom>
        </p:spPr>
        <p:txBody>
          <a:bodyPr/>
          <a:lstStyle/>
          <a:p>
            <a:pPr marL="177800" indent="-177800" algn="just" rtl="1">
              <a:lnSpc>
                <a:spcPct val="120000"/>
              </a:lnSpc>
              <a:spcAft>
                <a:spcPts val="600"/>
              </a:spcAft>
              <a:buFont typeface="Arial" panose="020B0604020202020204" pitchFamily="34" charset="0"/>
              <a:buChar char="•"/>
            </a:pPr>
            <a:r>
              <a:rPr lang="fa-IR" sz="1900" b="1" dirty="0" smtClean="0">
                <a:latin typeface="Calibri" panose="020F0502020204030204" pitchFamily="34" charset="0"/>
                <a:cs typeface="B Nazanin" panose="00000400000000000000" pitchFamily="2" charset="-78"/>
              </a:rPr>
              <a:t>یک دیوار آتش مجازی است که به کمک آن می</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توان ترافیک شبکه در داخل سوئیچ های شبکه مجازی را مشاهده و مدیریت کرد.</a:t>
            </a:r>
          </a:p>
          <a:p>
            <a:pPr marL="177800" indent="-177800" algn="just" rtl="1">
              <a:lnSpc>
                <a:spcPct val="120000"/>
              </a:lnSpc>
              <a:spcAft>
                <a:spcPts val="600"/>
              </a:spcAft>
              <a:buFont typeface="Arial" panose="020B0604020202020204" pitchFamily="34" charset="0"/>
              <a:buChar char="•"/>
            </a:pPr>
            <a:r>
              <a:rPr lang="fa-IR" sz="1900" b="1" dirty="0" smtClean="0">
                <a:latin typeface="Calibri" panose="020F0502020204030204" pitchFamily="34" charset="0"/>
                <a:cs typeface="B Nazanin" panose="00000400000000000000" pitchFamily="2" charset="-78"/>
              </a:rPr>
              <a:t>می</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توان به کمک آن سیاست</a:t>
            </a:r>
            <a:r>
              <a:rPr lang="fa-IR" sz="2000" b="1" dirty="0">
                <a:cs typeface="B Nazanin" panose="00000400000000000000" pitchFamily="2" charset="-78"/>
              </a:rPr>
              <a:t>‌</a:t>
            </a:r>
            <a:r>
              <a:rPr lang="fa-IR" sz="1900" b="1" dirty="0" smtClean="0">
                <a:latin typeface="Calibri" panose="020F0502020204030204" pitchFamily="34" charset="0"/>
                <a:cs typeface="B Nazanin" panose="00000400000000000000" pitchFamily="2" charset="-78"/>
              </a:rPr>
              <a:t>های امنیتی خاص را بر روی گروهی از ماشین های مجازی اعمال کرد (که حتی در صورت انتقال یک ماشین مجازی به میزبان دیگر از طریق </a:t>
            </a:r>
            <a:r>
              <a:rPr lang="en-US" sz="1900" b="1" dirty="0" smtClean="0">
                <a:latin typeface="Calibri" panose="020F0502020204030204" pitchFamily="34" charset="0"/>
                <a:cs typeface="B Nazanin" panose="00000400000000000000" pitchFamily="2" charset="-78"/>
              </a:rPr>
              <a:t>DRS</a:t>
            </a:r>
            <a:r>
              <a:rPr lang="fa-IR" sz="1900" b="1" dirty="0" smtClean="0">
                <a:latin typeface="Calibri" panose="020F0502020204030204" pitchFamily="34" charset="0"/>
                <a:cs typeface="B Nazanin" panose="00000400000000000000" pitchFamily="2" charset="-78"/>
              </a:rPr>
              <a:t> و </a:t>
            </a:r>
            <a:r>
              <a:rPr lang="en-US" sz="1900" b="1" dirty="0" err="1" smtClean="0">
                <a:latin typeface="Calibri" panose="020F0502020204030204" pitchFamily="34" charset="0"/>
                <a:cs typeface="B Nazanin" panose="00000400000000000000" pitchFamily="2" charset="-78"/>
              </a:rPr>
              <a:t>vMotion</a:t>
            </a:r>
            <a:r>
              <a:rPr lang="fa-IR" sz="1900" b="1" dirty="0" smtClean="0">
                <a:latin typeface="Calibri" panose="020F0502020204030204" pitchFamily="34" charset="0"/>
                <a:cs typeface="B Nazanin" panose="00000400000000000000" pitchFamily="2" charset="-78"/>
              </a:rPr>
              <a:t> این سیاستها حفظ شوند.</a:t>
            </a:r>
          </a:p>
        </p:txBody>
      </p:sp>
      <p:sp>
        <p:nvSpPr>
          <p:cNvPr id="2" name="AutoShape 2" descr="http://cdn.ttgtmedia.com/digitalguide/images/Misc/vsz1-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cdn.ttgtmedia.com/digitalguide/images/Misc/vsz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76" y="2852936"/>
            <a:ext cx="6998648" cy="367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6557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6924</TotalTime>
  <Words>1645</Words>
  <Application>Microsoft Office PowerPoint</Application>
  <PresentationFormat>On-screen Show (4:3)</PresentationFormat>
  <Paragraphs>185</Paragraphs>
  <Slides>54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Arial</vt:lpstr>
      <vt:lpstr>Majalla UI</vt:lpstr>
      <vt:lpstr>B Titr</vt:lpstr>
      <vt:lpstr>Titr</vt:lpstr>
      <vt:lpstr>Gill Sans MT</vt:lpstr>
      <vt:lpstr>Wingdings 2</vt:lpstr>
      <vt:lpstr>Wingdings</vt:lpstr>
      <vt:lpstr>Verdana</vt:lpstr>
      <vt:lpstr>Nazanin</vt:lpstr>
      <vt:lpstr>B Nazanin</vt:lpstr>
      <vt:lpstr>Calibri</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CD یا DVD رایت شده ESXi 5.0 را درون DVD-ROM قرار دهید و سیستم را از طریق DVD راه‌اندازی کنید. در ابتدا صفحه‌ای مانند زیر نمایش داده می‌شود که دارای 2 گزینه است، گزینه اول برای نصب ESXi 5.0 و گزینه دوم برای BOOT شدن سیستم از روی Hard Disk خودش می‌باشد. گزینه اول را جهت نصب ESXi 5.0 انتخاب می‌کنید.</vt:lpstr>
      <vt:lpstr>PowerPoint Presentation</vt:lpstr>
      <vt:lpstr>در مرحله بعدی پیغامی اطلاع دهنده مبنی بر اینکه VMWare ESXi 5.0 را می‌توانید روی اکثر سیستم‌ها نصب کنید ولی تنها سیستم‌هایی مورد پشتیبانی  قرار می‌گیرند که در HCL لیست  شده  باشند  ظاهر می‌شود که جهت ادامه Enter می‌زنیم. </vt:lpstr>
      <vt:lpstr>در مرحله بعدی همانطور که مشخص است جهت ادامه مراحل نصب باید با End User License Agreement موافقت کنیم، پس دکمه F11 را می‌زنیم.</vt:lpstr>
      <vt:lpstr>PowerPoint Presentation</vt:lpstr>
      <vt:lpstr>حال باید مشخص کنیم که در کجا می‌خواهیم ESXi 5.0 را نصب کنیم، که ما Hard Disk خود سیستم را انتخاب می‌کنیم. توجه داشته باشید که اطلاعات موجود روی Hard Disk به خاطر دوباره پارتیشن شدن Hard Disk از بین می‌روند.</vt:lpstr>
      <vt:lpstr>PowerPoint Presentation</vt:lpstr>
      <vt:lpstr>Engine مربوط به ESXi بر مبنای Linux می‌باشد، پس مفاهیم Linux ای در برخی موارد به چشم می‌خورد از جمله User Account پیش فرضی که برای Login کردن به ESXi وجود دارد که User Name آن root است که دارای بالاترین سطح دسترسی می‌باشد. بعد از مشخص کردن Keyboard Layout نوبت مشخص کردن رمز عبور برای Account مربوط به root می‌باشد.  این رمز عبور باید بین 6 تا 64 کاراکتر باشد.</vt:lpstr>
      <vt:lpstr>در صفحه بعدی پیغامی اطلاع دهنده مبنی بر این که شما می‌خواهید ESXi 5.0 را روی Hard Disk دستگاه نصب کنید و اینکه Disk دوباره پارتیشن بندی می‌شود ظاهر می شود که برای شروع عمل نصب دکمه F11 را می‌زنیم.</vt:lpstr>
      <vt:lpstr>PowerPoint Presentation</vt:lpstr>
      <vt:lpstr>در آخر اگر عمل نصب به درستی انجام شود صفحه زیر نمایش داده می‌شود که اعلام می‌کند شما تا 60 روز به صورت مجانی می‌توانید از این محصول استفاده کنید و اینکه برای Config کردن ESXi Server از vSphere Client یا DCUI استفاده کنید. سپس CD یا DVD مربوط به ESXi را خارج کنید و دکمه Enter را بزنید تا دستگاه Reboot شود.</vt:lpstr>
      <vt:lpstr>PowerPoint Presentation</vt:lpstr>
      <vt:lpstr>پس از Reboot شدن کامل سیستم صفحه زیر که شامل اطلاعاتی از قبیل نوع CPU و مقدار RAM می‌باشد نمایش داده می‌شود.</vt:lpstr>
      <vt:lpstr>حال نوبت آن است که حداقل تنظیمات مربوط به ESXi 5.0 را انجام دهیم که شامل Set کردن IP, DNS, تعریف یک نام برای ESXi Host و .... می‌باشد. ( VMWare به سیستمی که ESXi روی آن نصب شود در اصطلاح Host می‌گوید )</vt:lpstr>
      <vt:lpstr>PowerPoint Presentation</vt:lpstr>
      <vt:lpstr>بعد از Login کردن وارد قسمت Configure Management Network می‌شویم که بتوانیم تنظیمات IP را وارد کنیم. توجه کنید که از این تنظیمات بعدا توسط vSphere Client استفاده خواهیم کرد. تنظیمات مورد نظر را وارد کرده و Enter بزنید.</vt:lpstr>
      <vt:lpstr>سپس وارد قسمت DNS Configuration شوید تا بتوانید تنظیمات مربوط به DNS را وارد کنید و همچنین برای ESXi Host یک نام وارد کنید و دکمه Enter را بزنید.</vt:lpstr>
      <vt:lpstr>بعد از انجام مراحل فوق دکمه ESC را بزنید، پیغامی مبنی بر اینکه آیا می‌خواهید تغییرات انجام شده را Save  کنید یا خیر از شما پرسیده می‌شود. شما (Y)  را به نشانه تائید فشار دهید.</vt:lpstr>
      <vt:lpstr>در اینجا مراحل نصب ESXi به اتمام رسید. حالا شما سیستمی دارید که روی آن ESXi 5.0 نصب شده و دارای حداقل تنظیمات می‌باشد. </vt:lpstr>
      <vt:lpstr>پس از نصب VMware ESXi  بروی سرور، برنامه vSphere Client را از سایت رسمی VMwareدانلود و بروی سیستم‌عامل ویندوز نصب کنید. برنامه vSphere Client امکان برقراری ارتباط راه دور با سرور را فراهم می‌کند. سپس فایل ISO  سیستم‌عامل‌های لینوکس و ویندوز را بر روی سیستمی که برنامه vSphere Client را روی آن نصب کرده‌اید دانلود کنید.                                                                        .   نکته : با توجه به اینکه این فایل‌های iso را باید از طریق Client به سرور آپلود کنید، پیشنهاد می‌گردد برنامه vSphere Client را بر روی یک سرور با پهنای‌باند بالا نصب کنید تا انتقال فایل‌ها  زمان‌بر و هزینه‌بر نباشد.</vt:lpstr>
      <vt:lpstr>برنامه vSphere Client را اجرا نمایید.  </vt:lpstr>
      <vt:lpstr>پس از اتصال به سرور، برنامه vSphere Client، اطلاعات کلی و وضعیت سرور را نمایش داده خواهد شد.</vt:lpstr>
      <vt:lpstr> از پنجره سمت چپ بر روی زیانه‌ی Summary کلیک کنید، سپس از بخش Storage بر روی یکی از Storageها کلیک راست و گزینه Browse Datastorage را انتخاب کنید.</vt:lpstr>
      <vt:lpstr>  در پنحره باز شده New Folder را انتخاب کنید و فولدری به نام iso بسازید.</vt:lpstr>
      <vt:lpstr>PowerPoint Presentation</vt:lpstr>
      <vt:lpstr>  بر روی کلید upload در بالای صفحه کلیک و گزینه Upload File را انتخاب کنید. </vt:lpstr>
      <vt:lpstr>  فایل ISO لینوکس و ویندوزی که قبلا دانلود کرده‌اید، را به سرور بارگذاری کنید.</vt:lpstr>
      <vt:lpstr>PowerPoint Presentation</vt:lpstr>
      <vt:lpstr>PowerPoint Presentation</vt:lpstr>
      <vt:lpstr>ایجاد ماشین‌مجازی:  در سمت چپ صفحه‌ی اصلی برنامه‌ی vSphere Client، بر روی IP سرور کلیک راست و گزینه‌ی New Virtual Machine را انتخاب کنید (یا از کلید‌های ترکیبی CRTL + N  استفاده نمایید.)</vt:lpstr>
      <vt:lpstr>گزینه Typical را انتخاب، سپس بر روی کلید Next کلیک نمایید.</vt:lpstr>
      <vt:lpstr>نام مورد نظر خود را برای ماشین‌مجازی وارد، سپس بر روی کلید Next کلیک نمایید.</vt:lpstr>
      <vt:lpstr>  محل ذخیره‌ی هارد مجازی را مشخص کنید. </vt:lpstr>
      <vt:lpstr>نوع سیستم‌عامل را مشخص کنید.</vt:lpstr>
      <vt:lpstr>  تعداد و مشخصات کارت شبکه مجازی را مشخص کنید. </vt:lpstr>
      <vt:lpstr> ظرفیت هارد را مشخص کنید. </vt:lpstr>
      <vt:lpstr>گزینه‌ی Edit the vitual machine setting before completion را در پایین صفحه انتخاب، سپس بر روی کلید Continue کلیک نمایید.</vt:lpstr>
      <vt:lpstr>ماشین‌مجازی ساخته شده و پنجره تنظیمات ماشین باز خواهد شد، در این پنجره میزان RAM اختصاصی ماشین را مشخص کنید.</vt:lpstr>
      <vt:lpstr>گزینه CPUS را انتخاب، و تعداد CPU اختصاصی ماشین را مشخص کنید. </vt:lpstr>
      <vt:lpstr>گزینه New CD/DVD را انتخاب، سپس به‌ترتیب گزینه‌های Connect at Power On،  Datastore  ISO File و در انتها  BROWSE را انتخاب کنید.</vt:lpstr>
      <vt:lpstr>  فایل ISO سیستم‌عاملی که باید روی ماشین مجازی نصب شود را انتخاب کنید. </vt:lpstr>
      <vt:lpstr>سپس بر روی زبانه‌ی Options کلیک و گزینه Boot Options را انتخاب کنید، مقدار بخش Power on Boot Delay را بر روی ۱۰۰۰ تنظیم و گزینه The next time the virtual machine boots, force entry into the BIOS setup screen را انتخاب نمایید، در انتها بر روی کلید Finish کلیک کنید.</vt:lpstr>
      <vt:lpstr>در آخرین مرحله می‌بایست بر روی ماشین‌مجازی خود سیستم‌عامل نصب نمایید، برای این منظور در سمت چپ پنجره‌ی اصلی برنامه vSphere Client، زیر IP سرور اصلی، بر روی نام ماشین‌مجازی کلیک راست و گزینه Open Console را انتخاب کنید، و مراحل نصب سیستم عامل را طی نمایید.</vt:lpstr>
    </vt:vector>
  </TitlesOfParts>
  <Company>Javanmard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Miandari</dc:creator>
  <cp:keywords>اسلاید چهارم درس مجازی سازی</cp:keywords>
  <cp:lastModifiedBy>User4</cp:lastModifiedBy>
  <cp:revision>470</cp:revision>
  <dcterms:created xsi:type="dcterms:W3CDTF">2010-11-18T23:30:56Z</dcterms:created>
  <dcterms:modified xsi:type="dcterms:W3CDTF">2016-04-22T05:53:22Z</dcterms:modified>
</cp:coreProperties>
</file>