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6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3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9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9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5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8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0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8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3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A47E2-B670-4A34-A619-125CEB143AD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71CBB-D040-48D2-A46D-E19510B6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45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19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31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07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70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07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43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94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44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19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6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98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28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49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4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27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7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38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01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33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46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93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36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96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32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98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1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89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37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0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87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0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14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09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56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38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52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54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8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96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75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94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25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07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44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22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9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63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88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57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06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14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48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07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19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94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1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87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2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82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91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99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87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42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2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15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53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65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43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69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14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36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62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4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89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80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34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82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05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81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27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64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28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80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23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49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02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02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52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83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59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43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7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2016-06-28T00:28:27Z</dcterms:created>
  <dcterms:modified xsi:type="dcterms:W3CDTF">2016-06-28T00:28:39Z</dcterms:modified>
</cp:coreProperties>
</file>