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embeddedFontLst>
    <p:embeddedFont>
      <p:font typeface="Impact" panose="020B0806030902050204" pitchFamily="34" charset="0"/>
      <p:regular r:id="rId6"/>
    </p:embeddedFont>
    <p:embeddedFont>
      <p:font typeface="B Yekan" panose="00000400000000000000" pitchFamily="2" charset="-78"/>
      <p:regular r:id="rId7"/>
    </p:embeddedFont>
    <p:embeddedFont>
      <p:font typeface="B Nazanin" panose="00000400000000000000" pitchFamily="2" charset="-78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Yekan" panose="00000400000000000000" pitchFamily="2" charset="-78"/>
              </a:rPr>
              <a:t>دانلود پاورپوینت بازاریابی ویروسی</a:t>
            </a:r>
            <a:endParaRPr lang="en-US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2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2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2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2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6" y="272815"/>
            <a:ext cx="4388074" cy="33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2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2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142330"/>
            <a:ext cx="4672846" cy="3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بازاریابی ویروسی از موضوعات جدید و جذاب در میان مباحث بازاریابی است، شما می توانید با دانلود نسخه کامل «پاورپوینت بازاریابی ویروسی» یک پرزنتیشن کامل در این زمینه را دریافت کنید و برای پروژه دانشجویی، یادگیری و آموزش و ... از آن استفاده کنید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2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2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</TotalTime>
  <Words>98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Fan Heiti Std B</vt:lpstr>
      <vt:lpstr>Impact</vt:lpstr>
      <vt:lpstr>B Yekan</vt:lpstr>
      <vt:lpstr>Arial</vt:lpstr>
      <vt:lpstr>B Nazanin</vt:lpstr>
      <vt:lpstr>Main Event</vt:lpstr>
      <vt:lpstr>دانلود پاورپوینت بازاریابی ویروسی</vt:lpstr>
      <vt:lpstr>تصاویری از اسلایدهای پاورپوینت اصلی</vt:lpstr>
      <vt:lpstr>تصاویری از اسلایدهای پاورپوینت اصلی</vt:lpstr>
      <vt:lpstr>بازاریابی ویروسی از موضوعات جدید و جذاب در میان مباحث بازاریابی است، شما می توانید با دانلود نسخه کامل «پاورپوینت بازاریابی ویروسی» یک پرزنتیشن کامل در این زمینه را دریافت کنید و برای پروژه دانشجویی، یادگیری و آموزش و ... از آن استفاده کنید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دانلود پاورپوینت بازاریابی ویروسی</dc:title>
  <dc:creator>hamidazimi</dc:creator>
  <cp:lastModifiedBy>hamidazimi</cp:lastModifiedBy>
  <cp:revision>3</cp:revision>
  <dcterms:created xsi:type="dcterms:W3CDTF">2016-11-02T08:44:17Z</dcterms:created>
  <dcterms:modified xsi:type="dcterms:W3CDTF">2016-11-02T09:22:33Z</dcterms:modified>
</cp:coreProperties>
</file>