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7"/>
  </p:notesMasterIdLst>
  <p:sldIdLst>
    <p:sldId id="256" r:id="rId4"/>
    <p:sldId id="303" r:id="rId5"/>
    <p:sldId id="258" r:id="rId6"/>
    <p:sldId id="265" r:id="rId7"/>
    <p:sldId id="277" r:id="rId8"/>
    <p:sldId id="268" r:id="rId9"/>
    <p:sldId id="280" r:id="rId10"/>
    <p:sldId id="281" r:id="rId11"/>
    <p:sldId id="288" r:id="rId12"/>
    <p:sldId id="289" r:id="rId13"/>
    <p:sldId id="290" r:id="rId14"/>
    <p:sldId id="292" r:id="rId15"/>
    <p:sldId id="300" r:id="rId16"/>
    <p:sldId id="301" r:id="rId17"/>
    <p:sldId id="297" r:id="rId18"/>
    <p:sldId id="298" r:id="rId19"/>
    <p:sldId id="304" r:id="rId20"/>
    <p:sldId id="262" r:id="rId21"/>
    <p:sldId id="286" r:id="rId22"/>
    <p:sldId id="287" r:id="rId23"/>
    <p:sldId id="295" r:id="rId24"/>
    <p:sldId id="294" r:id="rId25"/>
    <p:sldId id="29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99FF"/>
    <a:srgbClr val="E0C1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49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5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F519B2-C26C-4602-9614-B9148C02076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4162A4E-E929-4B05-A212-AB94945B73B1}">
      <dgm:prSet phldrT="[Text]"/>
      <dgm:spPr/>
      <dgm:t>
        <a:bodyPr/>
        <a:lstStyle/>
        <a:p>
          <a:r>
            <a:rPr lang="fa-IR" dirty="0" smtClean="0"/>
            <a:t>بین سلول ها</a:t>
          </a:r>
          <a:endParaRPr lang="en-US" dirty="0"/>
        </a:p>
      </dgm:t>
    </dgm:pt>
    <dgm:pt modelId="{5A841CD2-A991-4DFF-8B35-4ECB41B9BE31}" type="parTrans" cxnId="{CA886C35-A077-4021-A4C7-8D951A5876F7}">
      <dgm:prSet/>
      <dgm:spPr/>
      <dgm:t>
        <a:bodyPr/>
        <a:lstStyle/>
        <a:p>
          <a:endParaRPr lang="en-US"/>
        </a:p>
      </dgm:t>
    </dgm:pt>
    <dgm:pt modelId="{E6F6683B-DA23-4F68-936B-C74897B2B58A}" type="sibTrans" cxnId="{CA886C35-A077-4021-A4C7-8D951A5876F7}">
      <dgm:prSet/>
      <dgm:spPr/>
      <dgm:t>
        <a:bodyPr/>
        <a:lstStyle/>
        <a:p>
          <a:endParaRPr lang="en-US"/>
        </a:p>
      </dgm:t>
    </dgm:pt>
    <dgm:pt modelId="{A0F21841-3B2E-4AAD-AA5A-E2330535F338}">
      <dgm:prSet phldrT="[Text]"/>
      <dgm:spPr/>
      <dgm:t>
        <a:bodyPr/>
        <a:lstStyle/>
        <a:p>
          <a:r>
            <a:rPr lang="fa-IR" dirty="0" smtClean="0"/>
            <a:t>خون</a:t>
          </a:r>
          <a:endParaRPr lang="en-US" dirty="0"/>
        </a:p>
      </dgm:t>
    </dgm:pt>
    <dgm:pt modelId="{63EDE962-8DED-4F4E-B7BE-3A2EBFFB84A1}" type="parTrans" cxnId="{AB682B2B-8D6F-40AB-BBA0-9E0008E09C99}">
      <dgm:prSet/>
      <dgm:spPr/>
      <dgm:t>
        <a:bodyPr/>
        <a:lstStyle/>
        <a:p>
          <a:endParaRPr lang="en-US"/>
        </a:p>
      </dgm:t>
    </dgm:pt>
    <dgm:pt modelId="{4CB80275-418D-42D4-BE1D-06483787B593}" type="sibTrans" cxnId="{AB682B2B-8D6F-40AB-BBA0-9E0008E09C99}">
      <dgm:prSet/>
      <dgm:spPr/>
      <dgm:t>
        <a:bodyPr/>
        <a:lstStyle/>
        <a:p>
          <a:endParaRPr lang="en-US"/>
        </a:p>
      </dgm:t>
    </dgm:pt>
    <dgm:pt modelId="{5EFC895B-5BC6-4CFD-800A-2B519548EBA7}">
      <dgm:prSet custT="1"/>
      <dgm:spPr/>
      <dgm:t>
        <a:bodyPr/>
        <a:lstStyle/>
        <a:p>
          <a:r>
            <a:rPr lang="fa-IR" sz="4000" dirty="0" smtClean="0">
              <a:cs typeface="B Traffic" pitchFamily="2" charset="-78"/>
            </a:rPr>
            <a:t>پوست ...</a:t>
          </a:r>
          <a:endParaRPr lang="en-US" sz="4000" dirty="0">
            <a:cs typeface="B Traffic" pitchFamily="2" charset="-78"/>
          </a:endParaRPr>
        </a:p>
      </dgm:t>
    </dgm:pt>
    <dgm:pt modelId="{48FFB4E6-804F-48F6-B73E-8E56F71010EF}" type="parTrans" cxnId="{9DE7CC66-D983-47EB-B60C-D2F5EE3E205F}">
      <dgm:prSet/>
      <dgm:spPr/>
      <dgm:t>
        <a:bodyPr/>
        <a:lstStyle/>
        <a:p>
          <a:endParaRPr lang="en-US"/>
        </a:p>
      </dgm:t>
    </dgm:pt>
    <dgm:pt modelId="{CE4E953E-5624-40C7-B3BD-134D2325C81B}" type="sibTrans" cxnId="{9DE7CC66-D983-47EB-B60C-D2F5EE3E205F}">
      <dgm:prSet/>
      <dgm:spPr/>
      <dgm:t>
        <a:bodyPr/>
        <a:lstStyle/>
        <a:p>
          <a:endParaRPr lang="en-US"/>
        </a:p>
      </dgm:t>
    </dgm:pt>
    <dgm:pt modelId="{8CA2319E-F5BD-445B-906E-7AD9F5CC1EFC}">
      <dgm:prSet/>
      <dgm:spPr/>
      <dgm:t>
        <a:bodyPr/>
        <a:lstStyle/>
        <a:p>
          <a:r>
            <a:rPr lang="fa-IR" dirty="0" smtClean="0"/>
            <a:t>داخل سلول ها</a:t>
          </a:r>
          <a:endParaRPr lang="en-US" dirty="0"/>
        </a:p>
      </dgm:t>
    </dgm:pt>
    <dgm:pt modelId="{B1911D94-C466-42A8-922C-22E4DE5207A0}" type="parTrans" cxnId="{DFFFBAAB-3220-44CD-8CC9-30066C165395}">
      <dgm:prSet/>
      <dgm:spPr/>
      <dgm:t>
        <a:bodyPr/>
        <a:lstStyle/>
        <a:p>
          <a:endParaRPr lang="en-US"/>
        </a:p>
      </dgm:t>
    </dgm:pt>
    <dgm:pt modelId="{90B47A7C-F72C-48F1-AAE2-1B6F660FADD8}" type="sibTrans" cxnId="{DFFFBAAB-3220-44CD-8CC9-30066C165395}">
      <dgm:prSet/>
      <dgm:spPr/>
      <dgm:t>
        <a:bodyPr/>
        <a:lstStyle/>
        <a:p>
          <a:endParaRPr lang="en-US"/>
        </a:p>
      </dgm:t>
    </dgm:pt>
    <dgm:pt modelId="{B1BAA2E6-67BC-4151-84DA-316B9489FAD0}" type="pres">
      <dgm:prSet presAssocID="{73F519B2-C26C-4602-9614-B9148C020768}" presName="Name0" presStyleCnt="0">
        <dgm:presLayoutVars>
          <dgm:dir/>
          <dgm:resizeHandles val="exact"/>
        </dgm:presLayoutVars>
      </dgm:prSet>
      <dgm:spPr/>
    </dgm:pt>
    <dgm:pt modelId="{9084CC20-01D3-411F-B7AB-0575C95C87AA}" type="pres">
      <dgm:prSet presAssocID="{8CA2319E-F5BD-445B-906E-7AD9F5CC1EFC}" presName="node" presStyleLbl="node1" presStyleIdx="0" presStyleCnt="4" custScaleX="1178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B34FB1-63EA-4816-82A1-9AAA50B5F14B}" type="pres">
      <dgm:prSet presAssocID="{90B47A7C-F72C-48F1-AAE2-1B6F660FADD8}" presName="sibTrans" presStyleLbl="sibTrans2D1" presStyleIdx="0" presStyleCnt="3"/>
      <dgm:spPr/>
      <dgm:t>
        <a:bodyPr/>
        <a:lstStyle/>
        <a:p>
          <a:endParaRPr lang="en-US"/>
        </a:p>
      </dgm:t>
    </dgm:pt>
    <dgm:pt modelId="{9C09A3DD-4E93-4ED5-97D6-C48BAEDB069B}" type="pres">
      <dgm:prSet presAssocID="{90B47A7C-F72C-48F1-AAE2-1B6F660FADD8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A41E89C-21E4-4AA2-9977-0CD4A64E475A}" type="pres">
      <dgm:prSet presAssocID="{64162A4E-E929-4B05-A212-AB94945B73B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5CFB3E-3733-4C2E-A33D-EAC15AF3D319}" type="pres">
      <dgm:prSet presAssocID="{E6F6683B-DA23-4F68-936B-C74897B2B58A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0E0CFA7-C25E-4FD3-95AC-B3E36ECA5D1A}" type="pres">
      <dgm:prSet presAssocID="{E6F6683B-DA23-4F68-936B-C74897B2B58A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67F6BCB-DD0A-4F75-B4D3-9F1F50E7250E}" type="pres">
      <dgm:prSet presAssocID="{A0F21841-3B2E-4AAD-AA5A-E2330535F33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5CC014-1093-4C69-8A57-B86A0B61D86D}" type="pres">
      <dgm:prSet presAssocID="{4CB80275-418D-42D4-BE1D-06483787B59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E11BC56-A048-43A1-A839-372CF9F2A1E1}" type="pres">
      <dgm:prSet presAssocID="{4CB80275-418D-42D4-BE1D-06483787B593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185F033-4389-4FCF-9B06-DE3113351B6A}" type="pres">
      <dgm:prSet presAssocID="{5EFC895B-5BC6-4CFD-800A-2B519548EBA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BEAA9A-FFAF-4619-A333-4326DCD2A832}" type="presOf" srcId="{4CB80275-418D-42D4-BE1D-06483787B593}" destId="{0E11BC56-A048-43A1-A839-372CF9F2A1E1}" srcOrd="1" destOrd="0" presId="urn:microsoft.com/office/officeart/2005/8/layout/process1"/>
    <dgm:cxn modelId="{A7FFA156-7AE8-45CC-9B88-FDB1FF9D31B7}" type="presOf" srcId="{8CA2319E-F5BD-445B-906E-7AD9F5CC1EFC}" destId="{9084CC20-01D3-411F-B7AB-0575C95C87AA}" srcOrd="0" destOrd="0" presId="urn:microsoft.com/office/officeart/2005/8/layout/process1"/>
    <dgm:cxn modelId="{9DE7CC66-D983-47EB-B60C-D2F5EE3E205F}" srcId="{73F519B2-C26C-4602-9614-B9148C020768}" destId="{5EFC895B-5BC6-4CFD-800A-2B519548EBA7}" srcOrd="3" destOrd="0" parTransId="{48FFB4E6-804F-48F6-B73E-8E56F71010EF}" sibTransId="{CE4E953E-5624-40C7-B3BD-134D2325C81B}"/>
    <dgm:cxn modelId="{C529708A-7BE2-4DF4-9D68-C25FDB6DFA44}" type="presOf" srcId="{73F519B2-C26C-4602-9614-B9148C020768}" destId="{B1BAA2E6-67BC-4151-84DA-316B9489FAD0}" srcOrd="0" destOrd="0" presId="urn:microsoft.com/office/officeart/2005/8/layout/process1"/>
    <dgm:cxn modelId="{E2F65C9E-C537-4112-A8D7-1FCE6E3C5C2B}" type="presOf" srcId="{4CB80275-418D-42D4-BE1D-06483787B593}" destId="{F35CC014-1093-4C69-8A57-B86A0B61D86D}" srcOrd="0" destOrd="0" presId="urn:microsoft.com/office/officeart/2005/8/layout/process1"/>
    <dgm:cxn modelId="{CA886C35-A077-4021-A4C7-8D951A5876F7}" srcId="{73F519B2-C26C-4602-9614-B9148C020768}" destId="{64162A4E-E929-4B05-A212-AB94945B73B1}" srcOrd="1" destOrd="0" parTransId="{5A841CD2-A991-4DFF-8B35-4ECB41B9BE31}" sibTransId="{E6F6683B-DA23-4F68-936B-C74897B2B58A}"/>
    <dgm:cxn modelId="{580A1245-BC96-48C5-8700-E6985AE51FCD}" type="presOf" srcId="{64162A4E-E929-4B05-A212-AB94945B73B1}" destId="{EA41E89C-21E4-4AA2-9977-0CD4A64E475A}" srcOrd="0" destOrd="0" presId="urn:microsoft.com/office/officeart/2005/8/layout/process1"/>
    <dgm:cxn modelId="{7ACD9048-B6AD-46F8-9A1F-E79B50714475}" type="presOf" srcId="{5EFC895B-5BC6-4CFD-800A-2B519548EBA7}" destId="{E185F033-4389-4FCF-9B06-DE3113351B6A}" srcOrd="0" destOrd="0" presId="urn:microsoft.com/office/officeart/2005/8/layout/process1"/>
    <dgm:cxn modelId="{8DDD9B68-E21C-432C-962F-7E128A663435}" type="presOf" srcId="{90B47A7C-F72C-48F1-AAE2-1B6F660FADD8}" destId="{90B34FB1-63EA-4816-82A1-9AAA50B5F14B}" srcOrd="0" destOrd="0" presId="urn:microsoft.com/office/officeart/2005/8/layout/process1"/>
    <dgm:cxn modelId="{DFFFBAAB-3220-44CD-8CC9-30066C165395}" srcId="{73F519B2-C26C-4602-9614-B9148C020768}" destId="{8CA2319E-F5BD-445B-906E-7AD9F5CC1EFC}" srcOrd="0" destOrd="0" parTransId="{B1911D94-C466-42A8-922C-22E4DE5207A0}" sibTransId="{90B47A7C-F72C-48F1-AAE2-1B6F660FADD8}"/>
    <dgm:cxn modelId="{840EEB78-8CE3-4129-99FF-1972D0E0FB39}" type="presOf" srcId="{A0F21841-3B2E-4AAD-AA5A-E2330535F338}" destId="{467F6BCB-DD0A-4F75-B4D3-9F1F50E7250E}" srcOrd="0" destOrd="0" presId="urn:microsoft.com/office/officeart/2005/8/layout/process1"/>
    <dgm:cxn modelId="{9DE094A8-5A5B-4FD0-A2E4-8586EFBDE0E0}" type="presOf" srcId="{E6F6683B-DA23-4F68-936B-C74897B2B58A}" destId="{6F5CFB3E-3733-4C2E-A33D-EAC15AF3D319}" srcOrd="0" destOrd="0" presId="urn:microsoft.com/office/officeart/2005/8/layout/process1"/>
    <dgm:cxn modelId="{CD99DE84-62CD-4994-9BE0-F53466A71C1C}" type="presOf" srcId="{90B47A7C-F72C-48F1-AAE2-1B6F660FADD8}" destId="{9C09A3DD-4E93-4ED5-97D6-C48BAEDB069B}" srcOrd="1" destOrd="0" presId="urn:microsoft.com/office/officeart/2005/8/layout/process1"/>
    <dgm:cxn modelId="{951B0C70-62C9-48CA-9CEC-F96689EA492A}" type="presOf" srcId="{E6F6683B-DA23-4F68-936B-C74897B2B58A}" destId="{B0E0CFA7-C25E-4FD3-95AC-B3E36ECA5D1A}" srcOrd="1" destOrd="0" presId="urn:microsoft.com/office/officeart/2005/8/layout/process1"/>
    <dgm:cxn modelId="{AB682B2B-8D6F-40AB-BBA0-9E0008E09C99}" srcId="{73F519B2-C26C-4602-9614-B9148C020768}" destId="{A0F21841-3B2E-4AAD-AA5A-E2330535F338}" srcOrd="2" destOrd="0" parTransId="{63EDE962-8DED-4F4E-B7BE-3A2EBFFB84A1}" sibTransId="{4CB80275-418D-42D4-BE1D-06483787B593}"/>
    <dgm:cxn modelId="{6C038A34-EEC8-4528-939D-6DE050133C7B}" type="presParOf" srcId="{B1BAA2E6-67BC-4151-84DA-316B9489FAD0}" destId="{9084CC20-01D3-411F-B7AB-0575C95C87AA}" srcOrd="0" destOrd="0" presId="urn:microsoft.com/office/officeart/2005/8/layout/process1"/>
    <dgm:cxn modelId="{F1658976-79E6-424C-8E86-3918AEF68A4B}" type="presParOf" srcId="{B1BAA2E6-67BC-4151-84DA-316B9489FAD0}" destId="{90B34FB1-63EA-4816-82A1-9AAA50B5F14B}" srcOrd="1" destOrd="0" presId="urn:microsoft.com/office/officeart/2005/8/layout/process1"/>
    <dgm:cxn modelId="{8C30F6FB-A6AE-4543-88E5-7B2726DCADD1}" type="presParOf" srcId="{90B34FB1-63EA-4816-82A1-9AAA50B5F14B}" destId="{9C09A3DD-4E93-4ED5-97D6-C48BAEDB069B}" srcOrd="0" destOrd="0" presId="urn:microsoft.com/office/officeart/2005/8/layout/process1"/>
    <dgm:cxn modelId="{1A67B57D-2E5B-4594-BEBD-2F7BCB916740}" type="presParOf" srcId="{B1BAA2E6-67BC-4151-84DA-316B9489FAD0}" destId="{EA41E89C-21E4-4AA2-9977-0CD4A64E475A}" srcOrd="2" destOrd="0" presId="urn:microsoft.com/office/officeart/2005/8/layout/process1"/>
    <dgm:cxn modelId="{DEEAF081-6578-47C7-9AD8-76474193E3EB}" type="presParOf" srcId="{B1BAA2E6-67BC-4151-84DA-316B9489FAD0}" destId="{6F5CFB3E-3733-4C2E-A33D-EAC15AF3D319}" srcOrd="3" destOrd="0" presId="urn:microsoft.com/office/officeart/2005/8/layout/process1"/>
    <dgm:cxn modelId="{E80FE735-F096-4EE6-B65F-A25CA4324E05}" type="presParOf" srcId="{6F5CFB3E-3733-4C2E-A33D-EAC15AF3D319}" destId="{B0E0CFA7-C25E-4FD3-95AC-B3E36ECA5D1A}" srcOrd="0" destOrd="0" presId="urn:microsoft.com/office/officeart/2005/8/layout/process1"/>
    <dgm:cxn modelId="{7C5B469C-86C7-4923-AC00-5B2C1AEE1C1A}" type="presParOf" srcId="{B1BAA2E6-67BC-4151-84DA-316B9489FAD0}" destId="{467F6BCB-DD0A-4F75-B4D3-9F1F50E7250E}" srcOrd="4" destOrd="0" presId="urn:microsoft.com/office/officeart/2005/8/layout/process1"/>
    <dgm:cxn modelId="{00B956DA-60F0-471E-883C-3B35C6D2ACEA}" type="presParOf" srcId="{B1BAA2E6-67BC-4151-84DA-316B9489FAD0}" destId="{F35CC014-1093-4C69-8A57-B86A0B61D86D}" srcOrd="5" destOrd="0" presId="urn:microsoft.com/office/officeart/2005/8/layout/process1"/>
    <dgm:cxn modelId="{68900E44-A774-4050-8097-42D1075EBD6B}" type="presParOf" srcId="{F35CC014-1093-4C69-8A57-B86A0B61D86D}" destId="{0E11BC56-A048-43A1-A839-372CF9F2A1E1}" srcOrd="0" destOrd="0" presId="urn:microsoft.com/office/officeart/2005/8/layout/process1"/>
    <dgm:cxn modelId="{10500E77-B933-47AB-8746-645F889F4D51}" type="presParOf" srcId="{B1BAA2E6-67BC-4151-84DA-316B9489FAD0}" destId="{E185F033-4389-4FCF-9B06-DE3113351B6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F519B2-C26C-4602-9614-B9148C02076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5DE2CE5-0214-4D77-9ED9-A26A7C89C54C}">
      <dgm:prSet phldrT="[Text]"/>
      <dgm:spPr/>
      <dgm:t>
        <a:bodyPr/>
        <a:lstStyle/>
        <a:p>
          <a:r>
            <a:rPr lang="fa-IR" dirty="0" smtClean="0"/>
            <a:t>گوارش</a:t>
          </a:r>
          <a:endParaRPr lang="en-US" dirty="0"/>
        </a:p>
      </dgm:t>
    </dgm:pt>
    <dgm:pt modelId="{EC2A20EC-3174-4C01-88E7-C62E501559EF}" type="parTrans" cxnId="{D35F606A-D502-429D-BB12-5C27DEE94D0D}">
      <dgm:prSet/>
      <dgm:spPr/>
      <dgm:t>
        <a:bodyPr/>
        <a:lstStyle/>
        <a:p>
          <a:endParaRPr lang="en-US"/>
        </a:p>
      </dgm:t>
    </dgm:pt>
    <dgm:pt modelId="{E44B1FBE-BB1A-433D-BE3E-230EBFA5E358}" type="sibTrans" cxnId="{D35F606A-D502-429D-BB12-5C27DEE94D0D}">
      <dgm:prSet/>
      <dgm:spPr/>
      <dgm:t>
        <a:bodyPr/>
        <a:lstStyle/>
        <a:p>
          <a:endParaRPr lang="en-US"/>
        </a:p>
      </dgm:t>
    </dgm:pt>
    <dgm:pt modelId="{64162A4E-E929-4B05-A212-AB94945B73B1}">
      <dgm:prSet phldrT="[Text]"/>
      <dgm:spPr/>
      <dgm:t>
        <a:bodyPr/>
        <a:lstStyle/>
        <a:p>
          <a:r>
            <a:rPr lang="fa-IR" dirty="0" smtClean="0"/>
            <a:t>خون</a:t>
          </a:r>
          <a:endParaRPr lang="en-US" dirty="0"/>
        </a:p>
      </dgm:t>
    </dgm:pt>
    <dgm:pt modelId="{5A841CD2-A991-4DFF-8B35-4ECB41B9BE31}" type="parTrans" cxnId="{CA886C35-A077-4021-A4C7-8D951A5876F7}">
      <dgm:prSet/>
      <dgm:spPr/>
      <dgm:t>
        <a:bodyPr/>
        <a:lstStyle/>
        <a:p>
          <a:endParaRPr lang="en-US"/>
        </a:p>
      </dgm:t>
    </dgm:pt>
    <dgm:pt modelId="{E6F6683B-DA23-4F68-936B-C74897B2B58A}" type="sibTrans" cxnId="{CA886C35-A077-4021-A4C7-8D951A5876F7}">
      <dgm:prSet/>
      <dgm:spPr/>
      <dgm:t>
        <a:bodyPr/>
        <a:lstStyle/>
        <a:p>
          <a:endParaRPr lang="en-US"/>
        </a:p>
      </dgm:t>
    </dgm:pt>
    <dgm:pt modelId="{A0F21841-3B2E-4AAD-AA5A-E2330535F338}">
      <dgm:prSet phldrT="[Text]"/>
      <dgm:spPr/>
      <dgm:t>
        <a:bodyPr/>
        <a:lstStyle/>
        <a:p>
          <a:r>
            <a:rPr lang="fa-IR" dirty="0" smtClean="0"/>
            <a:t>بین سلول ها</a:t>
          </a:r>
          <a:endParaRPr lang="en-US" dirty="0"/>
        </a:p>
      </dgm:t>
    </dgm:pt>
    <dgm:pt modelId="{63EDE962-8DED-4F4E-B7BE-3A2EBFFB84A1}" type="parTrans" cxnId="{AB682B2B-8D6F-40AB-BBA0-9E0008E09C99}">
      <dgm:prSet/>
      <dgm:spPr/>
      <dgm:t>
        <a:bodyPr/>
        <a:lstStyle/>
        <a:p>
          <a:endParaRPr lang="en-US"/>
        </a:p>
      </dgm:t>
    </dgm:pt>
    <dgm:pt modelId="{4CB80275-418D-42D4-BE1D-06483787B593}" type="sibTrans" cxnId="{AB682B2B-8D6F-40AB-BBA0-9E0008E09C99}">
      <dgm:prSet/>
      <dgm:spPr/>
      <dgm:t>
        <a:bodyPr/>
        <a:lstStyle/>
        <a:p>
          <a:endParaRPr lang="en-US"/>
        </a:p>
      </dgm:t>
    </dgm:pt>
    <dgm:pt modelId="{5EFC895B-5BC6-4CFD-800A-2B519548EBA7}">
      <dgm:prSet/>
      <dgm:spPr/>
      <dgm:t>
        <a:bodyPr/>
        <a:lstStyle/>
        <a:p>
          <a:r>
            <a:rPr lang="fa-IR" dirty="0" smtClean="0"/>
            <a:t>داخل سلول ها</a:t>
          </a:r>
          <a:endParaRPr lang="en-US" dirty="0"/>
        </a:p>
      </dgm:t>
    </dgm:pt>
    <dgm:pt modelId="{48FFB4E6-804F-48F6-B73E-8E56F71010EF}" type="parTrans" cxnId="{9DE7CC66-D983-47EB-B60C-D2F5EE3E205F}">
      <dgm:prSet/>
      <dgm:spPr/>
      <dgm:t>
        <a:bodyPr/>
        <a:lstStyle/>
        <a:p>
          <a:endParaRPr lang="en-US"/>
        </a:p>
      </dgm:t>
    </dgm:pt>
    <dgm:pt modelId="{CE4E953E-5624-40C7-B3BD-134D2325C81B}" type="sibTrans" cxnId="{9DE7CC66-D983-47EB-B60C-D2F5EE3E205F}">
      <dgm:prSet/>
      <dgm:spPr/>
      <dgm:t>
        <a:bodyPr/>
        <a:lstStyle/>
        <a:p>
          <a:endParaRPr lang="en-US"/>
        </a:p>
      </dgm:t>
    </dgm:pt>
    <dgm:pt modelId="{B1BAA2E6-67BC-4151-84DA-316B9489FAD0}" type="pres">
      <dgm:prSet presAssocID="{73F519B2-C26C-4602-9614-B9148C020768}" presName="Name0" presStyleCnt="0">
        <dgm:presLayoutVars>
          <dgm:dir/>
          <dgm:resizeHandles val="exact"/>
        </dgm:presLayoutVars>
      </dgm:prSet>
      <dgm:spPr/>
    </dgm:pt>
    <dgm:pt modelId="{7096D243-D444-411F-A0FB-4167F12A003A}" type="pres">
      <dgm:prSet presAssocID="{25DE2CE5-0214-4D77-9ED9-A26A7C89C54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A7CD5-55CF-4358-B078-9AD31005CE1E}" type="pres">
      <dgm:prSet presAssocID="{E44B1FBE-BB1A-433D-BE3E-230EBFA5E358}" presName="sibTrans" presStyleLbl="sibTrans2D1" presStyleIdx="0" presStyleCnt="3"/>
      <dgm:spPr/>
      <dgm:t>
        <a:bodyPr/>
        <a:lstStyle/>
        <a:p>
          <a:endParaRPr lang="en-US"/>
        </a:p>
      </dgm:t>
    </dgm:pt>
    <dgm:pt modelId="{54A983DC-1EE4-4494-A8B5-A3E577AC226D}" type="pres">
      <dgm:prSet presAssocID="{E44B1FBE-BB1A-433D-BE3E-230EBFA5E358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A41E89C-21E4-4AA2-9977-0CD4A64E475A}" type="pres">
      <dgm:prSet presAssocID="{64162A4E-E929-4B05-A212-AB94945B73B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5CFB3E-3733-4C2E-A33D-EAC15AF3D319}" type="pres">
      <dgm:prSet presAssocID="{E6F6683B-DA23-4F68-936B-C74897B2B58A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0E0CFA7-C25E-4FD3-95AC-B3E36ECA5D1A}" type="pres">
      <dgm:prSet presAssocID="{E6F6683B-DA23-4F68-936B-C74897B2B58A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67F6BCB-DD0A-4F75-B4D3-9F1F50E7250E}" type="pres">
      <dgm:prSet presAssocID="{A0F21841-3B2E-4AAD-AA5A-E2330535F33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5CC014-1093-4C69-8A57-B86A0B61D86D}" type="pres">
      <dgm:prSet presAssocID="{4CB80275-418D-42D4-BE1D-06483787B593}" presName="sibTrans" presStyleLbl="sibTrans2D1" presStyleIdx="2" presStyleCnt="3"/>
      <dgm:spPr/>
      <dgm:t>
        <a:bodyPr/>
        <a:lstStyle/>
        <a:p>
          <a:endParaRPr lang="en-US"/>
        </a:p>
      </dgm:t>
    </dgm:pt>
    <dgm:pt modelId="{0E11BC56-A048-43A1-A839-372CF9F2A1E1}" type="pres">
      <dgm:prSet presAssocID="{4CB80275-418D-42D4-BE1D-06483787B593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E185F033-4389-4FCF-9B06-DE3113351B6A}" type="pres">
      <dgm:prSet presAssocID="{5EFC895B-5BC6-4CFD-800A-2B519548EBA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A886C35-A077-4021-A4C7-8D951A5876F7}" srcId="{73F519B2-C26C-4602-9614-B9148C020768}" destId="{64162A4E-E929-4B05-A212-AB94945B73B1}" srcOrd="1" destOrd="0" parTransId="{5A841CD2-A991-4DFF-8B35-4ECB41B9BE31}" sibTransId="{E6F6683B-DA23-4F68-936B-C74897B2B58A}"/>
    <dgm:cxn modelId="{83CE2D61-D8B0-4883-8356-86FC2B6A34EE}" type="presOf" srcId="{4CB80275-418D-42D4-BE1D-06483787B593}" destId="{0E11BC56-A048-43A1-A839-372CF9F2A1E1}" srcOrd="1" destOrd="0" presId="urn:microsoft.com/office/officeart/2005/8/layout/process1"/>
    <dgm:cxn modelId="{B3A18FC0-A46F-499F-A1AE-0A2193CB4956}" type="presOf" srcId="{4CB80275-418D-42D4-BE1D-06483787B593}" destId="{F35CC014-1093-4C69-8A57-B86A0B61D86D}" srcOrd="0" destOrd="0" presId="urn:microsoft.com/office/officeart/2005/8/layout/process1"/>
    <dgm:cxn modelId="{D0C8680F-63B7-43D1-8649-FFF1937C6C42}" type="presOf" srcId="{E6F6683B-DA23-4F68-936B-C74897B2B58A}" destId="{B0E0CFA7-C25E-4FD3-95AC-B3E36ECA5D1A}" srcOrd="1" destOrd="0" presId="urn:microsoft.com/office/officeart/2005/8/layout/process1"/>
    <dgm:cxn modelId="{D9D576C2-BB3E-42E3-A675-F7283F0F0A77}" type="presOf" srcId="{E44B1FBE-BB1A-433D-BE3E-230EBFA5E358}" destId="{54A983DC-1EE4-4494-A8B5-A3E577AC226D}" srcOrd="1" destOrd="0" presId="urn:microsoft.com/office/officeart/2005/8/layout/process1"/>
    <dgm:cxn modelId="{AB682B2B-8D6F-40AB-BBA0-9E0008E09C99}" srcId="{73F519B2-C26C-4602-9614-B9148C020768}" destId="{A0F21841-3B2E-4AAD-AA5A-E2330535F338}" srcOrd="2" destOrd="0" parTransId="{63EDE962-8DED-4F4E-B7BE-3A2EBFFB84A1}" sibTransId="{4CB80275-418D-42D4-BE1D-06483787B593}"/>
    <dgm:cxn modelId="{B30418EC-5B3F-42D7-B0A1-FB2ACFDB04D3}" type="presOf" srcId="{73F519B2-C26C-4602-9614-B9148C020768}" destId="{B1BAA2E6-67BC-4151-84DA-316B9489FAD0}" srcOrd="0" destOrd="0" presId="urn:microsoft.com/office/officeart/2005/8/layout/process1"/>
    <dgm:cxn modelId="{D35F606A-D502-429D-BB12-5C27DEE94D0D}" srcId="{73F519B2-C26C-4602-9614-B9148C020768}" destId="{25DE2CE5-0214-4D77-9ED9-A26A7C89C54C}" srcOrd="0" destOrd="0" parTransId="{EC2A20EC-3174-4C01-88E7-C62E501559EF}" sibTransId="{E44B1FBE-BB1A-433D-BE3E-230EBFA5E358}"/>
    <dgm:cxn modelId="{F26250DA-3876-4F82-93B3-381E04310AB9}" type="presOf" srcId="{25DE2CE5-0214-4D77-9ED9-A26A7C89C54C}" destId="{7096D243-D444-411F-A0FB-4167F12A003A}" srcOrd="0" destOrd="0" presId="urn:microsoft.com/office/officeart/2005/8/layout/process1"/>
    <dgm:cxn modelId="{7E4E68AD-B408-426C-A2F2-9C3B228E7868}" type="presOf" srcId="{64162A4E-E929-4B05-A212-AB94945B73B1}" destId="{EA41E89C-21E4-4AA2-9977-0CD4A64E475A}" srcOrd="0" destOrd="0" presId="urn:microsoft.com/office/officeart/2005/8/layout/process1"/>
    <dgm:cxn modelId="{FA1CCEF4-0582-4C82-B2FE-AAFC766778AC}" type="presOf" srcId="{A0F21841-3B2E-4AAD-AA5A-E2330535F338}" destId="{467F6BCB-DD0A-4F75-B4D3-9F1F50E7250E}" srcOrd="0" destOrd="0" presId="urn:microsoft.com/office/officeart/2005/8/layout/process1"/>
    <dgm:cxn modelId="{9DE7CC66-D983-47EB-B60C-D2F5EE3E205F}" srcId="{73F519B2-C26C-4602-9614-B9148C020768}" destId="{5EFC895B-5BC6-4CFD-800A-2B519548EBA7}" srcOrd="3" destOrd="0" parTransId="{48FFB4E6-804F-48F6-B73E-8E56F71010EF}" sibTransId="{CE4E953E-5624-40C7-B3BD-134D2325C81B}"/>
    <dgm:cxn modelId="{DEB181CC-73D0-4C2C-B0E3-EBCE21275E65}" type="presOf" srcId="{5EFC895B-5BC6-4CFD-800A-2B519548EBA7}" destId="{E185F033-4389-4FCF-9B06-DE3113351B6A}" srcOrd="0" destOrd="0" presId="urn:microsoft.com/office/officeart/2005/8/layout/process1"/>
    <dgm:cxn modelId="{F122B12F-B7C9-4126-840E-63D5007381C3}" type="presOf" srcId="{E6F6683B-DA23-4F68-936B-C74897B2B58A}" destId="{6F5CFB3E-3733-4C2E-A33D-EAC15AF3D319}" srcOrd="0" destOrd="0" presId="urn:microsoft.com/office/officeart/2005/8/layout/process1"/>
    <dgm:cxn modelId="{F9F13C90-97D1-48CF-90EF-858B0F5BFD8E}" type="presOf" srcId="{E44B1FBE-BB1A-433D-BE3E-230EBFA5E358}" destId="{B2BA7CD5-55CF-4358-B078-9AD31005CE1E}" srcOrd="0" destOrd="0" presId="urn:microsoft.com/office/officeart/2005/8/layout/process1"/>
    <dgm:cxn modelId="{2E02925F-A24E-4631-8949-2727251EE673}" type="presParOf" srcId="{B1BAA2E6-67BC-4151-84DA-316B9489FAD0}" destId="{7096D243-D444-411F-A0FB-4167F12A003A}" srcOrd="0" destOrd="0" presId="urn:microsoft.com/office/officeart/2005/8/layout/process1"/>
    <dgm:cxn modelId="{28EEE6A7-5481-4CC1-A0FE-D2E1B4D24DAA}" type="presParOf" srcId="{B1BAA2E6-67BC-4151-84DA-316B9489FAD0}" destId="{B2BA7CD5-55CF-4358-B078-9AD31005CE1E}" srcOrd="1" destOrd="0" presId="urn:microsoft.com/office/officeart/2005/8/layout/process1"/>
    <dgm:cxn modelId="{5DCA23C9-5C7A-47A5-9FC9-6515E50E2699}" type="presParOf" srcId="{B2BA7CD5-55CF-4358-B078-9AD31005CE1E}" destId="{54A983DC-1EE4-4494-A8B5-A3E577AC226D}" srcOrd="0" destOrd="0" presId="urn:microsoft.com/office/officeart/2005/8/layout/process1"/>
    <dgm:cxn modelId="{C98D24B1-B617-4EE2-B78F-AF6290AA3F11}" type="presParOf" srcId="{B1BAA2E6-67BC-4151-84DA-316B9489FAD0}" destId="{EA41E89C-21E4-4AA2-9977-0CD4A64E475A}" srcOrd="2" destOrd="0" presId="urn:microsoft.com/office/officeart/2005/8/layout/process1"/>
    <dgm:cxn modelId="{A07DC418-01BC-4696-8B13-9DA1F5AED507}" type="presParOf" srcId="{B1BAA2E6-67BC-4151-84DA-316B9489FAD0}" destId="{6F5CFB3E-3733-4C2E-A33D-EAC15AF3D319}" srcOrd="3" destOrd="0" presId="urn:microsoft.com/office/officeart/2005/8/layout/process1"/>
    <dgm:cxn modelId="{A1543566-AE12-4012-ABA2-2EC742D69CEE}" type="presParOf" srcId="{6F5CFB3E-3733-4C2E-A33D-EAC15AF3D319}" destId="{B0E0CFA7-C25E-4FD3-95AC-B3E36ECA5D1A}" srcOrd="0" destOrd="0" presId="urn:microsoft.com/office/officeart/2005/8/layout/process1"/>
    <dgm:cxn modelId="{20B69CEC-F677-4B17-917F-64BC38411DE0}" type="presParOf" srcId="{B1BAA2E6-67BC-4151-84DA-316B9489FAD0}" destId="{467F6BCB-DD0A-4F75-B4D3-9F1F50E7250E}" srcOrd="4" destOrd="0" presId="urn:microsoft.com/office/officeart/2005/8/layout/process1"/>
    <dgm:cxn modelId="{8F207690-9C18-4A1D-914D-F2869D3B5134}" type="presParOf" srcId="{B1BAA2E6-67BC-4151-84DA-316B9489FAD0}" destId="{F35CC014-1093-4C69-8A57-B86A0B61D86D}" srcOrd="5" destOrd="0" presId="urn:microsoft.com/office/officeart/2005/8/layout/process1"/>
    <dgm:cxn modelId="{05790139-8541-44B2-85B9-9CBB105054BB}" type="presParOf" srcId="{F35CC014-1093-4C69-8A57-B86A0B61D86D}" destId="{0E11BC56-A048-43A1-A839-372CF9F2A1E1}" srcOrd="0" destOrd="0" presId="urn:microsoft.com/office/officeart/2005/8/layout/process1"/>
    <dgm:cxn modelId="{8F1D70E0-3BD1-4B87-8723-87AC5374F1F5}" type="presParOf" srcId="{B1BAA2E6-67BC-4151-84DA-316B9489FAD0}" destId="{E185F033-4389-4FCF-9B06-DE3113351B6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4CC20-01D3-411F-B7AB-0575C95C87AA}">
      <dsp:nvSpPr>
        <dsp:cNvPr id="0" name=""/>
        <dsp:cNvSpPr/>
      </dsp:nvSpPr>
      <dsp:spPr>
        <a:xfrm>
          <a:off x="3997" y="1651386"/>
          <a:ext cx="2402485" cy="1223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dirty="0" smtClean="0"/>
            <a:t>داخل سلول ها</a:t>
          </a:r>
          <a:endParaRPr lang="en-US" sz="3300" kern="1200" dirty="0"/>
        </a:p>
      </dsp:txBody>
      <dsp:txXfrm>
        <a:off x="39823" y="1687212"/>
        <a:ext cx="2330833" cy="1151536"/>
      </dsp:txXfrm>
    </dsp:sp>
    <dsp:sp modelId="{90B34FB1-63EA-4816-82A1-9AAA50B5F14B}">
      <dsp:nvSpPr>
        <dsp:cNvPr id="0" name=""/>
        <dsp:cNvSpPr/>
      </dsp:nvSpPr>
      <dsp:spPr>
        <a:xfrm>
          <a:off x="2610347" y="2010188"/>
          <a:ext cx="432193" cy="5055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2610347" y="2111305"/>
        <a:ext cx="302535" cy="303350"/>
      </dsp:txXfrm>
    </dsp:sp>
    <dsp:sp modelId="{EA41E89C-21E4-4AA2-9977-0CD4A64E475A}">
      <dsp:nvSpPr>
        <dsp:cNvPr id="0" name=""/>
        <dsp:cNvSpPr/>
      </dsp:nvSpPr>
      <dsp:spPr>
        <a:xfrm>
          <a:off x="3221941" y="1651386"/>
          <a:ext cx="2038647" cy="1223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dirty="0" smtClean="0"/>
            <a:t>بین سلول ها</a:t>
          </a:r>
          <a:endParaRPr lang="en-US" sz="3300" kern="1200" dirty="0"/>
        </a:p>
      </dsp:txBody>
      <dsp:txXfrm>
        <a:off x="3257767" y="1687212"/>
        <a:ext cx="1966995" cy="1151536"/>
      </dsp:txXfrm>
    </dsp:sp>
    <dsp:sp modelId="{6F5CFB3E-3733-4C2E-A33D-EAC15AF3D319}">
      <dsp:nvSpPr>
        <dsp:cNvPr id="0" name=""/>
        <dsp:cNvSpPr/>
      </dsp:nvSpPr>
      <dsp:spPr>
        <a:xfrm>
          <a:off x="5464453" y="2010188"/>
          <a:ext cx="432193" cy="5055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5464453" y="2111305"/>
        <a:ext cx="302535" cy="303350"/>
      </dsp:txXfrm>
    </dsp:sp>
    <dsp:sp modelId="{467F6BCB-DD0A-4F75-B4D3-9F1F50E7250E}">
      <dsp:nvSpPr>
        <dsp:cNvPr id="0" name=""/>
        <dsp:cNvSpPr/>
      </dsp:nvSpPr>
      <dsp:spPr>
        <a:xfrm>
          <a:off x="6076048" y="1651386"/>
          <a:ext cx="2038647" cy="1223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300" kern="1200" dirty="0" smtClean="0"/>
            <a:t>خون</a:t>
          </a:r>
          <a:endParaRPr lang="en-US" sz="3300" kern="1200" dirty="0"/>
        </a:p>
      </dsp:txBody>
      <dsp:txXfrm>
        <a:off x="6111874" y="1687212"/>
        <a:ext cx="1966995" cy="1151536"/>
      </dsp:txXfrm>
    </dsp:sp>
    <dsp:sp modelId="{F35CC014-1093-4C69-8A57-B86A0B61D86D}">
      <dsp:nvSpPr>
        <dsp:cNvPr id="0" name=""/>
        <dsp:cNvSpPr/>
      </dsp:nvSpPr>
      <dsp:spPr>
        <a:xfrm>
          <a:off x="8318560" y="2010188"/>
          <a:ext cx="432193" cy="5055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8318560" y="2111305"/>
        <a:ext cx="302535" cy="303350"/>
      </dsp:txXfrm>
    </dsp:sp>
    <dsp:sp modelId="{E185F033-4389-4FCF-9B06-DE3113351B6A}">
      <dsp:nvSpPr>
        <dsp:cNvPr id="0" name=""/>
        <dsp:cNvSpPr/>
      </dsp:nvSpPr>
      <dsp:spPr>
        <a:xfrm>
          <a:off x="8930154" y="1651386"/>
          <a:ext cx="2038647" cy="1223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kern="1200" dirty="0" smtClean="0">
              <a:cs typeface="B Traffic" pitchFamily="2" charset="-78"/>
            </a:rPr>
            <a:t>پوست ...</a:t>
          </a:r>
          <a:endParaRPr lang="en-US" sz="4000" kern="1200" dirty="0">
            <a:cs typeface="B Traffic" pitchFamily="2" charset="-78"/>
          </a:endParaRPr>
        </a:p>
      </dsp:txBody>
      <dsp:txXfrm>
        <a:off x="8965980" y="1687212"/>
        <a:ext cx="1966995" cy="1151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6D243-D444-411F-A0FB-4167F12A003A}">
      <dsp:nvSpPr>
        <dsp:cNvPr id="0" name=""/>
        <dsp:cNvSpPr/>
      </dsp:nvSpPr>
      <dsp:spPr>
        <a:xfrm>
          <a:off x="4822" y="841276"/>
          <a:ext cx="2108299" cy="12649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گوارش</a:t>
          </a:r>
          <a:endParaRPr lang="en-US" sz="3400" kern="1200" dirty="0"/>
        </a:p>
      </dsp:txBody>
      <dsp:txXfrm>
        <a:off x="41872" y="878326"/>
        <a:ext cx="2034199" cy="1190879"/>
      </dsp:txXfrm>
    </dsp:sp>
    <dsp:sp modelId="{B2BA7CD5-55CF-4358-B078-9AD31005CE1E}">
      <dsp:nvSpPr>
        <dsp:cNvPr id="0" name=""/>
        <dsp:cNvSpPr/>
      </dsp:nvSpPr>
      <dsp:spPr>
        <a:xfrm>
          <a:off x="2323951" y="1212337"/>
          <a:ext cx="446959" cy="522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2323951" y="1316909"/>
        <a:ext cx="312871" cy="313714"/>
      </dsp:txXfrm>
    </dsp:sp>
    <dsp:sp modelId="{EA41E89C-21E4-4AA2-9977-0CD4A64E475A}">
      <dsp:nvSpPr>
        <dsp:cNvPr id="0" name=""/>
        <dsp:cNvSpPr/>
      </dsp:nvSpPr>
      <dsp:spPr>
        <a:xfrm>
          <a:off x="2956440" y="841276"/>
          <a:ext cx="2108299" cy="12649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خون</a:t>
          </a:r>
          <a:endParaRPr lang="en-US" sz="3400" kern="1200" dirty="0"/>
        </a:p>
      </dsp:txBody>
      <dsp:txXfrm>
        <a:off x="2993490" y="878326"/>
        <a:ext cx="2034199" cy="1190879"/>
      </dsp:txXfrm>
    </dsp:sp>
    <dsp:sp modelId="{6F5CFB3E-3733-4C2E-A33D-EAC15AF3D319}">
      <dsp:nvSpPr>
        <dsp:cNvPr id="0" name=""/>
        <dsp:cNvSpPr/>
      </dsp:nvSpPr>
      <dsp:spPr>
        <a:xfrm>
          <a:off x="5275570" y="1212337"/>
          <a:ext cx="446959" cy="522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275570" y="1316909"/>
        <a:ext cx="312871" cy="313714"/>
      </dsp:txXfrm>
    </dsp:sp>
    <dsp:sp modelId="{467F6BCB-DD0A-4F75-B4D3-9F1F50E7250E}">
      <dsp:nvSpPr>
        <dsp:cNvPr id="0" name=""/>
        <dsp:cNvSpPr/>
      </dsp:nvSpPr>
      <dsp:spPr>
        <a:xfrm>
          <a:off x="5908059" y="841276"/>
          <a:ext cx="2108299" cy="12649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بین سلول ها</a:t>
          </a:r>
          <a:endParaRPr lang="en-US" sz="3400" kern="1200" dirty="0"/>
        </a:p>
      </dsp:txBody>
      <dsp:txXfrm>
        <a:off x="5945109" y="878326"/>
        <a:ext cx="2034199" cy="1190879"/>
      </dsp:txXfrm>
    </dsp:sp>
    <dsp:sp modelId="{F35CC014-1093-4C69-8A57-B86A0B61D86D}">
      <dsp:nvSpPr>
        <dsp:cNvPr id="0" name=""/>
        <dsp:cNvSpPr/>
      </dsp:nvSpPr>
      <dsp:spPr>
        <a:xfrm>
          <a:off x="8227188" y="1212337"/>
          <a:ext cx="446959" cy="522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8227188" y="1316909"/>
        <a:ext cx="312871" cy="313714"/>
      </dsp:txXfrm>
    </dsp:sp>
    <dsp:sp modelId="{E185F033-4389-4FCF-9B06-DE3113351B6A}">
      <dsp:nvSpPr>
        <dsp:cNvPr id="0" name=""/>
        <dsp:cNvSpPr/>
      </dsp:nvSpPr>
      <dsp:spPr>
        <a:xfrm>
          <a:off x="8859678" y="841276"/>
          <a:ext cx="2108299" cy="12649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400" kern="1200" dirty="0" smtClean="0"/>
            <a:t>داخل سلول ها</a:t>
          </a:r>
          <a:endParaRPr lang="en-US" sz="3400" kern="1200" dirty="0"/>
        </a:p>
      </dsp:txBody>
      <dsp:txXfrm>
        <a:off x="8896728" y="878326"/>
        <a:ext cx="2034199" cy="1190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AF1B1-21D9-44CC-96BD-F26394E20D56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1C05F-31F0-418B-B353-74FB93A43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33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4FF53E-3BAB-499B-9CB2-99A307FB776C}" type="slidenum">
              <a:rPr lang="fa-IR">
                <a:solidFill>
                  <a:prstClr val="black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fa-IR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219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4FF53E-3BAB-499B-9CB2-99A307FB776C}" type="slidenum">
              <a:rPr lang="fa-IR">
                <a:solidFill>
                  <a:prstClr val="black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fa-IR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709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0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6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32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7C51-9995-4E4E-A03A-7A767147D5B5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B7C06-ED5C-4B1E-BF6A-69C29A7BD95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5845698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E3667-445F-4BB1-9459-5312D5A6159F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6AB89-9E35-4F84-A6F5-E0C0C10AABC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2668703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66FF8-2D72-43D4-B984-6F7ECC1DDBC6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B99BD6-A687-445E-85CE-0D3C20ED47A2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9249345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78D35-E589-4441-B22F-70B035BE2170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64DAD-7D16-490E-9253-ECE553F3916C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583308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824B-F7BD-4693-A4CD-4E5D595573C2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86DF8B-BB81-4350-9AD9-540ACF732B2B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464958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C6D94-AA03-44B7-926A-5DBB63F56579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2D872-91D9-4BDB-B4FB-1454EAE058F0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372000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DB406-233F-487E-9F60-1C4B5500FC5F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DE52D-F5D4-478C-9715-376FB29FD2D6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47027636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0A026-D410-4E77-8068-1E7884149DA5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5F071-CA42-4D39-ADDD-8C307C1B4BD0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36109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531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BCCBB-5219-454B-A7F8-1D79EEF560D4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4C657-959D-4287-AF8F-596CA50D1D2E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303929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B9EB6-92D7-431F-9132-A2A551A8BCDF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E1199-09C5-46E3-905F-10EE2C5FD768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654530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B7A6E-CFF5-48A1-9B18-EE565860C1B4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09BC8D-182F-4C94-AA85-22FEB8F15265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14160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8467" y="20638"/>
            <a:ext cx="12192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8322733" y="6269038"/>
            <a:ext cx="38608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mtClean="0">
              <a:solidFill>
                <a:srgbClr val="FFFFFF"/>
              </a:solidFill>
              <a:latin typeface="Arial" pitchFamily="34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2117" y="6034088"/>
            <a:ext cx="10460568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2562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1"/>
            <a:ext cx="109728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2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632C39-DD87-4A33-B5EF-C5952689643B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181697"/>
      </p:ext>
    </p:extLst>
  </p:cSld>
  <p:clrMapOvr>
    <a:masterClrMapping/>
  </p:clrMapOvr>
  <p:transition>
    <p:wedg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5F32BA-7618-4366-BF9B-095869C71930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780954"/>
      </p:ext>
    </p:extLst>
  </p:cSld>
  <p:clrMapOvr>
    <a:masterClrMapping/>
  </p:clrMapOvr>
  <p:transition>
    <p:wedg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50F40A-E6E1-474E-AD8D-B095478089B0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362885"/>
      </p:ext>
    </p:extLst>
  </p:cSld>
  <p:clrMapOvr>
    <a:masterClrMapping/>
  </p:clrMapOvr>
  <p:transition>
    <p:wedg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54A824-607A-44EF-9CED-EEB5FA86E547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865997"/>
      </p:ext>
    </p:extLst>
  </p:cSld>
  <p:clrMapOvr>
    <a:masterClrMapping/>
  </p:clrMapOvr>
  <p:transition>
    <p:wedg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6BAF38-6EDE-4EA8-9AC8-680D6F6FC0A4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978155"/>
      </p:ext>
    </p:extLst>
  </p:cSld>
  <p:clrMapOvr>
    <a:masterClrMapping/>
  </p:clrMapOvr>
  <p:transition>
    <p:wedg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5807A5-1F59-46CE-800B-40B0234090F3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270080"/>
      </p:ext>
    </p:extLst>
  </p:cSld>
  <p:clrMapOvr>
    <a:masterClrMapping/>
  </p:clrMapOvr>
  <p:transition>
    <p:wedg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A91AE1-28F5-4D69-9936-6FAE1C624568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51093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299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365D42-7B6D-40A5-9912-A6B2A0B2AB2A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863506"/>
      </p:ext>
    </p:extLst>
  </p:cSld>
  <p:clrMapOvr>
    <a:masterClrMapping/>
  </p:clrMapOvr>
  <p:transition>
    <p:wedg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EF3743-FE74-4FB1-B793-2DB4043A4E4D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81616"/>
      </p:ext>
    </p:extLst>
  </p:cSld>
  <p:clrMapOvr>
    <a:masterClrMapping/>
  </p:clrMapOvr>
  <p:transition>
    <p:wedg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4FC85E-D99C-40E8-977B-E7FD31C3A3E0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61379"/>
      </p:ext>
    </p:extLst>
  </p:cSld>
  <p:clrMapOvr>
    <a:masterClrMapping/>
  </p:clrMapOvr>
  <p:transition>
    <p:wedg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28600"/>
            <a:ext cx="2743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80264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E16648-37BF-4DD1-AE5D-86FB40836598}" type="slidenum">
              <a:rPr lang="ar-SA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35909"/>
      </p:ext>
    </p:extLst>
  </p:cSld>
  <p:clrMapOvr>
    <a:masterClrMapping/>
  </p:clrMapOvr>
  <p:transition>
    <p:wedg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676400"/>
            <a:ext cx="50800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76400"/>
            <a:ext cx="5080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04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3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74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9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4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4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7999">
              <a:srgbClr val="99CCFF"/>
            </a:gs>
            <a:gs pos="45000">
              <a:srgbClr val="CC99FF"/>
            </a:gs>
            <a:gs pos="63000">
              <a:srgbClr val="FFCCCC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03267-D86D-4EEE-9D25-5D429D234F3D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2CC47-3A63-491D-95F0-D95CDA327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2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7999">
              <a:srgbClr val="99CCFF"/>
            </a:gs>
            <a:gs pos="45000">
              <a:srgbClr val="CC99FF"/>
            </a:gs>
            <a:gs pos="63000">
              <a:srgbClr val="FFCCCC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fld id="{B0433831-A4FC-4D73-B4E5-C283CDDD3BCE}" type="datetimeFigureOut">
              <a:rPr lang="fa-IR">
                <a:solidFill>
                  <a:prstClr val="black">
                    <a:tint val="75000"/>
                  </a:prstClr>
                </a:solidFill>
              </a:rPr>
              <a:pPr rtl="1">
                <a:defRPr/>
              </a:pPr>
              <a:t>24/08/1436</a:t>
            </a:fld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endParaRPr lang="fa-I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</a:pPr>
            <a:fld id="{4AA6065A-1BB4-4A90-916E-5A9C0FEBFB80}" type="slidenum">
              <a:rPr lang="fa-IR"/>
              <a:pPr rtl="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0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Times New Roman" pitchFamily="18" charset="0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  <a:ea typeface="Times New Roman" pitchFamily="18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8331200" y="6262688"/>
            <a:ext cx="38608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a-IR" smtClean="0">
              <a:solidFill>
                <a:srgbClr val="FFFFFF"/>
              </a:solidFill>
              <a:latin typeface="Arial" pitchFamily="34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10464800" cy="857250"/>
            <a:chOff x="0" y="3792"/>
            <a:chExt cx="4944" cy="540"/>
          </a:xfrm>
        </p:grpSpPr>
        <p:sp>
          <p:nvSpPr>
            <p:cNvPr id="245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fa-IR" smtClean="0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836085" y="6021388"/>
            <a:ext cx="7579783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a-IR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</p:grpSp>
      <p:sp>
        <p:nvSpPr>
          <p:cNvPr id="2459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60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6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60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CC6084-3A70-418C-9E15-9938B80BE3B3}" type="slidenum">
              <a:rPr lang="ar-SA">
                <a:solidFill>
                  <a:srgbClr val="FFFFFF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40683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ucida Sans Unicode" pitchFamily="34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ucida Sans Unicode" pitchFamily="34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ucida Sans Unicode" pitchFamily="34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Lucida Sans Unicode" pitchFamily="34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348" y="519411"/>
            <a:ext cx="9542584" cy="1447217"/>
          </a:xfrm>
        </p:spPr>
        <p:txBody>
          <a:bodyPr>
            <a:normAutofit/>
          </a:bodyPr>
          <a:lstStyle/>
          <a:p>
            <a:r>
              <a:rPr lang="fa-IR" sz="9600" dirty="0" smtClean="0">
                <a:solidFill>
                  <a:srgbClr val="0000FF"/>
                </a:solidFill>
                <a:cs typeface="B Farnaz" panose="00000400000000000000" pitchFamily="2" charset="-78"/>
              </a:rPr>
              <a:t>آب و روزه داری</a:t>
            </a:r>
            <a:endParaRPr lang="en-US" sz="9600" dirty="0">
              <a:solidFill>
                <a:srgbClr val="0000FF"/>
              </a:solidFill>
              <a:cs typeface="B Farnaz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641" y="2768641"/>
            <a:ext cx="7451082" cy="328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4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cs typeface="B Esfehan" panose="00000700000000000000" pitchFamily="2" charset="-78"/>
              </a:rPr>
              <a:t>گیرنده های اسموزی در مغز</a:t>
            </a:r>
            <a:endParaRPr lang="en-US" dirty="0">
              <a:solidFill>
                <a:srgbClr val="FF0000"/>
              </a:solidFill>
              <a:cs typeface="B Esfehan" panose="00000700000000000000" pitchFamily="2" charset="-78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812" y="1538529"/>
            <a:ext cx="6146157" cy="4972799"/>
          </a:xfrm>
        </p:spPr>
      </p:pic>
    </p:spTree>
    <p:extLst>
      <p:ext uri="{BB962C8B-B14F-4D97-AF65-F5344CB8AC3E}">
        <p14:creationId xmlns:p14="http://schemas.microsoft.com/office/powerpoint/2010/main" val="409139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684" y="275539"/>
            <a:ext cx="5426030" cy="6582461"/>
          </a:xfrm>
        </p:spPr>
      </p:pic>
      <p:sp>
        <p:nvSpPr>
          <p:cNvPr id="3" name="Rectangle 2"/>
          <p:cNvSpPr/>
          <p:nvPr/>
        </p:nvSpPr>
        <p:spPr>
          <a:xfrm>
            <a:off x="6133514" y="3390314"/>
            <a:ext cx="1688123" cy="26447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72509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B050"/>
                </a:solidFill>
                <a:latin typeface="Tahoma" panose="020B0604030504040204" pitchFamily="34" charset="0"/>
                <a:cs typeface="B Elham" panose="00000400000000000000" pitchFamily="2" charset="-78"/>
              </a:rPr>
              <a:t>میزان تحمل کم ابی</a:t>
            </a:r>
            <a:endParaRPr lang="en-US" dirty="0">
              <a:solidFill>
                <a:srgbClr val="00B050"/>
              </a:solidFill>
              <a:cs typeface="B Elham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0" y="1305151"/>
            <a:ext cx="7046115" cy="5284586"/>
          </a:xfrm>
        </p:spPr>
      </p:pic>
    </p:spTree>
    <p:extLst>
      <p:ext uri="{BB962C8B-B14F-4D97-AF65-F5344CB8AC3E}">
        <p14:creationId xmlns:p14="http://schemas.microsoft.com/office/powerpoint/2010/main" val="5292334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z="2800">
                <a:cs typeface="B Titr" panose="00000700000000000000" pitchFamily="2" charset="-78"/>
              </a:rPr>
              <a:t>دهیدراسیون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460751"/>
              </p:ext>
            </p:extLst>
          </p:nvPr>
        </p:nvGraphicFramePr>
        <p:xfrm>
          <a:off x="1969477" y="1350499"/>
          <a:ext cx="8571914" cy="4743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6432"/>
                <a:gridCol w="2476664"/>
                <a:gridCol w="2078818"/>
              </a:tblGrid>
              <a:tr h="619453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Esfehan" panose="00000700000000000000" pitchFamily="2" charset="-78"/>
                        </a:rPr>
                        <a:t>علائم و نشانه ها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Esfehan" panose="00000700000000000000" pitchFamily="2" charset="-78"/>
                        </a:rPr>
                        <a:t>میزان وزن از دست رفته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شدت کم ابی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</a:tr>
              <a:tr h="1069193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خشکی دهان، کاهش مختصر ادرار</a:t>
                      </a:r>
                    </a:p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خستگی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1-3 درصد (</a:t>
                      </a:r>
                      <a:r>
                        <a:rPr lang="fa-IR" b="1" dirty="0" smtClean="0">
                          <a:solidFill>
                            <a:srgbClr val="FF0000"/>
                          </a:solidFill>
                          <a:cs typeface="B Esfehan" panose="00000700000000000000" pitchFamily="2" charset="-78"/>
                        </a:rPr>
                        <a:t>2</a:t>
                      </a:r>
                      <a:r>
                        <a:rPr lang="fa-IR" baseline="0" dirty="0" smtClean="0">
                          <a:solidFill>
                            <a:srgbClr val="FF0000"/>
                          </a:solidFill>
                          <a:cs typeface="B Esfehan" panose="00000700000000000000" pitchFamily="2" charset="-78"/>
                        </a:rPr>
                        <a:t> </a:t>
                      </a:r>
                      <a:r>
                        <a:rPr lang="fa-IR" baseline="0" dirty="0" smtClean="0">
                          <a:cs typeface="B Esfehan" panose="00000700000000000000" pitchFamily="2" charset="-78"/>
                        </a:rPr>
                        <a:t>لیتر آب)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خفیف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</a:tr>
              <a:tr h="1527419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افزایش ضربان</a:t>
                      </a:r>
                      <a:r>
                        <a:rPr lang="fa-IR" baseline="0" dirty="0" smtClean="0">
                          <a:cs typeface="B Esfehan" panose="00000700000000000000" pitchFamily="2" charset="-78"/>
                        </a:rPr>
                        <a:t> قلب، فرو رفتن چشم ها، تنفس تند، ضعف مفرط، مختصری کاهش حالت ارتجاعی پوست 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4-9 درصد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متوسط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</a:tr>
              <a:tr h="1527419"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نبض تند، تاری دید، کاهش</a:t>
                      </a:r>
                      <a:r>
                        <a:rPr lang="fa-IR" baseline="0" dirty="0" smtClean="0">
                          <a:cs typeface="B Esfehan" panose="00000700000000000000" pitchFamily="2" charset="-78"/>
                        </a:rPr>
                        <a:t> فشارخون، پوست بدون عرق، کاهش هوشیاری و حتی تشنج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z="2000" dirty="0" smtClean="0">
                          <a:cs typeface="B Esfehan" panose="00000700000000000000" pitchFamily="2" charset="-78"/>
                        </a:rPr>
                        <a:t>10 </a:t>
                      </a:r>
                      <a:r>
                        <a:rPr lang="fa-IR" dirty="0" smtClean="0">
                          <a:cs typeface="B Esfehan" panose="00000700000000000000" pitchFamily="2" charset="-78"/>
                        </a:rPr>
                        <a:t>درصد و یا بیشتر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>
                          <a:cs typeface="B Esfehan" panose="00000700000000000000" pitchFamily="2" charset="-78"/>
                        </a:rPr>
                        <a:t>شدید</a:t>
                      </a:r>
                      <a:endParaRPr lang="en-US" dirty="0">
                        <a:cs typeface="B Esfehan" panose="000007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3844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C00000"/>
                </a:solidFill>
                <a:cs typeface="B Traffic" pitchFamily="2" charset="-78"/>
              </a:rPr>
              <a:t>میزان آب بدن در سالمندی  و .....</a:t>
            </a:r>
            <a:endParaRPr lang="en-US" b="1" dirty="0">
              <a:solidFill>
                <a:srgbClr val="C00000"/>
              </a:solidFill>
              <a:cs typeface="B Traffic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658" y="1362326"/>
            <a:ext cx="6055662" cy="5050282"/>
          </a:xfrm>
        </p:spPr>
      </p:pic>
    </p:spTree>
    <p:extLst>
      <p:ext uri="{BB962C8B-B14F-4D97-AF65-F5344CB8AC3E}">
        <p14:creationId xmlns:p14="http://schemas.microsoft.com/office/powerpoint/2010/main" val="42938496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افراد در معرض عوارض کم آبی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337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b="1" dirty="0" smtClean="0">
                <a:cs typeface="B Nazanin Outline" panose="00000400000000000000" pitchFamily="2" charset="-78"/>
              </a:rPr>
              <a:t>افراد سالخورده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Nazanin Outline" panose="00000400000000000000" pitchFamily="2" charset="-78"/>
              </a:rPr>
              <a:t>ناتوانی، ضعف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Nazanin Outline" panose="00000400000000000000" pitchFamily="2" charset="-78"/>
              </a:rPr>
              <a:t>بیماران مزمن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Nazanin Outline" panose="00000400000000000000" pitchFamily="2" charset="-78"/>
              </a:rPr>
              <a:t>بیماری گوارشی</a:t>
            </a:r>
          </a:p>
          <a:p>
            <a:pPr>
              <a:lnSpc>
                <a:spcPct val="150000"/>
              </a:lnSpc>
            </a:pPr>
            <a:r>
              <a:rPr lang="fa-IR" b="1" dirty="0" smtClean="0">
                <a:cs typeface="B Nazanin Outline" panose="00000400000000000000" pitchFamily="2" charset="-78"/>
              </a:rPr>
              <a:t>بارداری و شیردهی</a:t>
            </a:r>
          </a:p>
          <a:p>
            <a:pPr>
              <a:lnSpc>
                <a:spcPct val="150000"/>
              </a:lnSpc>
            </a:pPr>
            <a:endParaRPr lang="en-US" b="1" dirty="0">
              <a:cs typeface="B Nazanin Outline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0541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57037"/>
            <a:ext cx="11966222" cy="1079853"/>
          </a:xfrm>
        </p:spPr>
        <p:txBody>
          <a:bodyPr>
            <a:normAutofit fontScale="90000"/>
          </a:bodyPr>
          <a:lstStyle/>
          <a:p>
            <a:pPr algn="ctr"/>
            <a:r>
              <a:rPr lang="fa-IR" sz="5300" dirty="0" smtClean="0">
                <a:cs typeface="B Nazanin" panose="00000400000000000000" pitchFamily="2" charset="-78"/>
              </a:rPr>
              <a:t>فرض الله الصیام ابتلاء </a:t>
            </a:r>
            <a:r>
              <a:rPr lang="fa-IR" sz="53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لاخلاص</a:t>
            </a:r>
            <a:r>
              <a:rPr lang="fa-IR" sz="5300" dirty="0" smtClean="0">
                <a:cs typeface="B Nazanin" panose="00000400000000000000" pitchFamily="2" charset="-78"/>
              </a:rPr>
              <a:t> الخلق</a:t>
            </a:r>
            <a:br>
              <a:rPr lang="fa-IR" sz="5300" dirty="0" smtClean="0">
                <a:cs typeface="B Nazanin" panose="00000400000000000000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</a:pPr>
            <a:r>
              <a:rPr lang="fa-IR" sz="3600" dirty="0" smtClean="0">
                <a:cs typeface="B Nazanin" panose="00000400000000000000" pitchFamily="2" charset="-78"/>
              </a:rPr>
              <a:t>‏</a:t>
            </a:r>
            <a:r>
              <a:rPr lang="fa-IR" sz="3600" dirty="0">
                <a:cs typeface="B Nazanin" panose="00000400000000000000" pitchFamily="2" charset="-78"/>
              </a:rPr>
              <a:t>امام على علیه السلام </a:t>
            </a:r>
            <a:r>
              <a:rPr lang="fa-IR" sz="3600" dirty="0" smtClean="0">
                <a:cs typeface="B Nazanin" panose="00000400000000000000" pitchFamily="2" charset="-78"/>
              </a:rPr>
              <a:t>:</a:t>
            </a:r>
            <a:endParaRPr lang="fa-IR" sz="3600" dirty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3600" dirty="0">
                <a:cs typeface="B Nazanin" panose="00000400000000000000" pitchFamily="2" charset="-78"/>
              </a:rPr>
              <a:t>خداوند روزه را واجب كرد تا به وسیله آن اخلاص خلق را بیازماید</a:t>
            </a:r>
            <a:r>
              <a:rPr lang="fa-IR" sz="3600" dirty="0" smtClean="0">
                <a:cs typeface="B Nazanin" panose="00000400000000000000" pitchFamily="2" charset="-78"/>
              </a:rPr>
              <a:t>.</a:t>
            </a:r>
          </a:p>
          <a:p>
            <a:pPr algn="r" rtl="1">
              <a:lnSpc>
                <a:spcPct val="200000"/>
              </a:lnSpc>
            </a:pPr>
            <a:r>
              <a:rPr lang="fa-IR" sz="3600" dirty="0" smtClean="0">
                <a:cs typeface="B Nazanin" panose="00000400000000000000" pitchFamily="2" charset="-78"/>
              </a:rPr>
              <a:t> </a:t>
            </a:r>
            <a:r>
              <a:rPr lang="fa-IR" sz="3600" dirty="0">
                <a:cs typeface="B Nazanin" panose="00000400000000000000" pitchFamily="2" charset="-78"/>
              </a:rPr>
              <a:t>(نهج البلاغه، حكمت 252 )</a:t>
            </a:r>
          </a:p>
          <a:p>
            <a:pPr algn="r" rtl="1"/>
            <a:endParaRPr lang="en-US" sz="3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311887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fa-IR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smtClean="0"/>
          </a:p>
        </p:txBody>
      </p:sp>
      <p:pic>
        <p:nvPicPr>
          <p:cNvPr id="29700" name="Picture 2" descr="R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3" t="5902" r="4323" b="5902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3597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FFFF00"/>
            </a:gs>
            <a:gs pos="12000">
              <a:srgbClr val="99CCFF"/>
            </a:gs>
            <a:gs pos="32000">
              <a:srgbClr val="E0C1FF"/>
            </a:gs>
            <a:gs pos="51000">
              <a:srgbClr val="FFCCCC"/>
            </a:gs>
            <a:gs pos="70000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61" y="148029"/>
            <a:ext cx="10972800" cy="1143000"/>
          </a:xfrm>
        </p:spPr>
        <p:txBody>
          <a:bodyPr/>
          <a:lstStyle/>
          <a:p>
            <a:pPr eaLnBrk="1" hangingPunct="1"/>
            <a:r>
              <a:rPr lang="fa-IR" dirty="0">
                <a:solidFill>
                  <a:srgbClr val="FF0000"/>
                </a:solidFill>
                <a:cs typeface="B Esfehan" panose="00000700000000000000" pitchFamily="2" charset="-78"/>
              </a:rPr>
              <a:t>علل </a:t>
            </a:r>
            <a:r>
              <a:rPr lang="fa-IR" dirty="0" smtClean="0">
                <a:solidFill>
                  <a:srgbClr val="FF0000"/>
                </a:solidFill>
                <a:cs typeface="B Esfehan" panose="00000700000000000000" pitchFamily="2" charset="-78"/>
              </a:rPr>
              <a:t>تشنگی</a:t>
            </a:r>
            <a:endParaRPr lang="fa-IR" dirty="0">
              <a:solidFill>
                <a:srgbClr val="FF0000"/>
              </a:solidFill>
              <a:cs typeface="B Esfehan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5199"/>
            <a:ext cx="10826044" cy="5508819"/>
          </a:xfrm>
        </p:spPr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دیابت قندی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دیابت بیمزه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داروهای اعصاب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داروهای افزایش دهنده دفع ادرار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پرنوشی اولیه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نارسایی کلیه یا کبد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اضطراب (همراه تکرر ادرار ، خشکی دهان، طپش قلب، افزایش ترشح معده)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تشنگی عصبی - روانی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a-IR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6280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FFFF00"/>
            </a:gs>
            <a:gs pos="12000">
              <a:srgbClr val="99CCFF"/>
            </a:gs>
            <a:gs pos="32000">
              <a:srgbClr val="E0C1FF"/>
            </a:gs>
            <a:gs pos="51000">
              <a:srgbClr val="FFCCCC"/>
            </a:gs>
            <a:gs pos="70000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>
                <a:solidFill>
                  <a:srgbClr val="FF0000"/>
                </a:solidFill>
                <a:cs typeface="B Esfehan" panose="00000700000000000000" pitchFamily="2" charset="-78"/>
              </a:rPr>
              <a:t>سایر علل تشنگی یا کم آبی</a:t>
            </a:r>
            <a:endParaRPr lang="fa-IR" dirty="0">
              <a:solidFill>
                <a:srgbClr val="FF0000"/>
              </a:solidFill>
              <a:cs typeface="B Esfehan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76"/>
            <a:ext cx="10826044" cy="5286375"/>
          </a:xfrm>
        </p:spPr>
        <p:txBody>
          <a:bodyPr rtlCol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000" b="1" dirty="0">
                <a:cs typeface="B Lotus" panose="00000400000000000000" pitchFamily="2" charset="-78"/>
              </a:rPr>
              <a:t>کاهش مصرف آب</a:t>
            </a:r>
            <a:r>
              <a:rPr lang="fa-IR" b="1" dirty="0" smtClean="0">
                <a:cs typeface="B Lotus" panose="00000400000000000000" pitchFamily="2" charset="-78"/>
              </a:rPr>
              <a:t>:(اختلات فیزیکی و شناختی)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cs typeface="B Lotus" panose="00000400000000000000" pitchFamily="2" charset="-78"/>
              </a:rPr>
              <a:t> مثل عدم توانایی در برخاستن از تخت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عدم تشخیص تشنگی یا اختلال در مکانیسم های تشنگی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عدم دسترسی به آب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تعریق زیاد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مصرف چایی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مصرف نمک زیاد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fa-IR" b="1" dirty="0" smtClean="0">
                <a:cs typeface="B Lotus" panose="00000400000000000000" pitchFamily="2" charset="-78"/>
              </a:rPr>
              <a:t>پرخوری (حذب آب پلاسما توسط گوارش برای تولید شیره های گوارشی)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fa-IR" b="1" dirty="0"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0862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defRPr/>
            </a:pPr>
            <a:r>
              <a:rPr lang="fa-IR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B Shiraz" pitchFamily="2" charset="-78"/>
              </a:rPr>
              <a:t>رسول خدا صلى الله علیه و آله </a:t>
            </a:r>
            <a:r>
              <a:rPr lang="fa-IR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cs typeface="B Shiraz" pitchFamily="2" charset="-78"/>
              </a:rPr>
              <a:t>: 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B Shiraz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  <a:defRPr/>
            </a:pPr>
            <a:r>
              <a:rPr lang="fa-IR" sz="5400" b="1" dirty="0" smtClean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cs typeface="B Niki Border" pitchFamily="2" charset="-78"/>
              </a:rPr>
              <a:t>الصوم فى </a:t>
            </a:r>
            <a:r>
              <a:rPr lang="fa-IR" sz="5400" b="1" dirty="0" smtClean="0">
                <a:solidFill>
                  <a:srgbClr val="FF0000"/>
                </a:solidFill>
                <a:latin typeface="Tahoma" panose="020B0604030504040204" pitchFamily="34" charset="0"/>
                <a:cs typeface="B Niki Border" pitchFamily="2" charset="-78"/>
              </a:rPr>
              <a:t>الحر</a:t>
            </a:r>
            <a:r>
              <a:rPr lang="fa-IR" sz="5400" b="1" dirty="0" smtClean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cs typeface="B Niki Border" pitchFamily="2" charset="-78"/>
              </a:rPr>
              <a:t> جهاد. 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fa-IR" sz="5400" b="1" dirty="0" smtClean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cs typeface="B Roya" pitchFamily="2" charset="-78"/>
              </a:rPr>
              <a:t>روزه گرفتن در گرما، جهاد است</a:t>
            </a:r>
            <a:r>
              <a:rPr lang="fa-IR" sz="5400" b="1" dirty="0" smtClean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cs typeface="B Roya" pitchFamily="2" charset="-78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fa-IR" sz="5400" b="1" dirty="0" smtClean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cs typeface="B Roya" pitchFamily="2" charset="-78"/>
              </a:rPr>
              <a:t> </a:t>
            </a:r>
            <a:r>
              <a:rPr lang="fa-IR" sz="4000" b="1" dirty="0" smtClean="0">
                <a:solidFill>
                  <a:schemeClr val="bg1">
                    <a:lumMod val="75000"/>
                  </a:schemeClr>
                </a:solidFill>
                <a:latin typeface="Tahoma" panose="020B0604030504040204" pitchFamily="34" charset="0"/>
                <a:cs typeface="B Roya" pitchFamily="2" charset="-78"/>
              </a:rPr>
              <a:t>(بحار الانوار، ج 96، ص 257)</a:t>
            </a:r>
            <a:endParaRPr lang="fa-IR" sz="5400" b="1" dirty="0" smtClean="0">
              <a:solidFill>
                <a:schemeClr val="bg1">
                  <a:lumMod val="75000"/>
                </a:schemeClr>
              </a:solidFill>
              <a:latin typeface="Tahoma" panose="020B0604030504040204" pitchFamily="34" charset="0"/>
              <a:cs typeface="B Roya" pitchFamily="2" charset="-78"/>
            </a:endParaRPr>
          </a:p>
          <a:p>
            <a:pPr>
              <a:defRPr/>
            </a:pPr>
            <a:r>
              <a:rPr lang="fa-IR" sz="4400" b="1" dirty="0" smtClean="0">
                <a:solidFill>
                  <a:schemeClr val="bg1">
                    <a:lumMod val="75000"/>
                  </a:schemeClr>
                </a:solidFill>
                <a:cs typeface="B Roya" pitchFamily="2" charset="-78"/>
              </a:rPr>
              <a:t/>
            </a:r>
            <a:br>
              <a:rPr lang="fa-IR" sz="4400" b="1" dirty="0" smtClean="0">
                <a:solidFill>
                  <a:schemeClr val="bg1">
                    <a:lumMod val="75000"/>
                  </a:schemeClr>
                </a:solidFill>
                <a:cs typeface="B Roya" pitchFamily="2" charset="-78"/>
              </a:rPr>
            </a:br>
            <a:endParaRPr lang="en-US" sz="4400" b="1" dirty="0">
              <a:solidFill>
                <a:schemeClr val="bg1">
                  <a:lumMod val="75000"/>
                </a:schemeClr>
              </a:solidFill>
              <a:cs typeface="B Roy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977501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FFFF00"/>
            </a:gs>
            <a:gs pos="12000">
              <a:srgbClr val="99CCFF"/>
            </a:gs>
            <a:gs pos="32000">
              <a:srgbClr val="E0C1FF"/>
            </a:gs>
            <a:gs pos="51000">
              <a:srgbClr val="FFCCCC"/>
            </a:gs>
            <a:gs pos="70000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dirty="0" smtClean="0">
                <a:solidFill>
                  <a:srgbClr val="FF0000"/>
                </a:solidFill>
                <a:cs typeface="B Esfehan" panose="00000700000000000000" pitchFamily="2" charset="-78"/>
              </a:rPr>
              <a:t>راههای پیشگیری از تشنگی</a:t>
            </a:r>
            <a:endParaRPr lang="fa-IR" dirty="0">
              <a:solidFill>
                <a:srgbClr val="FF0000"/>
              </a:solidFill>
              <a:cs typeface="B Esfehan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5876"/>
            <a:ext cx="10999546" cy="5572124"/>
          </a:xfrm>
        </p:spPr>
        <p:txBody>
          <a:bodyPr rtlCol="1">
            <a:normAutofit lnSpcReduction="10000"/>
          </a:bodyPr>
          <a:lstStyle/>
          <a:p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اجتناب از ماندن زیر نور افتاب و گرمای غیر ضروری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برقراری تعادل بدن و ذهن (هموستاز)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استفاده </a:t>
            </a:r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از آب جوش کافی قبل از افطار</a:t>
            </a:r>
          </a:p>
          <a:p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عجله نکردن برای صرف افطار</a:t>
            </a:r>
          </a:p>
          <a:p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شروع به مصرف جرعه جرعه آب یک ساعت پس از افطار به میزان متوسط ولی مکرر</a:t>
            </a:r>
            <a:endParaRPr lang="en-US" sz="4000" dirty="0">
              <a:solidFill>
                <a:srgbClr val="002060"/>
              </a:solidFill>
              <a:cs typeface="B Davat" panose="00000400000000000000" pitchFamily="2" charset="-78"/>
            </a:endParaRP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برقراری </a:t>
            </a:r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جریان خون بین بافت ها و دستگاه گوارش و حفظ فعالیت سلولی</a:t>
            </a:r>
          </a:p>
          <a:p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پیاده روی در شب </a:t>
            </a:r>
            <a:r>
              <a:rPr lang="fa-IR" sz="3600" dirty="0">
                <a:solidFill>
                  <a:srgbClr val="002060"/>
                </a:solidFill>
                <a:cs typeface="B Davat" panose="00000400000000000000" pitchFamily="2" charset="-78"/>
              </a:rPr>
              <a:t>(نشستن در خانه و تماشای تلویزیون مناسب نیست</a:t>
            </a:r>
            <a:r>
              <a:rPr lang="fa-IR" sz="3600" dirty="0" smtClean="0">
                <a:solidFill>
                  <a:srgbClr val="002060"/>
                </a:solidFill>
                <a:cs typeface="B Davat" panose="00000400000000000000" pitchFamily="2" charset="-78"/>
              </a:rPr>
              <a:t>)</a:t>
            </a:r>
          </a:p>
          <a:p>
            <a:endParaRPr lang="fa-IR" sz="4000" dirty="0">
              <a:solidFill>
                <a:srgbClr val="002060"/>
              </a:solidFill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8336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9000">
              <a:srgbClr val="FFFF00"/>
            </a:gs>
            <a:gs pos="12000">
              <a:srgbClr val="99CCFF"/>
            </a:gs>
            <a:gs pos="32000">
              <a:srgbClr val="E0C1FF"/>
            </a:gs>
            <a:gs pos="51000">
              <a:srgbClr val="FFCCCC"/>
            </a:gs>
            <a:gs pos="70000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668" y="133962"/>
            <a:ext cx="10972800" cy="1143000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FF0000"/>
                </a:solidFill>
                <a:cs typeface="B Esfehan" panose="00000700000000000000" pitchFamily="2" charset="-78"/>
              </a:rPr>
              <a:t>راههای پیشگیری از تشنگی</a:t>
            </a:r>
            <a:endParaRPr lang="fa-IR" dirty="0">
              <a:solidFill>
                <a:srgbClr val="FF0000"/>
              </a:solidFill>
              <a:cs typeface="B Esfehan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5876"/>
            <a:ext cx="10999546" cy="5572124"/>
          </a:xfrm>
        </p:spPr>
        <p:txBody>
          <a:bodyPr rtlCol="1">
            <a:normAutofit fontScale="92500" lnSpcReduction="10000"/>
          </a:bodyPr>
          <a:lstStyle/>
          <a:p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مصرف آب مدتی قبل از سحری خوردن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مصرف غذای سبک و کم نمک در سحر</a:t>
            </a:r>
          </a:p>
          <a:p>
            <a:r>
              <a:rPr lang="fa-IR" sz="4000" dirty="0">
                <a:solidFill>
                  <a:srgbClr val="002060"/>
                </a:solidFill>
                <a:cs typeface="B Davat" panose="00000400000000000000" pitchFamily="2" charset="-78"/>
              </a:rPr>
              <a:t>نترسیدن از گرسنگی و بیماری ناشی از آن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اصلاح باور در باره نیاز به نمک و از دست رفتن ان با تعریق معمولی (بدون افزودن نمک به غذا مشکلی برای بدن پیش نمی اید)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مصرف مواد فیبردار مثل سبزیجات در سحر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استفاده از لیموترش، خاکشیر، تخم خرفه، بذر عروسک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مصرف میوه جات به خصوص سیب (شب و مدتی قبل از سحر)</a:t>
            </a:r>
          </a:p>
          <a:p>
            <a:r>
              <a:rPr lang="fa-IR" sz="4000" dirty="0" smtClean="0">
                <a:solidFill>
                  <a:srgbClr val="002060"/>
                </a:solidFill>
                <a:cs typeface="B Davat" panose="00000400000000000000" pitchFamily="2" charset="-78"/>
              </a:rPr>
              <a:t>اجنتاب از خوردن شیرینی و خرما در سحر</a:t>
            </a:r>
          </a:p>
          <a:p>
            <a:endParaRPr lang="fa-IR" sz="4000" dirty="0">
              <a:solidFill>
                <a:srgbClr val="002060"/>
              </a:solidFill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37410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75249"/>
            <a:ext cx="10972800" cy="603504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None/>
            </a:pPr>
            <a:r>
              <a:rPr lang="fa-IR" sz="4000" dirty="0">
                <a:cs typeface="B Titr" panose="00000700000000000000" pitchFamily="2" charset="-78"/>
              </a:rPr>
              <a:t>امام صادق </a:t>
            </a:r>
            <a:r>
              <a:rPr lang="fa-IR" sz="4000" dirty="0" smtClean="0">
                <a:cs typeface="B Titr" panose="00000700000000000000" pitchFamily="2" charset="-78"/>
              </a:rPr>
              <a:t>ع: </a:t>
            </a:r>
            <a:r>
              <a:rPr lang="fa-IR" sz="4000" dirty="0" smtClean="0">
                <a:cs typeface="B Esfehan" panose="00000700000000000000" pitchFamily="2" charset="-78"/>
              </a:rPr>
              <a:t>آب را جرعه جرعه بنوشید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solidFill>
                  <a:srgbClr val="FF0000"/>
                </a:solidFill>
                <a:cs typeface="B Esfehan" panose="00000700000000000000" pitchFamily="2" charset="-78"/>
              </a:rPr>
              <a:t>دستورات ائمه: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آب سرد ننوشید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زیاد آب ننوشید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آب داغ ننوشید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بعد از غذای چرب آب نخورید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دراب فوت نکنید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929088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a-IR" dirty="0">
                <a:solidFill>
                  <a:srgbClr val="7030A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قال الرضا علیه السلام: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532" y="1221654"/>
            <a:ext cx="10054936" cy="5268192"/>
          </a:xfrm>
          <a:ln w="38100"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fa-IR" sz="4400" b="0" i="0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cs typeface="B Nazanin" panose="00000400000000000000" pitchFamily="2" charset="-78"/>
              </a:rPr>
              <a:t>مردم به انجام روزه امر شده‏اند تا درد گرسنگى و تشنگى را درک کنند و بر فقر آخرت راهنمایی شوند.</a:t>
            </a:r>
            <a:endParaRPr lang="en-US" sz="4400" b="0" i="0" dirty="0" smtClean="0">
              <a:solidFill>
                <a:srgbClr val="0070C0"/>
              </a:solidFill>
              <a:effectLst/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4400" b="0" i="0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cs typeface="B Nazanin" panose="00000400000000000000" pitchFamily="2" charset="-78"/>
              </a:rPr>
              <a:t> </a:t>
            </a:r>
            <a:r>
              <a:rPr lang="fa-IR" b="0" i="0" dirty="0" smtClean="0">
                <a:solidFill>
                  <a:srgbClr val="0070C0"/>
                </a:solidFill>
                <a:effectLst/>
                <a:latin typeface="Tahoma" panose="020B0604030504040204" pitchFamily="34" charset="0"/>
                <a:cs typeface="B Nazanin" panose="00000400000000000000" pitchFamily="2" charset="-78"/>
              </a:rPr>
              <a:t>(وسائل الشیعه، ج 4 ص 4 ح 5 علل الشرایع، ص 10 )</a:t>
            </a:r>
            <a:endParaRPr lang="fa-IR" sz="4400" b="0" i="0" dirty="0" smtClean="0">
              <a:solidFill>
                <a:srgbClr val="0070C0"/>
              </a:solidFill>
              <a:effectLst/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4400" dirty="0">
                <a:solidFill>
                  <a:srgbClr val="0070C0"/>
                </a:solidFill>
                <a:latin typeface="Tahoma" panose="020B0604030504040204" pitchFamily="34" charset="0"/>
                <a:cs typeface="B Nazanin" panose="00000400000000000000" pitchFamily="2" charset="-78"/>
              </a:rPr>
              <a:t>انما امروا بالصوم لكى یعرفوا الم الجوع و العطش فیستدلوا على فقر الاخر.</a:t>
            </a:r>
          </a:p>
          <a:p>
            <a:pPr algn="r" rtl="1"/>
            <a:endParaRPr lang="en-US" sz="4400" dirty="0">
              <a:solidFill>
                <a:srgbClr val="0070C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291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619" y="146403"/>
            <a:ext cx="8229600" cy="1143000"/>
          </a:xfrm>
        </p:spPr>
        <p:txBody>
          <a:bodyPr/>
          <a:lstStyle/>
          <a:p>
            <a:pPr eaLnBrk="1" hangingPunct="1"/>
            <a:r>
              <a:rPr lang="fa-IR" sz="2400" dirty="0">
                <a:cs typeface="B Titr" panose="00000700000000000000" pitchFamily="2" charset="-78"/>
              </a:rPr>
              <a:t>فضای نگهدارنده مایعات </a:t>
            </a:r>
            <a:r>
              <a:rPr lang="fa-IR" sz="2400" dirty="0" smtClean="0">
                <a:cs typeface="B Titr" panose="00000700000000000000" pitchFamily="2" charset="-78"/>
              </a:rPr>
              <a:t>بدن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273" y="1571626"/>
            <a:ext cx="10567686" cy="5118541"/>
          </a:xfrm>
        </p:spPr>
        <p:txBody>
          <a:bodyPr rtlCol="1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fa-IR" dirty="0" smtClean="0">
                <a:cs typeface="B Davat" panose="00000400000000000000" pitchFamily="2" charset="-78"/>
              </a:rPr>
              <a:t>60% وزن بدن بزرگسالان  را آب تشکیل داده است شامل: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  <a:cs typeface="B Davat" panose="00000400000000000000" pitchFamily="2" charset="-78"/>
              </a:rPr>
              <a:t>مایع داخل سلولی(  </a:t>
            </a:r>
            <a:r>
              <a:rPr lang="fa-IR" u="sng" dirty="0" smtClean="0">
                <a:solidFill>
                  <a:schemeClr val="accent2">
                    <a:lumMod val="75000"/>
                  </a:schemeClr>
                </a:solidFill>
                <a:cs typeface="B Davat" panose="00000400000000000000" pitchFamily="2" charset="-78"/>
              </a:rPr>
              <a:t>2/3 آب بدن)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  <a:cs typeface="B Davat" panose="00000400000000000000" pitchFamily="2" charset="-78"/>
              </a:rPr>
              <a:t> مایع  بین سلولی، (فضای سوم یا فضای بینابینی)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dirty="0" smtClean="0">
                <a:solidFill>
                  <a:schemeClr val="accent2">
                    <a:lumMod val="75000"/>
                  </a:schemeClr>
                </a:solidFill>
                <a:cs typeface="B Davat" panose="00000400000000000000" pitchFamily="2" charset="-78"/>
              </a:rPr>
              <a:t> مایع داخل عروق (رگ ها)</a:t>
            </a:r>
          </a:p>
        </p:txBody>
      </p:sp>
    </p:spTree>
    <p:extLst>
      <p:ext uri="{BB962C8B-B14F-4D97-AF65-F5344CB8AC3E}">
        <p14:creationId xmlns:p14="http://schemas.microsoft.com/office/powerpoint/2010/main" val="20978074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64" y="84205"/>
            <a:ext cx="11641303" cy="6773795"/>
          </a:xfrm>
        </p:spPr>
      </p:pic>
    </p:spTree>
    <p:extLst>
      <p:ext uri="{BB962C8B-B14F-4D97-AF65-F5344CB8AC3E}">
        <p14:creationId xmlns:p14="http://schemas.microsoft.com/office/powerpoint/2010/main" val="393661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619" y="0"/>
            <a:ext cx="8229600" cy="1143000"/>
          </a:xfrm>
        </p:spPr>
        <p:txBody>
          <a:bodyPr/>
          <a:lstStyle/>
          <a:p>
            <a:pPr eaLnBrk="1" hangingPunct="1"/>
            <a:r>
              <a:rPr lang="fa-IR" sz="2400" dirty="0">
                <a:cs typeface="B Titr" panose="00000700000000000000" pitchFamily="2" charset="-78"/>
              </a:rPr>
              <a:t>فضای نگهدارنده مایعات </a:t>
            </a:r>
            <a:r>
              <a:rPr lang="fa-IR" sz="2400" dirty="0" smtClean="0">
                <a:cs typeface="B Titr" panose="00000700000000000000" pitchFamily="2" charset="-78"/>
              </a:rPr>
              <a:t>بدن</a:t>
            </a:r>
            <a:endParaRPr lang="fa-IR" sz="2400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159" y="5141913"/>
            <a:ext cx="10567686" cy="1716087"/>
          </a:xfrm>
        </p:spPr>
        <p:txBody>
          <a:bodyPr rtlCol="1">
            <a:normAutofit lnSpcReduction="1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fa-IR" sz="2400" dirty="0" smtClean="0">
                <a:cs typeface="B Davat" panose="00000400000000000000" pitchFamily="2" charset="-78"/>
              </a:rPr>
              <a:t>آب </a:t>
            </a:r>
            <a:r>
              <a:rPr lang="fa-IR" sz="2400" dirty="0">
                <a:cs typeface="B Davat" panose="00000400000000000000" pitchFamily="2" charset="-78"/>
              </a:rPr>
              <a:t>براحتی ازغشای سلولی عبور کرده و از فضایی وارد فضای دیگر </a:t>
            </a:r>
            <a:r>
              <a:rPr lang="fa-IR" sz="2400" dirty="0" smtClean="0">
                <a:cs typeface="B Davat" panose="00000400000000000000" pitchFamily="2" charset="-78"/>
              </a:rPr>
              <a:t>میشود</a:t>
            </a:r>
            <a:endParaRPr lang="fa-IR" sz="2400" dirty="0">
              <a:cs typeface="B Davat" panose="00000400000000000000" pitchFamily="2" charset="-78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fa-IR" sz="2400" dirty="0">
                <a:cs typeface="B Davat" panose="00000400000000000000" pitchFamily="2" charset="-78"/>
              </a:rPr>
              <a:t>چون یون ها نمی توانند از غشای سلولی عبور </a:t>
            </a:r>
            <a:r>
              <a:rPr lang="fa-IR" sz="2400" dirty="0" smtClean="0">
                <a:cs typeface="B Davat" panose="00000400000000000000" pitchFamily="2" charset="-78"/>
              </a:rPr>
              <a:t>کنند لذا </a:t>
            </a:r>
            <a:r>
              <a:rPr lang="fa-IR" sz="2400" dirty="0">
                <a:cs typeface="B Davat" panose="00000400000000000000" pitchFamily="2" charset="-78"/>
              </a:rPr>
              <a:t>تولید نوعی فشار </a:t>
            </a:r>
            <a:r>
              <a:rPr lang="fa-IR" sz="2400" dirty="0" smtClean="0">
                <a:cs typeface="B Davat" panose="00000400000000000000" pitchFamily="2" charset="-78"/>
              </a:rPr>
              <a:t>اسموتیک می </a:t>
            </a:r>
            <a:r>
              <a:rPr lang="fa-IR" sz="2400" dirty="0">
                <a:cs typeface="B Davat" panose="00000400000000000000" pitchFamily="2" charset="-78"/>
              </a:rPr>
              <a:t>کنند که عامل تعیین کننده حرکت آب به داخل یا خارج سلول می باشد.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0942" y="1043432"/>
            <a:ext cx="8340120" cy="392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8786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62" y="133961"/>
            <a:ext cx="10972800" cy="1143000"/>
          </a:xfrm>
        </p:spPr>
        <p:txBody>
          <a:bodyPr/>
          <a:lstStyle/>
          <a:p>
            <a:pPr eaLnBrk="1" hangingPunct="1"/>
            <a:r>
              <a:rPr lang="fa-IR" sz="4000" dirty="0" smtClean="0">
                <a:solidFill>
                  <a:srgbClr val="C00000"/>
                </a:solidFill>
                <a:cs typeface="B Titr" panose="00000700000000000000" pitchFamily="2" charset="-78"/>
              </a:rPr>
              <a:t>روزه و حفظ اب</a:t>
            </a:r>
            <a:endParaRPr lang="fa-IR" sz="40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1" y="1121899"/>
            <a:ext cx="9889587" cy="5138224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از دفع اب پیشگیری کنیم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اب دریافتی به بدن در شب را افزایش دهیم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آب بین سلولی به اندازه کافی حفظ شود</a:t>
            </a:r>
          </a:p>
          <a:p>
            <a:pPr algn="ctr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  <a:sym typeface="Webdings"/>
              </a:rPr>
              <a:t></a:t>
            </a:r>
            <a:endParaRPr lang="fa-IR" dirty="0" smtClean="0">
              <a:cs typeface="B Esfehan" panose="00000700000000000000" pitchFamily="2" charset="-78"/>
            </a:endParaRP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از روزه گرفتن لذت ببریم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سختی های روزه قابل تحمل شود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a-IR" dirty="0" smtClean="0">
                <a:cs typeface="B Esfehan" panose="00000700000000000000" pitchFamily="2" charset="-78"/>
              </a:rPr>
              <a:t>ضرری به بدن ما نرسد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fa-IR" dirty="0" smtClean="0">
              <a:cs typeface="B Esfehan" panose="00000700000000000000" pitchFamily="2" charset="-78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0559018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cs typeface="B Farnaz" panose="00000400000000000000" pitchFamily="2" charset="-78"/>
              </a:rPr>
              <a:t>دفع اب </a:t>
            </a:r>
            <a:r>
              <a:rPr lang="fa-IR" dirty="0">
                <a:solidFill>
                  <a:srgbClr val="FF0000"/>
                </a:solidFill>
                <a:cs typeface="B Farnaz" panose="00000400000000000000" pitchFamily="2" charset="-78"/>
              </a:rPr>
              <a:t>در </a:t>
            </a:r>
            <a:r>
              <a:rPr lang="fa-IR" dirty="0" smtClean="0">
                <a:solidFill>
                  <a:srgbClr val="FF0000"/>
                </a:solidFill>
                <a:cs typeface="B Farnaz" panose="00000400000000000000" pitchFamily="2" charset="-78"/>
              </a:rPr>
              <a:t>روز </a:t>
            </a:r>
            <a:r>
              <a:rPr lang="fa-IR" dirty="0">
                <a:solidFill>
                  <a:srgbClr val="FF0000"/>
                </a:solidFill>
                <a:cs typeface="B Farnaz" panose="00000400000000000000" pitchFamily="2" charset="-78"/>
              </a:rPr>
              <a:t>های ماه رمضان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311141"/>
              </p:ext>
            </p:extLst>
          </p:nvPr>
        </p:nvGraphicFramePr>
        <p:xfrm>
          <a:off x="609600" y="1417638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60531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85F033-4389-4FCF-9B06-DE3113351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E185F033-4389-4FCF-9B06-DE3113351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5CC014-1093-4C69-8A57-B86A0B61D8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F35CC014-1093-4C69-8A57-B86A0B61D8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7F6BCB-DD0A-4F75-B4D3-9F1F50E725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467F6BCB-DD0A-4F75-B4D3-9F1F50E725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5CFB3E-3733-4C2E-A33D-EAC15AF3D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6F5CFB3E-3733-4C2E-A33D-EAC15AF3D3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41E89C-21E4-4AA2-9977-0CD4A64E4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EA41E89C-21E4-4AA2-9977-0CD4A64E47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B34FB1-63EA-4816-82A1-9AAA50B5F1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90B34FB1-63EA-4816-82A1-9AAA50B5F1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84CC20-01D3-411F-B7AB-0575C95C87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9084CC20-01D3-411F-B7AB-0575C95C87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 rev="1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  <a:cs typeface="B Farnaz" panose="00000400000000000000" pitchFamily="2" charset="-78"/>
              </a:rPr>
              <a:t>دریافت اب در شب های ماه رمضان</a:t>
            </a:r>
            <a:endParaRPr lang="en-US" dirty="0">
              <a:solidFill>
                <a:srgbClr val="FF0000"/>
              </a:solidFill>
              <a:cs typeface="B Farnaz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417638"/>
          <a:ext cx="10972800" cy="2947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ardrop 2"/>
          <p:cNvSpPr/>
          <p:nvPr/>
        </p:nvSpPr>
        <p:spPr>
          <a:xfrm>
            <a:off x="3123027" y="4965895"/>
            <a:ext cx="3235569" cy="1617785"/>
          </a:xfrm>
          <a:prstGeom prst="teardrop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accent6">
                    <a:lumMod val="75000"/>
                  </a:schemeClr>
                </a:solidFill>
              </a:rPr>
              <a:t>عامل درک تشنگی</a:t>
            </a:r>
            <a:endParaRPr lang="fa-I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4557932" y="3770142"/>
            <a:ext cx="168812" cy="1069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49976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96D243-D444-411F-A0FB-4167F12A00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7096D243-D444-411F-A0FB-4167F12A00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2BA7CD5-55CF-4358-B078-9AD31005C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B2BA7CD5-55CF-4358-B078-9AD31005CE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41E89C-21E4-4AA2-9977-0CD4A64E47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EA41E89C-21E4-4AA2-9977-0CD4A64E47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5CFB3E-3733-4C2E-A33D-EAC15AF3D3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6F5CFB3E-3733-4C2E-A33D-EAC15AF3D3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7F6BCB-DD0A-4F75-B4D3-9F1F50E725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467F6BCB-DD0A-4F75-B4D3-9F1F50E725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5CC014-1093-4C69-8A57-B86A0B61D8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F35CC014-1093-4C69-8A57-B86A0B61D8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85F033-4389-4FCF-9B06-DE3113351B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graphicEl>
                                              <a:dgm id="{E185F033-4389-4FCF-9B06-DE3113351B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3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6000" dirty="0" smtClean="0">
                <a:solidFill>
                  <a:srgbClr val="FF0000"/>
                </a:solidFill>
                <a:cs typeface="B Tabassom" panose="00000400000000000000" pitchFamily="2" charset="-78"/>
              </a:rPr>
              <a:t>مرکز تشنگی در مغز</a:t>
            </a:r>
            <a:endParaRPr lang="en-US" sz="6000" dirty="0">
              <a:solidFill>
                <a:srgbClr val="FF0000"/>
              </a:solidFill>
              <a:cs typeface="B Tabassom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797" y="1504474"/>
            <a:ext cx="6157732" cy="4455026"/>
          </a:xfrm>
        </p:spPr>
      </p:pic>
    </p:spTree>
    <p:extLst>
      <p:ext uri="{BB962C8B-B14F-4D97-AF65-F5344CB8AC3E}">
        <p14:creationId xmlns:p14="http://schemas.microsoft.com/office/powerpoint/2010/main" val="25189707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untain Top">
  <a:themeElements>
    <a:clrScheme name="Mountain Top 6">
      <a:dk1>
        <a:srgbClr val="809296"/>
      </a:dk1>
      <a:lt1>
        <a:srgbClr val="FFFFFF"/>
      </a:lt1>
      <a:dk2>
        <a:srgbClr val="6699FF"/>
      </a:dk2>
      <a:lt2>
        <a:srgbClr val="B3EDFF"/>
      </a:lt2>
      <a:accent1>
        <a:srgbClr val="FF9933"/>
      </a:accent1>
      <a:accent2>
        <a:srgbClr val="FFAA99"/>
      </a:accent2>
      <a:accent3>
        <a:srgbClr val="B8CAFF"/>
      </a:accent3>
      <a:accent4>
        <a:srgbClr val="DADADA"/>
      </a:accent4>
      <a:accent5>
        <a:srgbClr val="FFCAAD"/>
      </a:accent5>
      <a:accent6>
        <a:srgbClr val="E79A8A"/>
      </a:accent6>
      <a:hlink>
        <a:srgbClr val="FFCFAB"/>
      </a:hlink>
      <a:folHlink>
        <a:srgbClr val="CC990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711</Words>
  <Application>Microsoft Office PowerPoint</Application>
  <PresentationFormat>Custom</PresentationFormat>
  <Paragraphs>109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1_Office Theme</vt:lpstr>
      <vt:lpstr>Mountain Top</vt:lpstr>
      <vt:lpstr>آب و روزه داری</vt:lpstr>
      <vt:lpstr>رسول خدا صلى الله علیه و آله : </vt:lpstr>
      <vt:lpstr>فضای نگهدارنده مایعات بدن</vt:lpstr>
      <vt:lpstr>PowerPoint Presentation</vt:lpstr>
      <vt:lpstr>فضای نگهدارنده مایعات بدن</vt:lpstr>
      <vt:lpstr>روزه و حفظ اب</vt:lpstr>
      <vt:lpstr>دفع اب در روز های ماه رمضان</vt:lpstr>
      <vt:lpstr>دریافت اب در شب های ماه رمضان</vt:lpstr>
      <vt:lpstr>مرکز تشنگی در مغز</vt:lpstr>
      <vt:lpstr>گیرنده های اسموزی در مغز</vt:lpstr>
      <vt:lpstr>PowerPoint Presentation</vt:lpstr>
      <vt:lpstr>میزان تحمل کم ابی</vt:lpstr>
      <vt:lpstr>دهیدراسیون</vt:lpstr>
      <vt:lpstr>میزان آب بدن در سالمندی  و .....</vt:lpstr>
      <vt:lpstr>افراد در معرض عوارض کم آبی </vt:lpstr>
      <vt:lpstr>فرض الله الصیام ابتلاء لاخلاص الخلق </vt:lpstr>
      <vt:lpstr>PowerPoint Presentation</vt:lpstr>
      <vt:lpstr>علل تشنگی</vt:lpstr>
      <vt:lpstr>سایر علل تشنگی یا کم آبی</vt:lpstr>
      <vt:lpstr>راههای پیشگیری از تشنگی</vt:lpstr>
      <vt:lpstr>راههای پیشگیری از تشنگی</vt:lpstr>
      <vt:lpstr>PowerPoint Presentation</vt:lpstr>
      <vt:lpstr>قال الرضا علیه السلام: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SMH</dc:creator>
  <cp:lastModifiedBy>MRT www.Win2Farsi.com</cp:lastModifiedBy>
  <cp:revision>35</cp:revision>
  <dcterms:created xsi:type="dcterms:W3CDTF">2015-06-01T05:32:13Z</dcterms:created>
  <dcterms:modified xsi:type="dcterms:W3CDTF">2015-06-12T09:46:36Z</dcterms:modified>
</cp:coreProperties>
</file>