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embeddedFontLst>
    <p:embeddedFont>
      <p:font typeface="B Elham" panose="00000400000000000000" pitchFamily="2" charset="-7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 Farzian 2" panose="00000700000000000000" pitchFamily="2" charset="-78"/>
      <p:bold r:id="rId14"/>
    </p:embeddedFont>
    <p:embeddedFont>
      <p:font typeface="B Morvarid" panose="00000400000000000000" pitchFamily="2" charset="-78"/>
      <p:regular r:id="rId15"/>
    </p:embeddedFont>
    <p:embeddedFont>
      <p:font typeface="B Titr" panose="00000700000000000000" pitchFamily="2" charset="-78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>
      <p:cViewPr varScale="1">
        <p:scale>
          <a:sx n="75" d="100"/>
          <a:sy n="75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E5B44-6806-42BD-BBAF-8FFD434892C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A2BF7-D2C1-45BB-85D2-69B972C3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A2BF7-D2C1-45BB-85D2-69B972C3AC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6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5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3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4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4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a-IR" smtClean="0"/>
              <a:t>برای اضافه کردن تصویر نماد را کلیک نمایید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9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8F5F8-45E2-4616-AB61-084A20F6D4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6E8C-B4A1-4CC0-A000-2CD27E2A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7200" dirty="0" smtClean="0">
                <a:solidFill>
                  <a:srgbClr val="FF0000"/>
                </a:solidFill>
                <a:cs typeface="B Morvarid" panose="00000400000000000000" pitchFamily="2" charset="-78"/>
              </a:rPr>
              <a:t>بسم الله الرحمن الرحیم </a:t>
            </a:r>
            <a:endParaRPr lang="en-US" sz="7200" dirty="0">
              <a:solidFill>
                <a:srgbClr val="FF0000"/>
              </a:solidFill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49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909912"/>
              </p:ext>
            </p:extLst>
          </p:nvPr>
        </p:nvGraphicFramePr>
        <p:xfrm>
          <a:off x="21839" y="0"/>
          <a:ext cx="3974096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524"/>
                <a:gridCol w="993524"/>
                <a:gridCol w="993524"/>
                <a:gridCol w="993524"/>
              </a:tblGrid>
              <a:tr h="760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030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0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0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0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0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755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0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0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09421" y="-30013"/>
            <a:ext cx="426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د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7275" y="-5090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م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3857" y="-50900"/>
            <a:ext cx="564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ث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086" y="9841"/>
            <a:ext cx="405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ر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689" y="836712"/>
            <a:ext cx="641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ک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9841" y="818844"/>
            <a:ext cx="405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ه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9047" y="836712"/>
            <a:ext cx="574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ف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9378" y="1556901"/>
            <a:ext cx="686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س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9459" y="1559363"/>
            <a:ext cx="506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ج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6793" y="1574769"/>
            <a:ext cx="426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د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086" y="1556901"/>
            <a:ext cx="405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ه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6247" y="2326681"/>
            <a:ext cx="686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ش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6857" y="2264787"/>
            <a:ext cx="415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و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7213" y="2261442"/>
            <a:ext cx="405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ر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4943" y="2282655"/>
            <a:ext cx="5581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ی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37275" y="3037029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م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6857" y="3053346"/>
            <a:ext cx="415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و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3242" y="306966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م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2232" y="3072125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ن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9835" y="3861048"/>
            <a:ext cx="641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ک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97586" y="3844127"/>
            <a:ext cx="4154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و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3954" y="4612960"/>
            <a:ext cx="5132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ع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8927" y="4612960"/>
            <a:ext cx="564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ب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0804" y="4612960"/>
            <a:ext cx="686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س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43497" y="5337163"/>
            <a:ext cx="5581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ی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183559" y="920394"/>
            <a:ext cx="684524" cy="50526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Titr" panose="00000700000000000000" pitchFamily="2" charset="-78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183559" y="4649021"/>
            <a:ext cx="710973" cy="60351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Titr" panose="000007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42283" y="5367334"/>
            <a:ext cx="415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و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17738" y="5351017"/>
            <a:ext cx="686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س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7273" y="5425214"/>
            <a:ext cx="574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ف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8651" y="3861048"/>
            <a:ext cx="564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ث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3528" y="3780011"/>
            <a:ext cx="405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ر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49910" y="6119246"/>
            <a:ext cx="564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ب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91787" y="6150114"/>
            <a:ext cx="498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ل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26257" y="6102929"/>
            <a:ext cx="426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د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79799" y="102174"/>
            <a:ext cx="4964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1: سوره ای به نام جامه درهم پیچیده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73560" y="836712"/>
            <a:ext cx="31005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2:سوره ای به نام غار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52974" y="1574769"/>
            <a:ext cx="5210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3: سوره ای به نام یکی از واجبات نماز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97569" y="2329289"/>
            <a:ext cx="4423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4: سوره ای به نام مشورت کردن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27088" y="3069663"/>
            <a:ext cx="48702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5: نام دیگر سوره ی غافر ( با ایمان)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21308" y="3857981"/>
            <a:ext cx="40959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6: کوچک ترین سوره ی قرآن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41685" y="4612960"/>
            <a:ext cx="5144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7: سوره ای به معنای روی ترش کردن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78366" y="5425214"/>
            <a:ext cx="3714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8: پیامبری که در چاه افتاد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99955" y="6146165"/>
            <a:ext cx="3201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9: سوره ای به نام شهر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5" name="5-Point Star 34"/>
          <p:cNvSpPr/>
          <p:nvPr/>
        </p:nvSpPr>
        <p:spPr>
          <a:xfrm>
            <a:off x="224943" y="6146165"/>
            <a:ext cx="683431" cy="68099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Titr" panose="00000700000000000000" pitchFamily="2" charset="-78"/>
            </a:endParaRPr>
          </a:p>
        </p:txBody>
      </p:sp>
      <p:sp>
        <p:nvSpPr>
          <p:cNvPr id="3" name="مستطيل با زوایای گرد شده 2"/>
          <p:cNvSpPr/>
          <p:nvPr/>
        </p:nvSpPr>
        <p:spPr>
          <a:xfrm>
            <a:off x="3022951" y="14692"/>
            <a:ext cx="914829" cy="7078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>
                <a:solidFill>
                  <a:srgbClr val="FF0000"/>
                </a:solidFill>
                <a:cs typeface="B Titr" panose="00000700000000000000" pitchFamily="2" charset="-78"/>
              </a:rPr>
              <a:t>م</a:t>
            </a:r>
          </a:p>
        </p:txBody>
      </p:sp>
      <p:sp>
        <p:nvSpPr>
          <p:cNvPr id="56" name="مستطيل با زوایای گرد شده 55"/>
          <p:cNvSpPr/>
          <p:nvPr/>
        </p:nvSpPr>
        <p:spPr>
          <a:xfrm>
            <a:off x="2057562" y="763420"/>
            <a:ext cx="914829" cy="7078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ه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7" name="مستطيل با زوایای گرد شده 56"/>
          <p:cNvSpPr/>
          <p:nvPr/>
        </p:nvSpPr>
        <p:spPr>
          <a:xfrm>
            <a:off x="1038136" y="1551131"/>
            <a:ext cx="914829" cy="7078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د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8" name="مستطيل با زوایای گرد شده 57"/>
          <p:cNvSpPr/>
          <p:nvPr/>
        </p:nvSpPr>
        <p:spPr>
          <a:xfrm>
            <a:off x="52505" y="2300005"/>
            <a:ext cx="914829" cy="7078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ی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9" name="مستطيل با زوایای گرد شده 58"/>
          <p:cNvSpPr/>
          <p:nvPr/>
        </p:nvSpPr>
        <p:spPr>
          <a:xfrm>
            <a:off x="1038136" y="3049502"/>
            <a:ext cx="914829" cy="7078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0" name="مستطيل با زوایای گرد شده 59"/>
          <p:cNvSpPr/>
          <p:nvPr/>
        </p:nvSpPr>
        <p:spPr>
          <a:xfrm>
            <a:off x="2057561" y="3824401"/>
            <a:ext cx="914829" cy="7078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و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1" name="مستطيل با زوایای گرد شده 60"/>
          <p:cNvSpPr/>
          <p:nvPr/>
        </p:nvSpPr>
        <p:spPr>
          <a:xfrm>
            <a:off x="3022951" y="4587341"/>
            <a:ext cx="914829" cy="7078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ع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2" name="مستطيل با زوایای گرد شده 61"/>
          <p:cNvSpPr/>
          <p:nvPr/>
        </p:nvSpPr>
        <p:spPr>
          <a:xfrm>
            <a:off x="2051572" y="5376067"/>
            <a:ext cx="914829" cy="7078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و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3" name="مستطيل با زوایای گرد شده 62"/>
          <p:cNvSpPr/>
          <p:nvPr/>
        </p:nvSpPr>
        <p:spPr>
          <a:xfrm>
            <a:off x="1038136" y="6119246"/>
            <a:ext cx="914829" cy="7078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د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53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 animBg="1"/>
      <p:bldP spid="35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7741" y="2276872"/>
            <a:ext cx="39485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Elham" panose="00000400000000000000" pitchFamily="2" charset="-78"/>
              </a:rPr>
              <a:t>مهدی موعود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19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49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80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dirty="0" smtClean="0">
                <a:cs typeface="A Farzian 2" panose="00000700000000000000" pitchFamily="2" charset="-78"/>
              </a:rPr>
              <a:t>تولید کننده</a:t>
            </a:r>
          </a:p>
          <a:p>
            <a:pPr marL="0" indent="0" algn="ctr">
              <a:buNone/>
            </a:pPr>
            <a:r>
              <a:rPr lang="fa-IR" sz="4000" dirty="0">
                <a:cs typeface="A Farzian 2" panose="00000700000000000000" pitchFamily="2" charset="-78"/>
              </a:rPr>
              <a:t> </a:t>
            </a:r>
            <a:r>
              <a:rPr lang="fa-IR" sz="4000" dirty="0" smtClean="0">
                <a:cs typeface="A Farzian 2" panose="00000700000000000000" pitchFamily="2" charset="-78"/>
              </a:rPr>
              <a:t>سایت هدیه آسمان</a:t>
            </a:r>
          </a:p>
          <a:p>
            <a:pPr marL="0" indent="0" algn="ctr">
              <a:buNone/>
            </a:pPr>
            <a:endParaRPr lang="fa-IR" sz="4000" dirty="0">
              <a:cs typeface="A Farzian 2" panose="00000700000000000000" pitchFamily="2" charset="-78"/>
            </a:endParaRPr>
          </a:p>
          <a:p>
            <a:pPr marL="0" indent="0" algn="ctr">
              <a:buNone/>
            </a:pPr>
            <a:r>
              <a:rPr lang="fa-IR" sz="4000" dirty="0" smtClean="0">
                <a:cs typeface="A Farzian 2" panose="00000700000000000000" pitchFamily="2" charset="-78"/>
              </a:rPr>
              <a:t>ویرایش و زیبا سازی  :</a:t>
            </a:r>
          </a:p>
          <a:p>
            <a:pPr marL="0" indent="0" algn="ctr">
              <a:buNone/>
            </a:pPr>
            <a:r>
              <a:rPr lang="fa-IR" sz="4000" dirty="0" smtClean="0">
                <a:cs typeface="A Farzian 2" panose="00000700000000000000" pitchFamily="2" charset="-78"/>
              </a:rPr>
              <a:t> سرباز کوچک</a:t>
            </a:r>
            <a:endParaRPr lang="fa-IR" sz="4000" dirty="0">
              <a:cs typeface="A Farzian 2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81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طرح زمین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مسابقه-قرآنی</Template>
  <TotalTime>14</TotalTime>
  <Words>136</Words>
  <Application>Microsoft Office PowerPoint</Application>
  <PresentationFormat>نمایش روی پرده (4:3)</PresentationFormat>
  <Paragraphs>59</Paragraphs>
  <Slides>6</Slides>
  <Notes>1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7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6</vt:i4>
      </vt:variant>
    </vt:vector>
  </HeadingPairs>
  <TitlesOfParts>
    <vt:vector size="14" baseType="lpstr">
      <vt:lpstr>B Elham</vt:lpstr>
      <vt:lpstr>Calibri</vt:lpstr>
      <vt:lpstr>Times New Roman</vt:lpstr>
      <vt:lpstr>A Farzian 2</vt:lpstr>
      <vt:lpstr>B Morvarid</vt:lpstr>
      <vt:lpstr>Arial</vt:lpstr>
      <vt:lpstr>B Titr</vt:lpstr>
      <vt:lpstr>طرح زمینه Office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mahdi</dc:creator>
  <cp:lastModifiedBy>mahdi</cp:lastModifiedBy>
  <cp:revision>11</cp:revision>
  <dcterms:created xsi:type="dcterms:W3CDTF">2015-08-04T12:59:21Z</dcterms:created>
  <dcterms:modified xsi:type="dcterms:W3CDTF">2015-11-11T13:41:28Z</dcterms:modified>
</cp:coreProperties>
</file>