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11/2/2015</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D8BD707-D9CF-40AE-B4C6-C98DA3205C09}" type="datetimeFigureOut">
              <a:rPr lang="en-US" smtClean="0"/>
              <a:pPr/>
              <a:t>11/2/2015</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sz="8000" dirty="0" smtClean="0"/>
              <a:t>به نام خدا          </a:t>
            </a:r>
            <a:r>
              <a:rPr lang="fa-IR" dirty="0" smtClean="0"/>
              <a:t/>
            </a:r>
            <a:br>
              <a:rPr lang="fa-IR" dirty="0" smtClean="0"/>
            </a:br>
            <a:endParaRPr lang="en-US" dirty="0"/>
          </a:p>
        </p:txBody>
      </p:sp>
      <p:sp>
        <p:nvSpPr>
          <p:cNvPr id="3" name="Subtitle 2"/>
          <p:cNvSpPr>
            <a:spLocks noGrp="1"/>
          </p:cNvSpPr>
          <p:nvPr>
            <p:ph type="subTitle" idx="1"/>
          </p:nvPr>
        </p:nvSpPr>
        <p:spPr>
          <a:xfrm>
            <a:off x="1295400" y="3962400"/>
            <a:ext cx="6461760" cy="1066800"/>
          </a:xfrm>
        </p:spPr>
        <p:txBody>
          <a:bodyPr>
            <a:noAutofit/>
          </a:bodyPr>
          <a:lstStyle/>
          <a:p>
            <a:r>
              <a:rPr lang="fa-IR" sz="2400" dirty="0" smtClean="0">
                <a:solidFill>
                  <a:srgbClr val="FF0000"/>
                </a:solidFill>
              </a:rPr>
              <a:t>موضوع</a:t>
            </a:r>
            <a:r>
              <a:rPr lang="fa-IR" sz="2400" dirty="0" smtClean="0"/>
              <a:t>:   </a:t>
            </a:r>
            <a:r>
              <a:rPr lang="fa-IR" sz="2400" dirty="0" smtClean="0">
                <a:solidFill>
                  <a:srgbClr val="0070C0"/>
                </a:solidFill>
              </a:rPr>
              <a:t>کاربرد فناوری اطلاعات در کشاورزی و دامپروری                                                                              </a:t>
            </a:r>
          </a:p>
        </p:txBody>
      </p:sp>
    </p:spTree>
    <p:extLst>
      <p:ext uri="{BB962C8B-B14F-4D97-AF65-F5344CB8AC3E}">
        <p14:creationId xmlns:p14="http://schemas.microsoft.com/office/powerpoint/2010/main" val="3141330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620000" cy="1143000"/>
          </a:xfrm>
        </p:spPr>
        <p:txBody>
          <a:bodyPr/>
          <a:lstStyle/>
          <a:p>
            <a:pPr algn="r" rtl="1"/>
            <a:r>
              <a:rPr lang="fa-IR" sz="2800" dirty="0"/>
              <a:t>کاربرد فناوري اطلاعات و ارتباطات </a:t>
            </a:r>
            <a:r>
              <a:rPr lang="en-US" sz="2800" dirty="0"/>
              <a:t>ICT </a:t>
            </a:r>
            <a:r>
              <a:rPr lang="fa-IR" sz="2800" dirty="0"/>
              <a:t>در کشاورزي و دامپروري</a:t>
            </a:r>
            <a:endParaRPr lang="en-US"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362200"/>
            <a:ext cx="3048000" cy="2032000"/>
          </a:xfrm>
        </p:spPr>
      </p:pic>
      <p:sp>
        <p:nvSpPr>
          <p:cNvPr id="5" name="Rectangle 4"/>
          <p:cNvSpPr/>
          <p:nvPr/>
        </p:nvSpPr>
        <p:spPr>
          <a:xfrm>
            <a:off x="3581400" y="1364188"/>
            <a:ext cx="4572000" cy="5493812"/>
          </a:xfrm>
          <a:prstGeom prst="rect">
            <a:avLst/>
          </a:prstGeom>
        </p:spPr>
        <p:txBody>
          <a:bodyPr>
            <a:spAutoFit/>
          </a:bodyPr>
          <a:lstStyle/>
          <a:p>
            <a:pPr algn="r" rtl="1">
              <a:lnSpc>
                <a:spcPct val="150000"/>
              </a:lnSpc>
            </a:pPr>
            <a:r>
              <a:rPr lang="fa-IR" b="1" dirty="0"/>
              <a:t>کشاورزان با استفاده از ابزارهاي فناوري به راحتي مي توانند اطلاعات دقيقي را در مورد وضعيت خاک، آب، بذر گياهان و ... به دست آورند تا از اين طريق محصولاتي با کيفيت بهتر و سازگار با ساختار محيط زيست توليد کنند. در حال حاضر تعامل ٢ صنعت کشاورزي و </a:t>
            </a:r>
            <a:r>
              <a:rPr lang="en-US" b="1" dirty="0"/>
              <a:t>IT </a:t>
            </a:r>
            <a:r>
              <a:rPr lang="fa-IR" b="1" dirty="0"/>
              <a:t>امروزه به قدري افزايش يافته که تمامي ابزارهاي نوين فناوري نظير اينترنت، پست الکترونيکي، سيستم مسيرياب (</a:t>
            </a:r>
            <a:r>
              <a:rPr lang="en-US" b="1" dirty="0"/>
              <a:t>GPS)، </a:t>
            </a:r>
            <a:r>
              <a:rPr lang="fa-IR" b="1" dirty="0"/>
              <a:t>سيستم اطلاعات جغرافيايي (</a:t>
            </a:r>
            <a:r>
              <a:rPr lang="en-US" b="1" dirty="0"/>
              <a:t>GIS) </a:t>
            </a:r>
            <a:r>
              <a:rPr lang="fa-IR" b="1" dirty="0"/>
              <a:t>و ... به صورت تخصصي در اختيار کشاورزان قرار گرفته است. ورود فناوري اطلاعات به عرصه کشاورزي باعث شده است تا رقابت ميان بخش هاي مختلف اين صنعت با يکديگر افزايش يابد و در نتيجه افزايش کيفيت محصولات و کاهش قيمت آن ها حاصل شود. </a:t>
            </a:r>
            <a:endParaRPr lang="en-US" b="1" dirty="0"/>
          </a:p>
        </p:txBody>
      </p:sp>
    </p:spTree>
    <p:extLst>
      <p:ext uri="{BB962C8B-B14F-4D97-AF65-F5344CB8AC3E}">
        <p14:creationId xmlns:p14="http://schemas.microsoft.com/office/powerpoint/2010/main" val="559801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600" dirty="0"/>
              <a:t>فناوري هاي نوين و تطابق آن با زندگي هاي روزمره </a:t>
            </a:r>
            <a:endParaRPr lang="en-US" sz="3600" dirty="0"/>
          </a:p>
        </p:txBody>
      </p:sp>
      <p:sp>
        <p:nvSpPr>
          <p:cNvPr id="3" name="Content Placeholder 2"/>
          <p:cNvSpPr>
            <a:spLocks noGrp="1"/>
          </p:cNvSpPr>
          <p:nvPr>
            <p:ph idx="1"/>
          </p:nvPr>
        </p:nvSpPr>
        <p:spPr/>
        <p:txBody>
          <a:bodyPr/>
          <a:lstStyle/>
          <a:p>
            <a:pPr algn="r" rtl="1"/>
            <a:r>
              <a:rPr lang="fa-IR" dirty="0"/>
              <a:t>در طول تاريخ همواره تعداد بسياري فرد گرسنه در سراسر جهان وجود داشته است اما آيا پيشرفت هاي امروزي، مي تواند اين مشکل را براي هميشه برطرف کند کارشناسان و متخصصان معتقدند اگر فناوري اطلاعات به درستي در کشاورزي مورد استفاده قرار گيرد، مشکل گرسنگي براي هميشه در سراسر جهان رفع خواهد شد. تلاش براي فهم بيشتر فناوري نوين و تطابق آن با زندگي روزمره امري جديد محسوب نمي شود و از سال هاي دور مورد توجه قرار گرفته است. تطابق فناوري ارتباطات و اطلاعات در مناطق روستايي و دورافتاده مسئله اي جدي محسوب مي شود که طي سال هاي اخير در حوزه منطقه اي، ملي و بين المللي مورد توجه قرار گرفته است. </a:t>
            </a:r>
            <a:endParaRPr lang="en-US" dirty="0"/>
          </a:p>
        </p:txBody>
      </p:sp>
    </p:spTree>
    <p:extLst>
      <p:ext uri="{BB962C8B-B14F-4D97-AF65-F5344CB8AC3E}">
        <p14:creationId xmlns:p14="http://schemas.microsoft.com/office/powerpoint/2010/main" val="3485926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t>کارکرد فناوري اطلاعات و ارتباطات در کشاورزي </a:t>
            </a:r>
            <a:endParaRPr lang="en-US" dirty="0"/>
          </a:p>
        </p:txBody>
      </p:sp>
      <p:sp>
        <p:nvSpPr>
          <p:cNvPr id="3" name="Content Placeholder 2"/>
          <p:cNvSpPr>
            <a:spLocks noGrp="1"/>
          </p:cNvSpPr>
          <p:nvPr>
            <p:ph idx="1"/>
          </p:nvPr>
        </p:nvSpPr>
        <p:spPr/>
        <p:txBody>
          <a:bodyPr/>
          <a:lstStyle/>
          <a:p>
            <a:pPr algn="r" rtl="1"/>
            <a:r>
              <a:rPr lang="fa-IR" dirty="0"/>
              <a:t>ورود فناوري اطلاعات به عرصه کشاورزي باعث شده است تا رقابت ميان بخش هاي مختلف اين بخش با يکديگر افزايش يابد و در نتيجه افزايش کيفيت محصولات و کاهش قيمت آن ها حاصل شود. کارشناسان امروزه دريافته اند افزايش چشمگير جمعيت کره زمين، مهم ترين عاملي است که اقبال مسئولان را به استفاده از فناوري اطلاعات در کشاورزي و توليد محصولات زراعي افزايش داده است. اگرچه امروزه براي تمامي ساکنان کره زمين مواد غذايي توليد مي شود نبود سيستم مناسب براي توزيع آن موجب شده است تا هم چنان تعداد قابل توجهي از اين افراد گرسنه بمانند. با اين وجود، کارشناسان ادعا مي کنند فناوري ارتباطات و اطلاعات قادر است اين مشکل راتا چند سال آينده برطرف کند و مواد غذايي را با بهترين کيفيت به همه برساند. </a:t>
            </a:r>
            <a:endParaRPr lang="en-US" dirty="0"/>
          </a:p>
        </p:txBody>
      </p:sp>
    </p:spTree>
    <p:extLst>
      <p:ext uri="{BB962C8B-B14F-4D97-AF65-F5344CB8AC3E}">
        <p14:creationId xmlns:p14="http://schemas.microsoft.com/office/powerpoint/2010/main" val="1147214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685800"/>
            <a:ext cx="4762500" cy="4762500"/>
          </a:xfrm>
        </p:spPr>
      </p:pic>
    </p:spTree>
    <p:extLst>
      <p:ext uri="{BB962C8B-B14F-4D97-AF65-F5344CB8AC3E}">
        <p14:creationId xmlns:p14="http://schemas.microsoft.com/office/powerpoint/2010/main" val="1850867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t>اهميت به کار گيري ابزارهاي فناوري اطلاعات در کشاورزي نوين </a:t>
            </a:r>
            <a:endParaRPr lang="en-US" dirty="0"/>
          </a:p>
        </p:txBody>
      </p:sp>
      <p:sp>
        <p:nvSpPr>
          <p:cNvPr id="3" name="Content Placeholder 2"/>
          <p:cNvSpPr>
            <a:spLocks noGrp="1"/>
          </p:cNvSpPr>
          <p:nvPr>
            <p:ph idx="1"/>
          </p:nvPr>
        </p:nvSpPr>
        <p:spPr/>
        <p:txBody>
          <a:bodyPr/>
          <a:lstStyle/>
          <a:p>
            <a:pPr algn="r" rtl="1">
              <a:lnSpc>
                <a:spcPct val="150000"/>
              </a:lnSpc>
            </a:pPr>
            <a:r>
              <a:rPr lang="fa-IR" dirty="0"/>
              <a:t>بر پايه گزارش هاي منتشر شده از کشورهاي بزرگ و صنعتي، اين روزها روش هاي سنتي باعث شده است تا صاحبان صنايع کشاورزي، توانايي برآورده کردن نيازهاي محلي و منطقه اي خود را نداشته باشند. در کنار اين موضوع به کار گيري ابزارهاي فناوري توانسته است اين مشکل را به خوبي رفع و با افزايش محصولات کشاورزي در داخل، نياز کشورها را به واردات اين فرآورده ها برطرف کند. مهم ترين اهدافي که به واسطه آن ها فناوري در صنعت کشاورزي مورد استفاده قرار مي گيرد، شامل يکپارچه کردن سيستم منابع طبيعي مطابق با ضروريات سياسي و اقتصادي، توسعه شاخص هاي تاييد شده سيستم هاي توليد و پيشرفت سلامت سيستم منابع طبيعي است. </a:t>
            </a:r>
            <a:endParaRPr lang="en-US" dirty="0"/>
          </a:p>
        </p:txBody>
      </p:sp>
    </p:spTree>
    <p:extLst>
      <p:ext uri="{BB962C8B-B14F-4D97-AF65-F5344CB8AC3E}">
        <p14:creationId xmlns:p14="http://schemas.microsoft.com/office/powerpoint/2010/main" val="3660981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t>توسعه فناوري اطلاعات در بخش کشاورزي هند</a:t>
            </a:r>
            <a:endParaRPr lang="en-US" dirty="0"/>
          </a:p>
        </p:txBody>
      </p:sp>
      <p:sp>
        <p:nvSpPr>
          <p:cNvPr id="3" name="Content Placeholder 2"/>
          <p:cNvSpPr>
            <a:spLocks noGrp="1"/>
          </p:cNvSpPr>
          <p:nvPr>
            <p:ph idx="1"/>
          </p:nvPr>
        </p:nvSpPr>
        <p:spPr/>
        <p:txBody>
          <a:bodyPr>
            <a:normAutofit fontScale="62500" lnSpcReduction="20000"/>
          </a:bodyPr>
          <a:lstStyle/>
          <a:p>
            <a:pPr algn="r" rtl="1">
              <a:lnSpc>
                <a:spcPct val="170000"/>
              </a:lnSpc>
            </a:pPr>
            <a:r>
              <a:rPr lang="fa-IR" b="1" dirty="0"/>
              <a:t>در اين ميان مقامات هندي فعاليت هاي ديگري را براي توسعه فناوري اطلاعات در بخش کشاورزي انجام داده اند. از سال ٢٠٠٠ دولت هند نسبت به نصب ٢٠ کيوسک اينترنتي در ٥ ناحيه روستايي اقدام کرده است تا به اين وسيله با کشاورزان ارتباط مستمر داشته باشد. در حال حاضر حدود ٦٠ درصد از ساکنان اين مناطق زير خط فقر به سر مي برند، اما استفاده از اينترنت باعث شده است تا محصولات توليدي آن ها کيفيت بهتري داشته باشد. در اين کيوسک ها برآوردهاي مراکز مزايده توليدات کشاورزي، اطلاعات تخصصي در مورد زمين هاي کشاورزان نظير مساحت، سند، نوع خاک و غيره، ارائه گواهي درآمد، صنف و محل اقامت به صورت آنلاين، سرويس پاسخگويي به شکايات مردم و سرويس مزايده هاي روستايي در اختيار کشاورزان و دامداران قرار داده مي شود. اطلاعات ثبت شده نشان مي دهد، در ١١ ماه نخست اجراي اين طرح، تعداد مراجعات مردم از هزار و ٢٠٠ بار به ٥٥ هزار بار افزايش يافت. هندي ها با راه اندازي اين سيستم جامع و استفاده از جديدترين خدمات فناوري اطلاعات، دريافته اند که امروزه مهم ترين منبع اطلاعاتي يک کشاورز، کشاورز ديگر محسوب مي شود و به همين خاطر انتقال اطلاعات به هر يک از کشاورزان مي تواند دانش آن ها را به روز کند. اين نتايج موجب شده است تا امروزه فروشگاه هاي اينترنتي فراواني براي کشاورزان و روستاييان هندي داير شود. در اين فروشگاه ها اطلاعات خاک شناسي، قيمت ادوات کشاورزي، ميزان در دسترس بودن اين ادوات، وسايل نقليه، قيمت محصولات، ميزان خطرپذيري طرح هاي کشاورزي، اخبار هواشناسي، کنترل و نظارت آفت هاي کشاورزي و ميزان آب موجود ارائه مي شود. </a:t>
            </a:r>
            <a:endParaRPr lang="en-US" b="1" dirty="0"/>
          </a:p>
        </p:txBody>
      </p:sp>
    </p:spTree>
    <p:extLst>
      <p:ext uri="{BB962C8B-B14F-4D97-AF65-F5344CB8AC3E}">
        <p14:creationId xmlns:p14="http://schemas.microsoft.com/office/powerpoint/2010/main" val="2438325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سيستم هاي الکترونيکي و دامپروري </a:t>
            </a:r>
            <a:endParaRPr lang="en-US" dirty="0"/>
          </a:p>
        </p:txBody>
      </p:sp>
      <p:sp>
        <p:nvSpPr>
          <p:cNvPr id="3" name="Content Placeholder 2"/>
          <p:cNvSpPr>
            <a:spLocks noGrp="1"/>
          </p:cNvSpPr>
          <p:nvPr>
            <p:ph idx="1"/>
          </p:nvPr>
        </p:nvSpPr>
        <p:spPr/>
        <p:txBody>
          <a:bodyPr>
            <a:normAutofit fontScale="70000" lnSpcReduction="20000"/>
          </a:bodyPr>
          <a:lstStyle/>
          <a:p>
            <a:pPr algn="r" rtl="1">
              <a:lnSpc>
                <a:spcPct val="170000"/>
              </a:lnSpc>
            </a:pPr>
            <a:r>
              <a:rPr lang="fa-IR" b="1" dirty="0"/>
              <a:t>سيستم هاي الکترونيکي نه تنها در کشاورزي، بلکه در دامپروري نيز کمک شاياني براي کشاورزان بوده است. اين سيستم ها قادرند به صورت خودکار تغذيه دام ها، توليدمثل، شيوع بيماري ها و ... را زيرنظر بگيرند و از حيوانات به صورت الکترونيکي نگهداري کنند. شناسايي اين عوامل در حيوانات و هم چنين نگهداري اطلاعات ثبت شده، کنترل غذا براي هر يک از حيوانات، کنترل آفت و بهبود وضعيت جنسي حيوان در حال حاضر به صورت کاملا الکترونيکي انجام مي شود. اين نظارت الکترونيکي تا آخر عمر، حيوان را همراهي مي کند و گفته مي شود که ميزان خطا در آن بسيار کم است. به طور مثال، هندي ها هم اکنون روي گردن تمامي گاوهاي شيرده خود از حسگرهاي ويژه اي استفاده مي کنند که امکان شناسايي حيوان را در هر شرايط فراهم مي کند. ابزارهاي توزيع غذا مي توانند به کمک اين حسگرها حيوان را شناسايي کنند و علوفه مورد نياز را در اختيارش قرار دهند تا به اين وسيله ميزان شيردهي گاو مورد نظر تا چند برابر افزايش پيدا کند. اين سيستم پيشرفته به خوبي مي تواند ميزان دماي محيط را تشخيص دهد و شرايط بدني حيوان را با آب و هواي موجود بسنجد. در سيستم جيره بندي غذايي، حسگرهاي نصب شده روي گردن گاوها باعث مي شود ميزان کلسيم، فسفر و ليزين موجود در علوفه به صورت کنترل شده در اختيار حيوان قرار داده شود. به طور کلي مي توان گفت، امروزه فناوري اطلاعات، زاد و ولد، کنترل و پيشگيري بيماري ها، شيردوشي، غذادهي و تمامي فعاليت ها در يک دامداري را در اختيار دارد. </a:t>
            </a:r>
            <a:endParaRPr lang="en-US" b="1" dirty="0"/>
          </a:p>
        </p:txBody>
      </p:sp>
    </p:spTree>
    <p:extLst>
      <p:ext uri="{BB962C8B-B14F-4D97-AF65-F5344CB8AC3E}">
        <p14:creationId xmlns:p14="http://schemas.microsoft.com/office/powerpoint/2010/main" val="3474780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400" dirty="0" smtClean="0"/>
              <a:t>منبع :</a:t>
            </a:r>
            <a:r>
              <a:rPr lang="en-US" sz="2400" dirty="0"/>
              <a:t>http://www.khorasannews.com/News.aspx?year=1386&amp;month=5&amp;day=29&amp;id=3663738</a:t>
            </a:r>
          </a:p>
        </p:txBody>
      </p:sp>
      <p:sp>
        <p:nvSpPr>
          <p:cNvPr id="3" name="Content Placeholder 2"/>
          <p:cNvSpPr>
            <a:spLocks noGrp="1"/>
          </p:cNvSpPr>
          <p:nvPr>
            <p:ph idx="1"/>
          </p:nvPr>
        </p:nvSpPr>
        <p:spPr/>
        <p:txBody>
          <a:bodyPr>
            <a:normAutofit/>
          </a:bodyPr>
          <a:lstStyle/>
          <a:p>
            <a:pPr marL="114300" indent="0" algn="r" rtl="1">
              <a:buNone/>
            </a:pPr>
            <a:r>
              <a:rPr lang="fa-IR" sz="6000" dirty="0"/>
              <a:t> </a:t>
            </a:r>
            <a:r>
              <a:rPr lang="fa-IR" sz="6000" dirty="0" smtClean="0"/>
              <a:t>              </a:t>
            </a:r>
          </a:p>
          <a:p>
            <a:pPr marL="114300" indent="0" algn="r" rtl="1">
              <a:buNone/>
            </a:pPr>
            <a:r>
              <a:rPr lang="fa-IR" sz="6000" dirty="0"/>
              <a:t> </a:t>
            </a:r>
            <a:r>
              <a:rPr lang="fa-IR" sz="6000" dirty="0" smtClean="0"/>
              <a:t>              پایان</a:t>
            </a:r>
          </a:p>
          <a:p>
            <a:pPr marL="114300" indent="0" algn="r" rtl="1">
              <a:buNone/>
            </a:pPr>
            <a:endParaRPr lang="en-US" sz="6000" dirty="0"/>
          </a:p>
        </p:txBody>
      </p:sp>
    </p:spTree>
    <p:extLst>
      <p:ext uri="{BB962C8B-B14F-4D97-AF65-F5344CB8AC3E}">
        <p14:creationId xmlns:p14="http://schemas.microsoft.com/office/powerpoint/2010/main" val="18935457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0</TotalTime>
  <Words>105</Words>
  <Application>Microsoft Office PowerPoint</Application>
  <PresentationFormat>On-screen Show (4:3)</PresentationFormat>
  <Paragraphs>17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Adjacency</vt:lpstr>
      <vt:lpstr>به نام خدا           </vt:lpstr>
      <vt:lpstr>کاربرد فناوري اطلاعات و ارتباطات ICT در کشاورزي و دامپروري</vt:lpstr>
      <vt:lpstr>فناوري هاي نوين و تطابق آن با زندگي هاي روزمره </vt:lpstr>
      <vt:lpstr>کارکرد فناوري اطلاعات و ارتباطات در کشاورزي </vt:lpstr>
      <vt:lpstr>PowerPoint Presentation</vt:lpstr>
      <vt:lpstr>اهميت به کار گيري ابزارهاي فناوري اطلاعات در کشاورزي نوين </vt:lpstr>
      <vt:lpstr>توسعه فناوري اطلاعات در بخش کشاورزي هند</vt:lpstr>
      <vt:lpstr>سيستم هاي الکترونيکي و دامپروري </vt:lpstr>
      <vt:lpstr>منبع :http://www.khorasannews.com/News.aspx?year=1386&amp;month=5&amp;day=29&amp;id=3663738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sajad</dc:creator>
  <cp:lastModifiedBy>sajad</cp:lastModifiedBy>
  <cp:revision>2</cp:revision>
  <dcterms:created xsi:type="dcterms:W3CDTF">2006-08-16T00:00:00Z</dcterms:created>
  <dcterms:modified xsi:type="dcterms:W3CDTF">2015-11-02T08:32:25Z</dcterms:modified>
</cp:coreProperties>
</file>