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80" r:id="rId1"/>
    <p:sldMasterId id="2147483792" r:id="rId2"/>
    <p:sldMasterId id="2147483804" r:id="rId3"/>
    <p:sldMasterId id="2147483816" r:id="rId4"/>
    <p:sldMasterId id="2147483828" r:id="rId5"/>
    <p:sldMasterId id="2147483840" r:id="rId6"/>
  </p:sldMasterIdLst>
  <p:notesMasterIdLst>
    <p:notesMasterId r:id="rId26"/>
  </p:notesMasterIdLst>
  <p:sldIdLst>
    <p:sldId id="283" r:id="rId7"/>
    <p:sldId id="288" r:id="rId8"/>
    <p:sldId id="307" r:id="rId9"/>
    <p:sldId id="304" r:id="rId10"/>
    <p:sldId id="278" r:id="rId11"/>
    <p:sldId id="303" r:id="rId12"/>
    <p:sldId id="311" r:id="rId13"/>
    <p:sldId id="312" r:id="rId14"/>
    <p:sldId id="308" r:id="rId15"/>
    <p:sldId id="310" r:id="rId16"/>
    <p:sldId id="301" r:id="rId17"/>
    <p:sldId id="297" r:id="rId18"/>
    <p:sldId id="290" r:id="rId19"/>
    <p:sldId id="306" r:id="rId20"/>
    <p:sldId id="286" r:id="rId21"/>
    <p:sldId id="277" r:id="rId22"/>
    <p:sldId id="292" r:id="rId23"/>
    <p:sldId id="293" r:id="rId24"/>
    <p:sldId id="294" r:id="rId25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a110" initials="y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993300"/>
    <a:srgbClr val="064A11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622" autoAdjust="0"/>
    <p:restoredTop sz="96471" autoAdjust="0"/>
  </p:normalViewPr>
  <p:slideViewPr>
    <p:cSldViewPr>
      <p:cViewPr>
        <p:scale>
          <a:sx n="73" d="100"/>
          <a:sy n="73" d="100"/>
        </p:scale>
        <p:origin x="-1044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9D50CD-B8F7-42D0-8433-B9462820A32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C8C8AA5A-ADA5-4448-AD5B-F4EEB14F3484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 w="38100">
          <a:solidFill>
            <a:schemeClr val="accent2">
              <a:lumMod val="75000"/>
            </a:schemeClr>
          </a:solidFill>
        </a:ln>
      </dgm:spPr>
      <dgm:t>
        <a:bodyPr/>
        <a:lstStyle/>
        <a:p>
          <a:pPr rtl="1"/>
          <a:r>
            <a:rPr lang="fa-IR" b="1" dirty="0" smtClean="0">
              <a:blipFill>
                <a:blip xmlns:r="http://schemas.openxmlformats.org/officeDocument/2006/relationships" r:embed="rId1"/>
                <a:tile tx="0" ty="0" sx="100000" sy="100000" flip="none" algn="tl"/>
              </a:blipFill>
            </a:rPr>
            <a:t>1- چرا ؟</a:t>
          </a:r>
          <a:endParaRPr lang="fa-IR" dirty="0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3BA4003C-2F0A-4B96-94A3-00CA9D4D74A4}" type="parTrans" cxnId="{1F071B06-A727-4EF1-AAE8-2638A71722CE}">
      <dgm:prSet/>
      <dgm:spPr/>
      <dgm:t>
        <a:bodyPr/>
        <a:lstStyle/>
        <a:p>
          <a:pPr rtl="1"/>
          <a:endParaRPr lang="fa-IR"/>
        </a:p>
      </dgm:t>
    </dgm:pt>
    <dgm:pt modelId="{C8AFC51B-3C2D-41D4-8882-4019D42CE7ED}" type="sibTrans" cxnId="{1F071B06-A727-4EF1-AAE8-2638A71722CE}">
      <dgm:prSet/>
      <dgm:spPr/>
      <dgm:t>
        <a:bodyPr/>
        <a:lstStyle/>
        <a:p>
          <a:pPr rtl="1"/>
          <a:endParaRPr lang="fa-IR"/>
        </a:p>
      </dgm:t>
    </dgm:pt>
    <dgm:pt modelId="{0CF61956-E9AA-4BA6-9BD8-924F25152B87}" type="pres">
      <dgm:prSet presAssocID="{669D50CD-B8F7-42D0-8433-B9462820A3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5B1DB41C-F8EC-43DA-8B4F-8F0D5095F7B9}" type="pres">
      <dgm:prSet presAssocID="{C8C8AA5A-ADA5-4448-AD5B-F4EEB14F3484}" presName="parentText" presStyleLbl="node1" presStyleIdx="0" presStyleCnt="1" custLinFactNeighborY="-769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6C9B428C-4FA2-4A59-A205-DB67C5B34575}" type="presOf" srcId="{C8C8AA5A-ADA5-4448-AD5B-F4EEB14F3484}" destId="{5B1DB41C-F8EC-43DA-8B4F-8F0D5095F7B9}" srcOrd="0" destOrd="0" presId="urn:microsoft.com/office/officeart/2005/8/layout/vList2"/>
    <dgm:cxn modelId="{0255BF6E-0D91-47DE-89CE-0E80E07EC89E}" type="presOf" srcId="{669D50CD-B8F7-42D0-8433-B9462820A320}" destId="{0CF61956-E9AA-4BA6-9BD8-924F25152B87}" srcOrd="0" destOrd="0" presId="urn:microsoft.com/office/officeart/2005/8/layout/vList2"/>
    <dgm:cxn modelId="{1F071B06-A727-4EF1-AAE8-2638A71722CE}" srcId="{669D50CD-B8F7-42D0-8433-B9462820A320}" destId="{C8C8AA5A-ADA5-4448-AD5B-F4EEB14F3484}" srcOrd="0" destOrd="0" parTransId="{3BA4003C-2F0A-4B96-94A3-00CA9D4D74A4}" sibTransId="{C8AFC51B-3C2D-41D4-8882-4019D42CE7ED}"/>
    <dgm:cxn modelId="{E5C126E3-80CC-40B5-869D-75AFC2536CB1}" type="presParOf" srcId="{0CF61956-E9AA-4BA6-9BD8-924F25152B87}" destId="{5B1DB41C-F8EC-43DA-8B4F-8F0D5095F7B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ACFFA10-BAC3-4793-94C9-BF37FF3DAA4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EADEAAA7-CEEE-44D2-BC85-E05684DE6A12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olidFill>
          <a:srgbClr val="002060"/>
        </a:solidFill>
        <a:ln w="76200">
          <a:solidFill>
            <a:srgbClr val="FFFF00"/>
          </a:solidFill>
        </a:ln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pPr algn="ctr" rtl="1"/>
          <a:r>
            <a:rPr lang="fa-IR" sz="5400" dirty="0" smtClean="0"/>
            <a:t>چه باید کرد ؟</a:t>
          </a:r>
          <a:endParaRPr lang="fa-IR" sz="5400" dirty="0"/>
        </a:p>
      </dgm:t>
    </dgm:pt>
    <dgm:pt modelId="{D3D6F7B8-BE4C-493A-9730-B5D1804FC6E9}" type="parTrans" cxnId="{93CF6654-5586-45A0-BF3F-094C55716782}">
      <dgm:prSet/>
      <dgm:spPr/>
      <dgm:t>
        <a:bodyPr/>
        <a:lstStyle/>
        <a:p>
          <a:pPr rtl="1"/>
          <a:endParaRPr lang="fa-IR"/>
        </a:p>
      </dgm:t>
    </dgm:pt>
    <dgm:pt modelId="{3543829A-5BA8-4FE1-B4DE-EE443EBD4DAA}" type="sibTrans" cxnId="{93CF6654-5586-45A0-BF3F-094C55716782}">
      <dgm:prSet/>
      <dgm:spPr/>
      <dgm:t>
        <a:bodyPr/>
        <a:lstStyle/>
        <a:p>
          <a:pPr rtl="1"/>
          <a:endParaRPr lang="fa-IR"/>
        </a:p>
      </dgm:t>
    </dgm:pt>
    <dgm:pt modelId="{E1386830-67E1-4524-AEEB-9989EB1DE465}" type="pres">
      <dgm:prSet presAssocID="{7ACFFA10-BAC3-4793-94C9-BF37FF3DAA4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5FFA9473-3947-4CF7-BFAE-AA794D76623F}" type="pres">
      <dgm:prSet presAssocID="{EADEAAA7-CEEE-44D2-BC85-E05684DE6A12}" presName="parentText" presStyleLbl="node1" presStyleIdx="0" presStyleCnt="1" custScaleX="103448" custScaleY="186033" custLinFactNeighborY="-15237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186BF28A-2318-44A4-8120-771606C53D96}" type="presOf" srcId="{7ACFFA10-BAC3-4793-94C9-BF37FF3DAA49}" destId="{E1386830-67E1-4524-AEEB-9989EB1DE465}" srcOrd="0" destOrd="0" presId="urn:microsoft.com/office/officeart/2005/8/layout/vList2"/>
    <dgm:cxn modelId="{3F9371B9-2AFE-495A-B320-39AEB256D9B5}" type="presOf" srcId="{EADEAAA7-CEEE-44D2-BC85-E05684DE6A12}" destId="{5FFA9473-3947-4CF7-BFAE-AA794D76623F}" srcOrd="0" destOrd="0" presId="urn:microsoft.com/office/officeart/2005/8/layout/vList2"/>
    <dgm:cxn modelId="{93CF6654-5586-45A0-BF3F-094C55716782}" srcId="{7ACFFA10-BAC3-4793-94C9-BF37FF3DAA49}" destId="{EADEAAA7-CEEE-44D2-BC85-E05684DE6A12}" srcOrd="0" destOrd="0" parTransId="{D3D6F7B8-BE4C-493A-9730-B5D1804FC6E9}" sibTransId="{3543829A-5BA8-4FE1-B4DE-EE443EBD4DAA}"/>
    <dgm:cxn modelId="{92F9D724-62C0-4ADC-A4EB-6C1280329716}" type="presParOf" srcId="{E1386830-67E1-4524-AEEB-9989EB1DE465}" destId="{5FFA9473-3947-4CF7-BFAE-AA794D76623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475D05C-1D0B-4422-B769-5497D0D7B1B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11297610-C86D-48B8-AB9E-EF75110DC378}">
      <dgm:prSet custT="1"/>
      <dgm:spPr>
        <a:noFill/>
        <a:ln>
          <a:solidFill>
            <a:schemeClr val="accent3">
              <a:lumMod val="75000"/>
            </a:schemeClr>
          </a:solidFill>
        </a:ln>
        <a:effectLst>
          <a:glow rad="101600">
            <a:srgbClr val="FFC000">
              <a:alpha val="60000"/>
            </a:srgbClr>
          </a:glow>
        </a:effectLst>
      </dgm:spPr>
      <dgm:t>
        <a:bodyPr/>
        <a:lstStyle/>
        <a:p>
          <a:pPr rtl="1"/>
          <a:r>
            <a:rPr lang="fa-IR" sz="6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cs typeface="2  Homa" pitchFamily="2" charset="-78"/>
            </a:rPr>
            <a:t>آداب نماز</a:t>
          </a:r>
          <a:endParaRPr lang="fa-IR" sz="6000" b="1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glow rad="228600">
                <a:schemeClr val="accent6">
                  <a:satMod val="175000"/>
                  <a:alpha val="40000"/>
                </a:schemeClr>
              </a:glow>
              <a:reflection blurRad="12700" stA="28000" endPos="45000" dist="1000" dir="5400000" sy="-100000" algn="bl" rotWithShape="0"/>
            </a:effectLst>
            <a:cs typeface="2  Homa" pitchFamily="2" charset="-78"/>
          </a:endParaRPr>
        </a:p>
      </dgm:t>
    </dgm:pt>
    <dgm:pt modelId="{535F9A44-2401-4C52-B0AB-993D040A7F74}" type="parTrans" cxnId="{626F043F-676E-4A74-BF74-579EB630C90C}">
      <dgm:prSet/>
      <dgm:spPr/>
      <dgm:t>
        <a:bodyPr/>
        <a:lstStyle/>
        <a:p>
          <a:pPr rtl="1"/>
          <a:endParaRPr lang="fa-IR"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a:endParaRPr>
        </a:p>
      </dgm:t>
    </dgm:pt>
    <dgm:pt modelId="{0AB033DD-EAC8-4E6D-8D52-C4740952458E}" type="sibTrans" cxnId="{626F043F-676E-4A74-BF74-579EB630C90C}">
      <dgm:prSet/>
      <dgm:spPr/>
      <dgm:t>
        <a:bodyPr/>
        <a:lstStyle/>
        <a:p>
          <a:pPr rtl="1"/>
          <a:endParaRPr lang="fa-IR"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a:endParaRPr>
        </a:p>
      </dgm:t>
    </dgm:pt>
    <dgm:pt modelId="{654F8DA9-3793-469A-A130-B09951C30AAE}" type="pres">
      <dgm:prSet presAssocID="{A475D05C-1D0B-4422-B769-5497D0D7B1B5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A458358C-7882-4FB7-A305-55BD25D41128}" type="pres">
      <dgm:prSet presAssocID="{11297610-C86D-48B8-AB9E-EF75110DC378}" presName="circ1TxSh" presStyleLbl="vennNode1" presStyleIdx="0" presStyleCnt="1" custScaleX="524182" custLinFactNeighborX="552" custLinFactNeighborY="4763"/>
      <dgm:spPr/>
      <dgm:t>
        <a:bodyPr/>
        <a:lstStyle/>
        <a:p>
          <a:pPr rtl="1"/>
          <a:endParaRPr lang="fa-IR"/>
        </a:p>
      </dgm:t>
    </dgm:pt>
  </dgm:ptLst>
  <dgm:cxnLst>
    <dgm:cxn modelId="{626F043F-676E-4A74-BF74-579EB630C90C}" srcId="{A475D05C-1D0B-4422-B769-5497D0D7B1B5}" destId="{11297610-C86D-48B8-AB9E-EF75110DC378}" srcOrd="0" destOrd="0" parTransId="{535F9A44-2401-4C52-B0AB-993D040A7F74}" sibTransId="{0AB033DD-EAC8-4E6D-8D52-C4740952458E}"/>
    <dgm:cxn modelId="{139E6ACB-F9D1-4B2B-BCB7-8B13EF8A386B}" type="presOf" srcId="{11297610-C86D-48B8-AB9E-EF75110DC378}" destId="{A458358C-7882-4FB7-A305-55BD25D41128}" srcOrd="0" destOrd="0" presId="urn:microsoft.com/office/officeart/2005/8/layout/venn1"/>
    <dgm:cxn modelId="{7951B22C-9471-479C-9A1F-682D8FB56C5B}" type="presOf" srcId="{A475D05C-1D0B-4422-B769-5497D0D7B1B5}" destId="{654F8DA9-3793-469A-A130-B09951C30AAE}" srcOrd="0" destOrd="0" presId="urn:microsoft.com/office/officeart/2005/8/layout/venn1"/>
    <dgm:cxn modelId="{A87E10AC-BE70-4C3B-B2F5-1DDCC25C185E}" type="presParOf" srcId="{654F8DA9-3793-469A-A130-B09951C30AAE}" destId="{A458358C-7882-4FB7-A305-55BD25D41128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968162C-7B43-4E22-9E8C-706863694571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866326C9-E884-48D6-9D9B-C4DF1CF5F7C7}">
      <dgm:prSet custT="1"/>
      <dgm:spPr>
        <a:ln w="57150"/>
        <a:effectLst>
          <a:glow rad="101600">
            <a:srgbClr val="FFFF00">
              <a:alpha val="60000"/>
            </a:srgbClr>
          </a:glow>
        </a:effectLst>
      </dgm:spPr>
      <dgm:t>
        <a:bodyPr/>
        <a:lstStyle/>
        <a:p>
          <a:pPr rtl="1"/>
          <a:r>
            <a:rPr lang="fa-IR" sz="80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rPr>
            <a:t>آداب</a:t>
          </a:r>
          <a:endParaRPr lang="fa-IR" sz="8000" b="1" cap="none" spc="50" dirty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</a:endParaRPr>
        </a:p>
      </dgm:t>
    </dgm:pt>
    <dgm:pt modelId="{6991C255-A14D-4CFF-8DE3-2346C009353A}" type="parTrans" cxnId="{8D23272C-590C-4BC2-8369-E6786DD593FE}">
      <dgm:prSet/>
      <dgm:spPr/>
      <dgm:t>
        <a:bodyPr/>
        <a:lstStyle/>
        <a:p>
          <a:pPr rtl="1"/>
          <a:endParaRPr lang="fa-IR"/>
        </a:p>
      </dgm:t>
    </dgm:pt>
    <dgm:pt modelId="{8DBF26B6-E67B-484E-A88F-BF8712E155E1}" type="sibTrans" cxnId="{8D23272C-590C-4BC2-8369-E6786DD593FE}">
      <dgm:prSet/>
      <dgm:spPr/>
      <dgm:t>
        <a:bodyPr/>
        <a:lstStyle/>
        <a:p>
          <a:pPr rtl="1"/>
          <a:endParaRPr lang="fa-IR"/>
        </a:p>
      </dgm:t>
    </dgm:pt>
    <dgm:pt modelId="{68E2F59B-164A-4520-95E2-6D1527719EA2}" type="pres">
      <dgm:prSet presAssocID="{F968162C-7B43-4E22-9E8C-706863694571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6AB8AA92-9131-4332-B482-79C54C5A9732}" type="pres">
      <dgm:prSet presAssocID="{866326C9-E884-48D6-9D9B-C4DF1CF5F7C7}" presName="circ1TxSh" presStyleLbl="vennNode1" presStyleIdx="0" presStyleCnt="1" custLinFactNeighborX="2584"/>
      <dgm:spPr/>
      <dgm:t>
        <a:bodyPr/>
        <a:lstStyle/>
        <a:p>
          <a:pPr rtl="1"/>
          <a:endParaRPr lang="fa-IR"/>
        </a:p>
      </dgm:t>
    </dgm:pt>
  </dgm:ptLst>
  <dgm:cxnLst>
    <dgm:cxn modelId="{34E15E07-1BD6-46AA-AB87-954F345CFF47}" type="presOf" srcId="{866326C9-E884-48D6-9D9B-C4DF1CF5F7C7}" destId="{6AB8AA92-9131-4332-B482-79C54C5A9732}" srcOrd="0" destOrd="0" presId="urn:microsoft.com/office/officeart/2005/8/layout/venn1"/>
    <dgm:cxn modelId="{9178DA2A-CF53-407F-A326-2E04A26BD742}" type="presOf" srcId="{F968162C-7B43-4E22-9E8C-706863694571}" destId="{68E2F59B-164A-4520-95E2-6D1527719EA2}" srcOrd="0" destOrd="0" presId="urn:microsoft.com/office/officeart/2005/8/layout/venn1"/>
    <dgm:cxn modelId="{8D23272C-590C-4BC2-8369-E6786DD593FE}" srcId="{F968162C-7B43-4E22-9E8C-706863694571}" destId="{866326C9-E884-48D6-9D9B-C4DF1CF5F7C7}" srcOrd="0" destOrd="0" parTransId="{6991C255-A14D-4CFF-8DE3-2346C009353A}" sibTransId="{8DBF26B6-E67B-484E-A88F-BF8712E155E1}"/>
    <dgm:cxn modelId="{EC7ACF6E-CA63-48A8-9E91-DE443B12C114}" type="presParOf" srcId="{68E2F59B-164A-4520-95E2-6D1527719EA2}" destId="{6AB8AA92-9131-4332-B482-79C54C5A9732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175FB0B-C107-4210-98A8-57AF8BCAF25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0FAFFFE9-6ED4-4AF1-9BC3-8BF41701886B}" type="pres">
      <dgm:prSet presAssocID="{9175FB0B-C107-4210-98A8-57AF8BCAF25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3F52D002-3F49-42C2-A86C-64BB71E9E333}" type="presOf" srcId="{9175FB0B-C107-4210-98A8-57AF8BCAF250}" destId="{0FAFFFE9-6ED4-4AF1-9BC3-8BF41701886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E2E53B0-CE2B-4E84-9312-253350700A3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392571F4-5D06-4B29-8FA1-B2B3FE8A6CD6}">
      <dgm:prSet custT="1"/>
      <dgm:spPr>
        <a:effectLst>
          <a:glow rad="63500">
            <a:schemeClr val="accent6">
              <a:satMod val="175000"/>
              <a:alpha val="40000"/>
            </a:schemeClr>
          </a:glow>
          <a:softEdge rad="127000"/>
        </a:effectLst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rtl="1"/>
          <a:r>
            <a:rPr lang="fa-IR" sz="1600" b="1" cap="none" spc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بعضی </a:t>
          </a:r>
          <a:r>
            <a:rPr lang="fa-IR" sz="1600" b="1" cap="none" spc="0" baseline="0" dirty="0" err="1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از</a:t>
          </a:r>
          <a:r>
            <a:rPr lang="fa-IR" sz="4900" b="1" cap="none" spc="0" baseline="0" dirty="0" err="1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آداب</a:t>
          </a:r>
          <a:r>
            <a:rPr lang="fa-IR" sz="4900" b="1" cap="none" spc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 در روایات</a:t>
          </a:r>
          <a:endParaRPr lang="fa-IR" sz="4900" b="1" cap="none" spc="0" dirty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8B6A6751-41BF-4E4D-A2E2-AD8581D3D68C}" type="parTrans" cxnId="{2F525008-E6C8-4677-B407-26B5FDA43238}">
      <dgm:prSet/>
      <dgm:spPr/>
      <dgm:t>
        <a:bodyPr/>
        <a:lstStyle/>
        <a:p>
          <a:pPr rtl="1"/>
          <a:endParaRPr lang="fa-IR"/>
        </a:p>
      </dgm:t>
    </dgm:pt>
    <dgm:pt modelId="{1F5A551F-1B81-40BD-B1BB-489492AFE027}" type="sibTrans" cxnId="{2F525008-E6C8-4677-B407-26B5FDA43238}">
      <dgm:prSet/>
      <dgm:spPr/>
      <dgm:t>
        <a:bodyPr/>
        <a:lstStyle/>
        <a:p>
          <a:pPr rtl="1"/>
          <a:endParaRPr lang="fa-IR"/>
        </a:p>
      </dgm:t>
    </dgm:pt>
    <dgm:pt modelId="{5A456B49-6812-419F-832A-905135E408A9}" type="pres">
      <dgm:prSet presAssocID="{2E2E53B0-CE2B-4E84-9312-253350700A3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077778CA-20A2-4482-8C02-B53954CFAA92}" type="pres">
      <dgm:prSet presAssocID="{392571F4-5D06-4B29-8FA1-B2B3FE8A6CD6}" presName="circ1TxSh" presStyleLbl="vennNode1" presStyleIdx="0" presStyleCnt="1" custScaleX="700000" custLinFactNeighborX="25000"/>
      <dgm:spPr/>
      <dgm:t>
        <a:bodyPr/>
        <a:lstStyle/>
        <a:p>
          <a:pPr rtl="1"/>
          <a:endParaRPr lang="fa-IR"/>
        </a:p>
      </dgm:t>
    </dgm:pt>
  </dgm:ptLst>
  <dgm:cxnLst>
    <dgm:cxn modelId="{2F525008-E6C8-4677-B407-26B5FDA43238}" srcId="{2E2E53B0-CE2B-4E84-9312-253350700A32}" destId="{392571F4-5D06-4B29-8FA1-B2B3FE8A6CD6}" srcOrd="0" destOrd="0" parTransId="{8B6A6751-41BF-4E4D-A2E2-AD8581D3D68C}" sibTransId="{1F5A551F-1B81-40BD-B1BB-489492AFE027}"/>
    <dgm:cxn modelId="{81B6CBCC-C327-459C-9AC3-AED20959EB52}" type="presOf" srcId="{392571F4-5D06-4B29-8FA1-B2B3FE8A6CD6}" destId="{077778CA-20A2-4482-8C02-B53954CFAA92}" srcOrd="0" destOrd="0" presId="urn:microsoft.com/office/officeart/2005/8/layout/venn1"/>
    <dgm:cxn modelId="{FF67A5A6-FB0F-4A60-8E64-F947184F8422}" type="presOf" srcId="{2E2E53B0-CE2B-4E84-9312-253350700A32}" destId="{5A456B49-6812-419F-832A-905135E408A9}" srcOrd="0" destOrd="0" presId="urn:microsoft.com/office/officeart/2005/8/layout/venn1"/>
    <dgm:cxn modelId="{63564C2C-C889-4156-8E27-FFB3B3FD61AA}" type="presParOf" srcId="{5A456B49-6812-419F-832A-905135E408A9}" destId="{077778CA-20A2-4482-8C02-B53954CFAA92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D4E6D33-9051-4F34-B4F1-2BC0F90C82BD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BADDA3B6-75F5-4CCA-934D-2896907C4EAB}">
      <dgm:prSet custT="1"/>
      <dgm:spPr>
        <a:effectLst>
          <a:glow rad="63500">
            <a:schemeClr val="accent3">
              <a:satMod val="175000"/>
              <a:alpha val="40000"/>
            </a:schemeClr>
          </a:glow>
          <a:softEdge rad="317500"/>
        </a:effectLst>
      </dgm:spPr>
      <dgm:t>
        <a:bodyPr/>
        <a:lstStyle/>
        <a:p>
          <a:pPr rtl="1"/>
          <a:r>
            <a:rPr lang="fa-IR" sz="3200" b="1" baseline="0" dirty="0" smtClean="0"/>
            <a:t>مردم</a:t>
          </a:r>
          <a:r>
            <a:rPr lang="fa-IR" sz="2800" b="1" baseline="0" dirty="0" smtClean="0"/>
            <a:t> </a:t>
          </a:r>
        </a:p>
        <a:p>
          <a:pPr rtl="1"/>
          <a:r>
            <a:rPr lang="fa-IR" sz="2800" b="1" baseline="0" dirty="0" smtClean="0"/>
            <a:t>و </a:t>
          </a:r>
        </a:p>
        <a:p>
          <a:pPr rtl="1"/>
          <a:r>
            <a:rPr lang="fa-IR" sz="3200" b="1" baseline="0" dirty="0" smtClean="0"/>
            <a:t>نماز</a:t>
          </a:r>
          <a:endParaRPr lang="fa-IR" sz="3200" dirty="0"/>
        </a:p>
      </dgm:t>
    </dgm:pt>
    <dgm:pt modelId="{4E7ADB70-40D0-491F-B0E8-83DA03546406}" type="parTrans" cxnId="{0587DB58-399C-4156-B3D1-C3243C0C6168}">
      <dgm:prSet/>
      <dgm:spPr/>
      <dgm:t>
        <a:bodyPr/>
        <a:lstStyle/>
        <a:p>
          <a:pPr rtl="1"/>
          <a:endParaRPr lang="fa-IR"/>
        </a:p>
      </dgm:t>
    </dgm:pt>
    <dgm:pt modelId="{C7F25712-78C8-46A6-8D44-34C3FEB8009E}" type="sibTrans" cxnId="{0587DB58-399C-4156-B3D1-C3243C0C6168}">
      <dgm:prSet/>
      <dgm:spPr/>
      <dgm:t>
        <a:bodyPr/>
        <a:lstStyle/>
        <a:p>
          <a:pPr rtl="1"/>
          <a:endParaRPr lang="fa-IR"/>
        </a:p>
      </dgm:t>
    </dgm:pt>
    <dgm:pt modelId="{B2F8E82A-768F-4441-92A5-057CF1248338}" type="pres">
      <dgm:prSet presAssocID="{CD4E6D33-9051-4F34-B4F1-2BC0F90C82BD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1B0F0BF9-DFC8-4224-A6BD-E7381B7EDFAE}" type="pres">
      <dgm:prSet presAssocID="{BADDA3B6-75F5-4CCA-934D-2896907C4EAB}" presName="circ1TxSh" presStyleLbl="vennNode1" presStyleIdx="0" presStyleCnt="1" custScaleY="121313" custLinFactNeighborX="-8331" custLinFactNeighborY="1064"/>
      <dgm:spPr/>
      <dgm:t>
        <a:bodyPr/>
        <a:lstStyle/>
        <a:p>
          <a:pPr rtl="1"/>
          <a:endParaRPr lang="fa-IR"/>
        </a:p>
      </dgm:t>
    </dgm:pt>
  </dgm:ptLst>
  <dgm:cxnLst>
    <dgm:cxn modelId="{0587DB58-399C-4156-B3D1-C3243C0C6168}" srcId="{CD4E6D33-9051-4F34-B4F1-2BC0F90C82BD}" destId="{BADDA3B6-75F5-4CCA-934D-2896907C4EAB}" srcOrd="0" destOrd="0" parTransId="{4E7ADB70-40D0-491F-B0E8-83DA03546406}" sibTransId="{C7F25712-78C8-46A6-8D44-34C3FEB8009E}"/>
    <dgm:cxn modelId="{1F23A270-950D-490A-9DC6-7689B94B0693}" type="presOf" srcId="{BADDA3B6-75F5-4CCA-934D-2896907C4EAB}" destId="{1B0F0BF9-DFC8-4224-A6BD-E7381B7EDFAE}" srcOrd="0" destOrd="0" presId="urn:microsoft.com/office/officeart/2005/8/layout/venn1"/>
    <dgm:cxn modelId="{E933AC9F-1AB2-4976-86CE-F6C9DE7A239D}" type="presOf" srcId="{CD4E6D33-9051-4F34-B4F1-2BC0F90C82BD}" destId="{B2F8E82A-768F-4441-92A5-057CF1248338}" srcOrd="0" destOrd="0" presId="urn:microsoft.com/office/officeart/2005/8/layout/venn1"/>
    <dgm:cxn modelId="{C5896252-5850-4F4D-82E5-1AA194F40002}" type="presParOf" srcId="{B2F8E82A-768F-4441-92A5-057CF1248338}" destId="{1B0F0BF9-DFC8-4224-A6BD-E7381B7EDFAE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F607B11-BC89-4B9C-9341-7F189D412FFB}" type="doc">
      <dgm:prSet loTypeId="urn:microsoft.com/office/officeart/2005/8/layout/venn1" loCatId="relationship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pPr rtl="1"/>
          <a:endParaRPr lang="fa-IR"/>
        </a:p>
      </dgm:t>
    </dgm:pt>
    <dgm:pt modelId="{6E77B802-91E7-429C-8A63-5E259D79680A}">
      <dgm:prSet custT="1"/>
      <dgm:spPr>
        <a:effectLst>
          <a:glow rad="63500">
            <a:schemeClr val="accent1">
              <a:satMod val="175000"/>
              <a:alpha val="40000"/>
            </a:schemeClr>
          </a:glow>
          <a:softEdge rad="127000"/>
        </a:effectLst>
      </dgm:spPr>
      <dgm:t>
        <a:bodyPr/>
        <a:lstStyle/>
        <a:p>
          <a:pPr rtl="1"/>
          <a:r>
            <a:rPr lang="fa-IR" sz="2400" b="0" dirty="0" smtClean="0"/>
            <a:t>ضایع </a:t>
          </a:r>
          <a:r>
            <a:rPr lang="fa-IR" sz="2400" b="0" dirty="0" err="1" smtClean="0"/>
            <a:t>کنندگان</a:t>
          </a:r>
          <a:r>
            <a:rPr lang="fa-IR" sz="2400" b="0" dirty="0" smtClean="0"/>
            <a:t> نماز </a:t>
          </a:r>
        </a:p>
        <a:p>
          <a:pPr rtl="1"/>
          <a:r>
            <a:rPr lang="fa-IR" sz="1400" b="0" dirty="0" smtClean="0"/>
            <a:t>( مریم / 59 )</a:t>
          </a:r>
          <a:endParaRPr lang="fa-IR" sz="1400" dirty="0"/>
        </a:p>
      </dgm:t>
    </dgm:pt>
    <dgm:pt modelId="{169E5E30-4FCA-4649-AA27-F67AE02EFFD2}" type="parTrans" cxnId="{1DB139A4-5A5B-46E9-AC42-0A553C393B8F}">
      <dgm:prSet/>
      <dgm:spPr/>
      <dgm:t>
        <a:bodyPr/>
        <a:lstStyle/>
        <a:p>
          <a:pPr rtl="1"/>
          <a:endParaRPr lang="fa-IR"/>
        </a:p>
      </dgm:t>
    </dgm:pt>
    <dgm:pt modelId="{39753A43-C049-40EE-8BAD-D292F5C09B9A}" type="sibTrans" cxnId="{1DB139A4-5A5B-46E9-AC42-0A553C393B8F}">
      <dgm:prSet/>
      <dgm:spPr/>
      <dgm:t>
        <a:bodyPr/>
        <a:lstStyle/>
        <a:p>
          <a:pPr rtl="1"/>
          <a:endParaRPr lang="fa-IR"/>
        </a:p>
      </dgm:t>
    </dgm:pt>
    <dgm:pt modelId="{E1A235D0-A0FD-4955-9370-F68D7468D3FB}" type="pres">
      <dgm:prSet presAssocID="{AF607B11-BC89-4B9C-9341-7F189D412FFB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E74B6410-B736-4480-8E95-3A45795BAE50}" type="pres">
      <dgm:prSet presAssocID="{6E77B802-91E7-429C-8A63-5E259D79680A}" presName="circ1TxSh" presStyleLbl="vennNode1" presStyleIdx="0" presStyleCnt="1" custScaleY="121062"/>
      <dgm:spPr/>
      <dgm:t>
        <a:bodyPr/>
        <a:lstStyle/>
        <a:p>
          <a:pPr rtl="1"/>
          <a:endParaRPr lang="fa-IR"/>
        </a:p>
      </dgm:t>
    </dgm:pt>
  </dgm:ptLst>
  <dgm:cxnLst>
    <dgm:cxn modelId="{DC410883-4183-4E03-99EB-A21119B0F110}" type="presOf" srcId="{AF607B11-BC89-4B9C-9341-7F189D412FFB}" destId="{E1A235D0-A0FD-4955-9370-F68D7468D3FB}" srcOrd="0" destOrd="0" presId="urn:microsoft.com/office/officeart/2005/8/layout/venn1"/>
    <dgm:cxn modelId="{004D93DC-299C-4313-9DB3-56D3C7C85A77}" type="presOf" srcId="{6E77B802-91E7-429C-8A63-5E259D79680A}" destId="{E74B6410-B736-4480-8E95-3A45795BAE50}" srcOrd="0" destOrd="0" presId="urn:microsoft.com/office/officeart/2005/8/layout/venn1"/>
    <dgm:cxn modelId="{1DB139A4-5A5B-46E9-AC42-0A553C393B8F}" srcId="{AF607B11-BC89-4B9C-9341-7F189D412FFB}" destId="{6E77B802-91E7-429C-8A63-5E259D79680A}" srcOrd="0" destOrd="0" parTransId="{169E5E30-4FCA-4649-AA27-F67AE02EFFD2}" sibTransId="{39753A43-C049-40EE-8BAD-D292F5C09B9A}"/>
    <dgm:cxn modelId="{CDF6139F-43C4-4838-B16D-D88AF18071B6}" type="presParOf" srcId="{E1A235D0-A0FD-4955-9370-F68D7468D3FB}" destId="{E74B6410-B736-4480-8E95-3A45795BAE50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281142A-A2D2-4FAB-95FB-A5A07BE13358}" type="doc">
      <dgm:prSet loTypeId="urn:microsoft.com/office/officeart/2005/8/layout/venn1" loCatId="relationship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pPr rtl="1"/>
          <a:endParaRPr lang="fa-IR"/>
        </a:p>
      </dgm:t>
    </dgm:pt>
    <dgm:pt modelId="{8EE7C6AA-153F-4FD3-A4F9-5F846179032D}">
      <dgm:prSet custT="1"/>
      <dgm:spPr>
        <a:effectLst>
          <a:glow rad="63500">
            <a:schemeClr val="accent1">
              <a:satMod val="175000"/>
              <a:alpha val="40000"/>
            </a:schemeClr>
          </a:glow>
          <a:softEdge rad="127000"/>
        </a:effectLst>
      </dgm:spPr>
      <dgm:t>
        <a:bodyPr/>
        <a:lstStyle/>
        <a:p>
          <a:pPr rtl="1"/>
          <a:r>
            <a:rPr lang="fa-IR" sz="2400" b="0" dirty="0" smtClean="0"/>
            <a:t>پاسداران نماز </a:t>
          </a:r>
        </a:p>
        <a:p>
          <a:pPr rtl="1"/>
          <a:r>
            <a:rPr lang="fa-IR" sz="1200" b="0" dirty="0" smtClean="0"/>
            <a:t>( </a:t>
          </a:r>
          <a:r>
            <a:rPr lang="fa-IR" sz="1200" b="0" dirty="0" err="1" smtClean="0"/>
            <a:t>مومنون</a:t>
          </a:r>
          <a:r>
            <a:rPr lang="fa-IR" sz="1200" b="0" dirty="0" smtClean="0"/>
            <a:t> / 9 - </a:t>
          </a:r>
          <a:r>
            <a:rPr lang="fa-IR" sz="1200" b="0" dirty="0" err="1" smtClean="0"/>
            <a:t>معارج</a:t>
          </a:r>
          <a:r>
            <a:rPr lang="fa-IR" sz="1200" b="0" dirty="0" smtClean="0"/>
            <a:t> /34)</a:t>
          </a:r>
          <a:endParaRPr lang="fa-IR" sz="1200" dirty="0"/>
        </a:p>
      </dgm:t>
    </dgm:pt>
    <dgm:pt modelId="{AB7E0EC7-AFB1-473C-9D70-716DEBF2968B}" type="parTrans" cxnId="{CE884ACF-200B-4471-A266-C3E0FBFE4884}">
      <dgm:prSet/>
      <dgm:spPr/>
      <dgm:t>
        <a:bodyPr/>
        <a:lstStyle/>
        <a:p>
          <a:pPr rtl="1"/>
          <a:endParaRPr lang="fa-IR"/>
        </a:p>
      </dgm:t>
    </dgm:pt>
    <dgm:pt modelId="{FAC5EDDF-4303-4572-8145-7062D6BDB741}" type="sibTrans" cxnId="{CE884ACF-200B-4471-A266-C3E0FBFE4884}">
      <dgm:prSet/>
      <dgm:spPr/>
      <dgm:t>
        <a:bodyPr/>
        <a:lstStyle/>
        <a:p>
          <a:pPr rtl="1"/>
          <a:endParaRPr lang="fa-IR"/>
        </a:p>
      </dgm:t>
    </dgm:pt>
    <dgm:pt modelId="{5E7E28FB-3AF8-461C-B59E-46BE25863F19}" type="pres">
      <dgm:prSet presAssocID="{E281142A-A2D2-4FAB-95FB-A5A07BE13358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80817A44-888D-4E07-A286-ECCE8D463B09}" type="pres">
      <dgm:prSet presAssocID="{8EE7C6AA-153F-4FD3-A4F9-5F846179032D}" presName="circ1TxSh" presStyleLbl="vennNode1" presStyleIdx="0" presStyleCnt="1" custScaleY="122385" custLinFactNeighborX="7432" custLinFactNeighborY="4762"/>
      <dgm:spPr/>
      <dgm:t>
        <a:bodyPr/>
        <a:lstStyle/>
        <a:p>
          <a:pPr rtl="1"/>
          <a:endParaRPr lang="fa-IR"/>
        </a:p>
      </dgm:t>
    </dgm:pt>
  </dgm:ptLst>
  <dgm:cxnLst>
    <dgm:cxn modelId="{CE884ACF-200B-4471-A266-C3E0FBFE4884}" srcId="{E281142A-A2D2-4FAB-95FB-A5A07BE13358}" destId="{8EE7C6AA-153F-4FD3-A4F9-5F846179032D}" srcOrd="0" destOrd="0" parTransId="{AB7E0EC7-AFB1-473C-9D70-716DEBF2968B}" sibTransId="{FAC5EDDF-4303-4572-8145-7062D6BDB741}"/>
    <dgm:cxn modelId="{A95C51D2-F16B-4524-96A2-D0488C59E40D}" type="presOf" srcId="{E281142A-A2D2-4FAB-95FB-A5A07BE13358}" destId="{5E7E28FB-3AF8-461C-B59E-46BE25863F19}" srcOrd="0" destOrd="0" presId="urn:microsoft.com/office/officeart/2005/8/layout/venn1"/>
    <dgm:cxn modelId="{7F8E67DB-4D38-471E-AFFA-46DA86EC194A}" type="presOf" srcId="{8EE7C6AA-153F-4FD3-A4F9-5F846179032D}" destId="{80817A44-888D-4E07-A286-ECCE8D463B09}" srcOrd="0" destOrd="0" presId="urn:microsoft.com/office/officeart/2005/8/layout/venn1"/>
    <dgm:cxn modelId="{C3C17C44-2EAF-465C-A0B6-D95182E6370F}" type="presParOf" srcId="{5E7E28FB-3AF8-461C-B59E-46BE25863F19}" destId="{80817A44-888D-4E07-A286-ECCE8D463B09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4E2B1ED-9F0C-42BD-A7FF-D4B65E056DE1}" type="doc">
      <dgm:prSet loTypeId="urn:microsoft.com/office/officeart/2008/layout/PictureAccent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73853AF5-6C88-46F8-B8A5-3E0C318F52AB}">
      <dgm:prSet phldrT="[متن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fa-IR" dirty="0" smtClean="0"/>
            <a:t>1- جهل  </a:t>
          </a:r>
          <a:r>
            <a:rPr lang="fa-IR" dirty="0" err="1" smtClean="0"/>
            <a:t>زدائی</a:t>
          </a:r>
          <a:r>
            <a:rPr lang="fa-IR" dirty="0" smtClean="0"/>
            <a:t>                        2- الگو دهی  </a:t>
          </a:r>
          <a:endParaRPr lang="fa-IR" dirty="0"/>
        </a:p>
      </dgm:t>
    </dgm:pt>
    <dgm:pt modelId="{3ACEB0F0-BDA6-4B92-95B5-23642C3A4C22}" type="parTrans" cxnId="{7A978369-3D37-4493-9106-725C14C985DE}">
      <dgm:prSet/>
      <dgm:spPr/>
      <dgm:t>
        <a:bodyPr/>
        <a:lstStyle/>
        <a:p>
          <a:pPr rtl="1"/>
          <a:endParaRPr lang="fa-IR"/>
        </a:p>
      </dgm:t>
    </dgm:pt>
    <dgm:pt modelId="{2632407E-11BF-42AF-801B-7C347BAA3B47}" type="sibTrans" cxnId="{7A978369-3D37-4493-9106-725C14C985DE}">
      <dgm:prSet/>
      <dgm:spPr/>
      <dgm:t>
        <a:bodyPr/>
        <a:lstStyle/>
        <a:p>
          <a:pPr rtl="1"/>
          <a:endParaRPr lang="fa-IR"/>
        </a:p>
      </dgm:t>
    </dgm:pt>
    <dgm:pt modelId="{EEF5DE0F-772F-40C2-BE1E-C5EF1B19B4E1}" type="pres">
      <dgm:prSet presAssocID="{04E2B1ED-9F0C-42BD-A7FF-D4B65E056DE1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6BB84BCD-218C-4E66-A7A8-DC832DA2839C}" type="pres">
      <dgm:prSet presAssocID="{73853AF5-6C88-46F8-B8A5-3E0C318F52AB}" presName="root" presStyleCnt="0">
        <dgm:presLayoutVars>
          <dgm:chMax/>
          <dgm:chPref val="4"/>
        </dgm:presLayoutVars>
      </dgm:prSet>
      <dgm:spPr/>
    </dgm:pt>
    <dgm:pt modelId="{B3144E8C-62FB-4D0D-A0DD-7624C2F3C362}" type="pres">
      <dgm:prSet presAssocID="{73853AF5-6C88-46F8-B8A5-3E0C318F52AB}" presName="rootComposite" presStyleCnt="0">
        <dgm:presLayoutVars/>
      </dgm:prSet>
      <dgm:spPr/>
    </dgm:pt>
    <dgm:pt modelId="{BB7F65BC-039A-4318-BD3B-FC60E47CD452}" type="pres">
      <dgm:prSet presAssocID="{73853AF5-6C88-46F8-B8A5-3E0C318F52AB}" presName="rootText" presStyleLbl="node0" presStyleIdx="0" presStyleCnt="1" custScaleY="400000" custLinFactNeighborX="1157" custLinFactNeighborY="-33333">
        <dgm:presLayoutVars>
          <dgm:chMax/>
          <dgm:chPref val="4"/>
        </dgm:presLayoutVars>
      </dgm:prSet>
      <dgm:spPr/>
      <dgm:t>
        <a:bodyPr/>
        <a:lstStyle/>
        <a:p>
          <a:pPr rtl="1"/>
          <a:endParaRPr lang="fa-IR"/>
        </a:p>
      </dgm:t>
    </dgm:pt>
    <dgm:pt modelId="{6C6289ED-4BB1-4A9C-8010-8123BABE7CFB}" type="pres">
      <dgm:prSet presAssocID="{73853AF5-6C88-46F8-B8A5-3E0C318F52AB}" presName="childShape" presStyleCnt="0">
        <dgm:presLayoutVars>
          <dgm:chMax val="0"/>
          <dgm:chPref val="0"/>
        </dgm:presLayoutVars>
      </dgm:prSet>
      <dgm:spPr/>
    </dgm:pt>
  </dgm:ptLst>
  <dgm:cxnLst>
    <dgm:cxn modelId="{7A978369-3D37-4493-9106-725C14C985DE}" srcId="{04E2B1ED-9F0C-42BD-A7FF-D4B65E056DE1}" destId="{73853AF5-6C88-46F8-B8A5-3E0C318F52AB}" srcOrd="0" destOrd="0" parTransId="{3ACEB0F0-BDA6-4B92-95B5-23642C3A4C22}" sibTransId="{2632407E-11BF-42AF-801B-7C347BAA3B47}"/>
    <dgm:cxn modelId="{F564EC3F-63C1-43CC-83B5-220943823E3B}" type="presOf" srcId="{04E2B1ED-9F0C-42BD-A7FF-D4B65E056DE1}" destId="{EEF5DE0F-772F-40C2-BE1E-C5EF1B19B4E1}" srcOrd="0" destOrd="0" presId="urn:microsoft.com/office/officeart/2008/layout/PictureAccentList"/>
    <dgm:cxn modelId="{776A0CB2-D7D5-4937-9767-D4CB0FC87F33}" type="presOf" srcId="{73853AF5-6C88-46F8-B8A5-3E0C318F52AB}" destId="{BB7F65BC-039A-4318-BD3B-FC60E47CD452}" srcOrd="0" destOrd="0" presId="urn:microsoft.com/office/officeart/2008/layout/PictureAccentList"/>
    <dgm:cxn modelId="{51F1F1B2-6260-44A6-9118-635627F55D9A}" type="presParOf" srcId="{EEF5DE0F-772F-40C2-BE1E-C5EF1B19B4E1}" destId="{6BB84BCD-218C-4E66-A7A8-DC832DA2839C}" srcOrd="0" destOrd="0" presId="urn:microsoft.com/office/officeart/2008/layout/PictureAccentList"/>
    <dgm:cxn modelId="{A1F0615E-5B1B-40D6-BB6C-D7C97CC46E27}" type="presParOf" srcId="{6BB84BCD-218C-4E66-A7A8-DC832DA2839C}" destId="{B3144E8C-62FB-4D0D-A0DD-7624C2F3C362}" srcOrd="0" destOrd="0" presId="urn:microsoft.com/office/officeart/2008/layout/PictureAccentList"/>
    <dgm:cxn modelId="{8B625D69-5379-47D3-9FCA-47C9F82E09C2}" type="presParOf" srcId="{B3144E8C-62FB-4D0D-A0DD-7624C2F3C362}" destId="{BB7F65BC-039A-4318-BD3B-FC60E47CD452}" srcOrd="0" destOrd="0" presId="urn:microsoft.com/office/officeart/2008/layout/PictureAccentList"/>
    <dgm:cxn modelId="{4CDEFE31-A9A3-4EFF-886B-BF0AE5A98DDF}" type="presParOf" srcId="{6BB84BCD-218C-4E66-A7A8-DC832DA2839C}" destId="{6C6289ED-4BB1-4A9C-8010-8123BABE7CF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49F57BA-A72B-4A81-8FC2-BE9031BC944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pPr rtl="1"/>
          <a:endParaRPr lang="fa-IR"/>
        </a:p>
      </dgm:t>
    </dgm:pt>
    <dgm:pt modelId="{9F8FA16C-D515-4776-B3E0-0E2DB4AEAACE}">
      <dgm:prSet/>
      <dgm:spPr/>
      <dgm:t>
        <a:bodyPr/>
        <a:lstStyle/>
        <a:p>
          <a:pPr rtl="1"/>
          <a:r>
            <a:rPr lang="fa-IR" smtClean="0"/>
            <a:t>پیوستها</a:t>
          </a:r>
          <a:endParaRPr lang="fa-IR"/>
        </a:p>
      </dgm:t>
    </dgm:pt>
    <dgm:pt modelId="{712ACD73-7895-4C16-893B-F8393BE416B3}" type="parTrans" cxnId="{F5BC88EE-5428-4739-9A89-5F8DAEB5D1FE}">
      <dgm:prSet/>
      <dgm:spPr/>
      <dgm:t>
        <a:bodyPr/>
        <a:lstStyle/>
        <a:p>
          <a:pPr rtl="1"/>
          <a:endParaRPr lang="fa-IR"/>
        </a:p>
      </dgm:t>
    </dgm:pt>
    <dgm:pt modelId="{B4234B29-FD3E-4BFF-B21A-46D5453627AB}" type="sibTrans" cxnId="{F5BC88EE-5428-4739-9A89-5F8DAEB5D1FE}">
      <dgm:prSet/>
      <dgm:spPr/>
      <dgm:t>
        <a:bodyPr/>
        <a:lstStyle/>
        <a:p>
          <a:pPr rtl="1"/>
          <a:endParaRPr lang="fa-IR"/>
        </a:p>
      </dgm:t>
    </dgm:pt>
    <dgm:pt modelId="{817BEA22-6819-4A78-8573-A6FF14744096}" type="pres">
      <dgm:prSet presAssocID="{249F57BA-A72B-4A81-8FC2-BE9031BC9448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6D677805-5E19-41CE-86AE-4BDFF95763EF}" type="pres">
      <dgm:prSet presAssocID="{9F8FA16C-D515-4776-B3E0-0E2DB4AEAACE}" presName="circ1TxSh" presStyleLbl="vennNode1" presStyleIdx="0" presStyleCnt="1"/>
      <dgm:spPr/>
      <dgm:t>
        <a:bodyPr/>
        <a:lstStyle/>
        <a:p>
          <a:pPr rtl="1"/>
          <a:endParaRPr lang="fa-IR"/>
        </a:p>
      </dgm:t>
    </dgm:pt>
  </dgm:ptLst>
  <dgm:cxnLst>
    <dgm:cxn modelId="{F5BC88EE-5428-4739-9A89-5F8DAEB5D1FE}" srcId="{249F57BA-A72B-4A81-8FC2-BE9031BC9448}" destId="{9F8FA16C-D515-4776-B3E0-0E2DB4AEAACE}" srcOrd="0" destOrd="0" parTransId="{712ACD73-7895-4C16-893B-F8393BE416B3}" sibTransId="{B4234B29-FD3E-4BFF-B21A-46D5453627AB}"/>
    <dgm:cxn modelId="{D1458508-081C-4688-B2A9-E67D7853325B}" type="presOf" srcId="{249F57BA-A72B-4A81-8FC2-BE9031BC9448}" destId="{817BEA22-6819-4A78-8573-A6FF14744096}" srcOrd="0" destOrd="0" presId="urn:microsoft.com/office/officeart/2005/8/layout/venn1"/>
    <dgm:cxn modelId="{FFF87B86-82E1-4E72-B541-AC4F80F4360C}" type="presOf" srcId="{9F8FA16C-D515-4776-B3E0-0E2DB4AEAACE}" destId="{6D677805-5E19-41CE-86AE-4BDFF95763EF}" srcOrd="0" destOrd="0" presId="urn:microsoft.com/office/officeart/2005/8/layout/venn1"/>
    <dgm:cxn modelId="{6506A0EE-A47C-4071-8641-11E3ACD956A8}" type="presParOf" srcId="{817BEA22-6819-4A78-8573-A6FF14744096}" destId="{6D677805-5E19-41CE-86AE-4BDFF95763EF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ABBABE-1B47-4B66-B096-741B8C8ED53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735F1178-1C12-4760-A1F9-CEAA14BE028C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rtl="1"/>
          <a:r>
            <a:rPr lang="fa-IR" b="1" dirty="0" smtClean="0">
              <a:blipFill>
                <a:blip xmlns:r="http://schemas.openxmlformats.org/officeDocument/2006/relationships" r:embed="rId1"/>
                <a:tile tx="0" ty="0" sx="100000" sy="100000" flip="none" algn="tl"/>
              </a:blipFill>
            </a:rPr>
            <a:t>4- برخی از آداب نماز</a:t>
          </a:r>
          <a:endParaRPr lang="fa-IR" dirty="0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2E709C74-A8AE-46EB-8C65-C8CC868E336D}" type="parTrans" cxnId="{625846B1-418C-48C6-9E06-06FE80856AFA}">
      <dgm:prSet/>
      <dgm:spPr/>
      <dgm:t>
        <a:bodyPr/>
        <a:lstStyle/>
        <a:p>
          <a:pPr rtl="1"/>
          <a:endParaRPr lang="fa-IR"/>
        </a:p>
      </dgm:t>
    </dgm:pt>
    <dgm:pt modelId="{23EBB180-A4B2-4052-93C7-23F98F2572A0}" type="sibTrans" cxnId="{625846B1-418C-48C6-9E06-06FE80856AFA}">
      <dgm:prSet/>
      <dgm:spPr/>
      <dgm:t>
        <a:bodyPr/>
        <a:lstStyle/>
        <a:p>
          <a:pPr rtl="1"/>
          <a:endParaRPr lang="fa-IR"/>
        </a:p>
      </dgm:t>
    </dgm:pt>
    <dgm:pt modelId="{55532A46-5472-4CDE-BF74-CE49BB1698E4}" type="pres">
      <dgm:prSet presAssocID="{6BABBABE-1B47-4B66-B096-741B8C8ED53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01DE47FB-124E-415E-B4BB-50CF8D6C2118}" type="pres">
      <dgm:prSet presAssocID="{735F1178-1C12-4760-A1F9-CEAA14BE028C}" presName="parentText" presStyleLbl="node1" presStyleIdx="0" presStyleCnt="1" custLinFactNeighborY="-1110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7CD8D3CB-05AB-498D-93D6-82023AC80224}" type="presOf" srcId="{735F1178-1C12-4760-A1F9-CEAA14BE028C}" destId="{01DE47FB-124E-415E-B4BB-50CF8D6C2118}" srcOrd="0" destOrd="0" presId="urn:microsoft.com/office/officeart/2005/8/layout/vList2"/>
    <dgm:cxn modelId="{ACDA26D5-43AB-4AAB-97B0-E451F4B9BBA6}" type="presOf" srcId="{6BABBABE-1B47-4B66-B096-741B8C8ED534}" destId="{55532A46-5472-4CDE-BF74-CE49BB1698E4}" srcOrd="0" destOrd="0" presId="urn:microsoft.com/office/officeart/2005/8/layout/vList2"/>
    <dgm:cxn modelId="{625846B1-418C-48C6-9E06-06FE80856AFA}" srcId="{6BABBABE-1B47-4B66-B096-741B8C8ED534}" destId="{735F1178-1C12-4760-A1F9-CEAA14BE028C}" srcOrd="0" destOrd="0" parTransId="{2E709C74-A8AE-46EB-8C65-C8CC868E336D}" sibTransId="{23EBB180-A4B2-4052-93C7-23F98F2572A0}"/>
    <dgm:cxn modelId="{E9E33C9F-3F41-4D86-B1D3-918E46DD66CF}" type="presParOf" srcId="{55532A46-5472-4CDE-BF74-CE49BB1698E4}" destId="{01DE47FB-124E-415E-B4BB-50CF8D6C211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1AA10C7-C1FC-415F-A731-DCE55EDCB6A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D17A8C63-0AAA-419A-A043-ECEBCC85FEEF}">
      <dgm:prSet custT="1"/>
      <dgm:spPr/>
      <dgm:t>
        <a:bodyPr/>
        <a:lstStyle/>
        <a:p>
          <a:pPr rtl="1"/>
          <a:r>
            <a:rPr lang="fa-IR" sz="2800" dirty="0" smtClean="0">
              <a:solidFill>
                <a:sysClr val="windowText" lastClr="000000"/>
              </a:solidFill>
            </a:rPr>
            <a:t>امام باقر علیه </a:t>
          </a:r>
          <a:r>
            <a:rPr lang="fa-IR" sz="2800" dirty="0" err="1" smtClean="0">
              <a:solidFill>
                <a:sysClr val="windowText" lastClr="000000"/>
              </a:solidFill>
            </a:rPr>
            <a:t>السلام</a:t>
          </a:r>
          <a:r>
            <a:rPr lang="fa-IR" sz="2800" dirty="0" smtClean="0">
              <a:solidFill>
                <a:sysClr val="windowText" lastClr="000000"/>
              </a:solidFill>
            </a:rPr>
            <a:t> : </a:t>
          </a:r>
        </a:p>
        <a:p>
          <a:pPr rtl="1"/>
          <a:r>
            <a:rPr lang="fa-IR" sz="2800" dirty="0" smtClean="0">
              <a:solidFill>
                <a:sysClr val="windowText" lastClr="000000"/>
              </a:solidFill>
            </a:rPr>
            <a:t>بینا رسول الله ، صلی الله علیه </a:t>
          </a:r>
          <a:r>
            <a:rPr lang="fa-IR" sz="2800" dirty="0" err="1" smtClean="0">
              <a:solidFill>
                <a:sysClr val="windowText" lastClr="000000"/>
              </a:solidFill>
            </a:rPr>
            <a:t>وآله</a:t>
          </a:r>
          <a:r>
            <a:rPr lang="fa-IR" sz="2800" dirty="0" smtClean="0">
              <a:solidFill>
                <a:sysClr val="windowText" lastClr="000000"/>
              </a:solidFill>
            </a:rPr>
            <a:t> </a:t>
          </a:r>
          <a:r>
            <a:rPr lang="fa-IR" sz="2800" dirty="0" err="1" smtClean="0">
              <a:solidFill>
                <a:sysClr val="windowText" lastClr="000000"/>
              </a:solidFill>
            </a:rPr>
            <a:t>جالس</a:t>
          </a:r>
          <a:r>
            <a:rPr lang="fa-IR" sz="2800" dirty="0" smtClean="0">
              <a:solidFill>
                <a:sysClr val="windowText" lastClr="000000"/>
              </a:solidFill>
            </a:rPr>
            <a:t> فی </a:t>
          </a:r>
          <a:r>
            <a:rPr lang="fa-IR" sz="2800" dirty="0" err="1" smtClean="0">
              <a:solidFill>
                <a:sysClr val="windowText" lastClr="000000"/>
              </a:solidFill>
            </a:rPr>
            <a:t>المسجد</a:t>
          </a:r>
          <a:r>
            <a:rPr lang="fa-IR" sz="2800" dirty="0" smtClean="0">
              <a:solidFill>
                <a:sysClr val="windowText" lastClr="000000"/>
              </a:solidFill>
            </a:rPr>
            <a:t> </a:t>
          </a:r>
          <a:r>
            <a:rPr lang="fa-IR" sz="2800" dirty="0" err="1" smtClean="0">
              <a:solidFill>
                <a:sysClr val="windowText" lastClr="000000"/>
              </a:solidFill>
            </a:rPr>
            <a:t>اذ</a:t>
          </a:r>
          <a:r>
            <a:rPr lang="fa-IR" sz="2800" dirty="0" smtClean="0">
              <a:solidFill>
                <a:sysClr val="windowText" lastClr="000000"/>
              </a:solidFill>
            </a:rPr>
            <a:t> دخل </a:t>
          </a:r>
          <a:r>
            <a:rPr lang="fa-IR" sz="2800" dirty="0" err="1" smtClean="0">
              <a:solidFill>
                <a:sysClr val="windowText" lastClr="000000"/>
              </a:solidFill>
            </a:rPr>
            <a:t>رجلٌ</a:t>
          </a:r>
          <a:r>
            <a:rPr lang="fa-IR" sz="2800" dirty="0" smtClean="0">
              <a:solidFill>
                <a:sysClr val="windowText" lastClr="000000"/>
              </a:solidFill>
            </a:rPr>
            <a:t> </a:t>
          </a:r>
          <a:r>
            <a:rPr lang="fa-IR" sz="2800" dirty="0" err="1" smtClean="0">
              <a:solidFill>
                <a:sysClr val="windowText" lastClr="000000"/>
              </a:solidFill>
            </a:rPr>
            <a:t>فقام</a:t>
          </a:r>
          <a:r>
            <a:rPr lang="fa-IR" sz="2800" dirty="0" smtClean="0">
              <a:solidFill>
                <a:sysClr val="windowText" lastClr="000000"/>
              </a:solidFill>
            </a:rPr>
            <a:t> </a:t>
          </a:r>
          <a:r>
            <a:rPr lang="fa-IR" sz="2800" dirty="0" err="1" smtClean="0">
              <a:solidFill>
                <a:sysClr val="windowText" lastClr="000000"/>
              </a:solidFill>
            </a:rPr>
            <a:t>یصلی</a:t>
          </a:r>
          <a:r>
            <a:rPr lang="fa-IR" sz="2800" dirty="0" smtClean="0">
              <a:solidFill>
                <a:sysClr val="windowText" lastClr="000000"/>
              </a:solidFill>
            </a:rPr>
            <a:t> </a:t>
          </a:r>
          <a:r>
            <a:rPr lang="fa-IR" sz="2800" dirty="0" err="1" smtClean="0">
              <a:solidFill>
                <a:sysClr val="windowText" lastClr="000000"/>
              </a:solidFill>
            </a:rPr>
            <a:t>فلم</a:t>
          </a:r>
          <a:r>
            <a:rPr lang="fa-IR" sz="2800" dirty="0" smtClean="0">
              <a:solidFill>
                <a:sysClr val="windowText" lastClr="000000"/>
              </a:solidFill>
            </a:rPr>
            <a:t> </a:t>
          </a:r>
          <a:r>
            <a:rPr lang="fa-IR" sz="2800" dirty="0" err="1" smtClean="0">
              <a:solidFill>
                <a:sysClr val="windowText" lastClr="000000"/>
              </a:solidFill>
            </a:rPr>
            <a:t>یُتِمَّ</a:t>
          </a:r>
          <a:r>
            <a:rPr lang="fa-IR" sz="2800" dirty="0" smtClean="0">
              <a:solidFill>
                <a:sysClr val="windowText" lastClr="000000"/>
              </a:solidFill>
            </a:rPr>
            <a:t> </a:t>
          </a:r>
          <a:r>
            <a:rPr lang="fa-IR" sz="2800" dirty="0" err="1" smtClean="0">
              <a:solidFill>
                <a:sysClr val="windowText" lastClr="000000"/>
              </a:solidFill>
            </a:rPr>
            <a:t>رکوعه</a:t>
          </a:r>
          <a:r>
            <a:rPr lang="fa-IR" sz="2800" dirty="0" smtClean="0">
              <a:solidFill>
                <a:sysClr val="windowText" lastClr="000000"/>
              </a:solidFill>
            </a:rPr>
            <a:t> </a:t>
          </a:r>
          <a:r>
            <a:rPr lang="fa-IR" sz="2800" dirty="0" err="1" smtClean="0">
              <a:solidFill>
                <a:sysClr val="windowText" lastClr="000000"/>
              </a:solidFill>
            </a:rPr>
            <a:t>ولا</a:t>
          </a:r>
          <a:r>
            <a:rPr lang="fa-IR" sz="2800" dirty="0" smtClean="0">
              <a:solidFill>
                <a:sysClr val="windowText" lastClr="000000"/>
              </a:solidFill>
            </a:rPr>
            <a:t> </a:t>
          </a:r>
          <a:r>
            <a:rPr lang="fa-IR" sz="2800" dirty="0" err="1" smtClean="0">
              <a:solidFill>
                <a:sysClr val="windowText" lastClr="000000"/>
              </a:solidFill>
            </a:rPr>
            <a:t>سجوده</a:t>
          </a:r>
          <a:r>
            <a:rPr lang="fa-IR" sz="2800" dirty="0" smtClean="0">
              <a:solidFill>
                <a:sysClr val="windowText" lastClr="000000"/>
              </a:solidFill>
            </a:rPr>
            <a:t> ، </a:t>
          </a:r>
          <a:r>
            <a:rPr lang="fa-IR" sz="2800" dirty="0" err="1" smtClean="0">
              <a:solidFill>
                <a:sysClr val="windowText" lastClr="000000"/>
              </a:solidFill>
            </a:rPr>
            <a:t>فقال</a:t>
          </a:r>
          <a:r>
            <a:rPr lang="fa-IR" sz="2800" dirty="0" smtClean="0">
              <a:solidFill>
                <a:sysClr val="windowText" lastClr="000000"/>
              </a:solidFill>
            </a:rPr>
            <a:t> صلی الله علیه </a:t>
          </a:r>
          <a:r>
            <a:rPr lang="fa-IR" sz="2800" dirty="0" err="1" smtClean="0">
              <a:solidFill>
                <a:sysClr val="windowText" lastClr="000000"/>
              </a:solidFill>
            </a:rPr>
            <a:t>وآله</a:t>
          </a:r>
          <a:r>
            <a:rPr lang="fa-IR" sz="2800" dirty="0" smtClean="0">
              <a:solidFill>
                <a:sysClr val="windowText" lastClr="000000"/>
              </a:solidFill>
            </a:rPr>
            <a:t> ؛ </a:t>
          </a:r>
          <a:r>
            <a:rPr lang="fa-IR" sz="2800" dirty="0" err="1" smtClean="0">
              <a:solidFill>
                <a:sysClr val="windowText" lastClr="000000"/>
              </a:solidFill>
            </a:rPr>
            <a:t>نقر</a:t>
          </a:r>
          <a:r>
            <a:rPr lang="fa-IR" sz="2800" dirty="0" smtClean="0">
              <a:solidFill>
                <a:sysClr val="windowText" lastClr="000000"/>
              </a:solidFill>
            </a:rPr>
            <a:t> </a:t>
          </a:r>
          <a:r>
            <a:rPr lang="fa-IR" sz="2800" dirty="0" err="1" smtClean="0">
              <a:solidFill>
                <a:sysClr val="windowText" lastClr="000000"/>
              </a:solidFill>
            </a:rPr>
            <a:t>کنقر</a:t>
          </a:r>
          <a:r>
            <a:rPr lang="fa-IR" sz="2800" dirty="0" smtClean="0">
              <a:solidFill>
                <a:sysClr val="windowText" lastClr="000000"/>
              </a:solidFill>
            </a:rPr>
            <a:t> </a:t>
          </a:r>
          <a:r>
            <a:rPr lang="fa-IR" sz="2800" dirty="0" err="1" smtClean="0">
              <a:solidFill>
                <a:sysClr val="windowText" lastClr="000000"/>
              </a:solidFill>
            </a:rPr>
            <a:t>الغراب</a:t>
          </a:r>
          <a:r>
            <a:rPr lang="fa-IR" sz="2800" dirty="0" smtClean="0">
              <a:solidFill>
                <a:sysClr val="windowText" lastClr="000000"/>
              </a:solidFill>
            </a:rPr>
            <a:t> ، </a:t>
          </a:r>
          <a:r>
            <a:rPr lang="fa-IR" sz="2800" dirty="0" err="1" smtClean="0">
              <a:solidFill>
                <a:sysClr val="windowText" lastClr="000000"/>
              </a:solidFill>
            </a:rPr>
            <a:t>لئن</a:t>
          </a:r>
          <a:r>
            <a:rPr lang="fa-IR" sz="2800" dirty="0" smtClean="0">
              <a:solidFill>
                <a:sysClr val="windowText" lastClr="000000"/>
              </a:solidFill>
            </a:rPr>
            <a:t> مات </a:t>
          </a:r>
          <a:r>
            <a:rPr lang="fa-IR" sz="2800" dirty="0" err="1" smtClean="0">
              <a:solidFill>
                <a:sysClr val="windowText" lastClr="000000"/>
              </a:solidFill>
            </a:rPr>
            <a:t>هذا</a:t>
          </a:r>
          <a:r>
            <a:rPr lang="fa-IR" sz="2800" dirty="0" smtClean="0">
              <a:solidFill>
                <a:sysClr val="windowText" lastClr="000000"/>
              </a:solidFill>
            </a:rPr>
            <a:t> و </a:t>
          </a:r>
          <a:r>
            <a:rPr lang="fa-IR" sz="2800" dirty="0" err="1" smtClean="0">
              <a:solidFill>
                <a:sysClr val="windowText" lastClr="000000"/>
              </a:solidFill>
            </a:rPr>
            <a:t>هکذا</a:t>
          </a:r>
          <a:r>
            <a:rPr lang="fa-IR" sz="2800" dirty="0" smtClean="0">
              <a:solidFill>
                <a:sysClr val="windowText" lastClr="000000"/>
              </a:solidFill>
            </a:rPr>
            <a:t> </a:t>
          </a:r>
          <a:r>
            <a:rPr lang="fa-IR" sz="2800" dirty="0" err="1" smtClean="0">
              <a:solidFill>
                <a:sysClr val="windowText" lastClr="000000"/>
              </a:solidFill>
            </a:rPr>
            <a:t>صلاتُهُ</a:t>
          </a:r>
          <a:r>
            <a:rPr lang="fa-IR" sz="2800" dirty="0" smtClean="0">
              <a:solidFill>
                <a:sysClr val="windowText" lastClr="000000"/>
              </a:solidFill>
            </a:rPr>
            <a:t> </a:t>
          </a:r>
          <a:r>
            <a:rPr lang="fa-IR" sz="2800" dirty="0" err="1" smtClean="0">
              <a:solidFill>
                <a:sysClr val="windowText" lastClr="000000"/>
              </a:solidFill>
            </a:rPr>
            <a:t>لیمُوتَنَّ</a:t>
          </a:r>
          <a:r>
            <a:rPr lang="fa-IR" sz="2800" dirty="0" smtClean="0">
              <a:solidFill>
                <a:sysClr val="windowText" lastClr="000000"/>
              </a:solidFill>
            </a:rPr>
            <a:t> علی غیر دینی .</a:t>
          </a:r>
          <a:endParaRPr lang="fa-IR" sz="2800" dirty="0">
            <a:solidFill>
              <a:sysClr val="windowText" lastClr="000000"/>
            </a:solidFill>
          </a:endParaRPr>
        </a:p>
      </dgm:t>
    </dgm:pt>
    <dgm:pt modelId="{6E914125-956B-418B-8230-73998F2960AD}" type="parTrans" cxnId="{4B3A3B24-97A2-442E-AE5B-909D428AE2D8}">
      <dgm:prSet/>
      <dgm:spPr/>
      <dgm:t>
        <a:bodyPr/>
        <a:lstStyle/>
        <a:p>
          <a:pPr rtl="1"/>
          <a:endParaRPr lang="fa-IR">
            <a:solidFill>
              <a:sysClr val="windowText" lastClr="000000"/>
            </a:solidFill>
          </a:endParaRPr>
        </a:p>
      </dgm:t>
    </dgm:pt>
    <dgm:pt modelId="{30DCA3B6-6535-4DB5-9399-FAFBA1747DDF}" type="sibTrans" cxnId="{4B3A3B24-97A2-442E-AE5B-909D428AE2D8}">
      <dgm:prSet/>
      <dgm:spPr/>
      <dgm:t>
        <a:bodyPr/>
        <a:lstStyle/>
        <a:p>
          <a:pPr rtl="1"/>
          <a:endParaRPr lang="fa-IR">
            <a:solidFill>
              <a:sysClr val="windowText" lastClr="000000"/>
            </a:solidFill>
          </a:endParaRPr>
        </a:p>
      </dgm:t>
    </dgm:pt>
    <dgm:pt modelId="{535B5490-02CA-4786-B12D-264A7BE0622A}">
      <dgm:prSet/>
      <dgm:spPr/>
      <dgm:t>
        <a:bodyPr/>
        <a:lstStyle/>
        <a:p>
          <a:pPr rtl="1"/>
          <a:r>
            <a:rPr lang="fa-IR" smtClean="0">
              <a:solidFill>
                <a:sysClr val="windowText" lastClr="000000"/>
              </a:solidFill>
            </a:rPr>
            <a:t>فروع کافی /ج3 / ص 268کتاب الصلاة باب : من حافظ علی صلاته او ضیَّعها</a:t>
          </a:r>
          <a:endParaRPr lang="fa-IR">
            <a:solidFill>
              <a:sysClr val="windowText" lastClr="000000"/>
            </a:solidFill>
          </a:endParaRPr>
        </a:p>
      </dgm:t>
    </dgm:pt>
    <dgm:pt modelId="{FBBA0709-1A3B-4418-A159-6CA17E19A06B}" type="parTrans" cxnId="{F19608F5-4A2B-4392-982D-816E4182CAC3}">
      <dgm:prSet/>
      <dgm:spPr/>
      <dgm:t>
        <a:bodyPr/>
        <a:lstStyle/>
        <a:p>
          <a:pPr rtl="1"/>
          <a:endParaRPr lang="fa-IR">
            <a:solidFill>
              <a:sysClr val="windowText" lastClr="000000"/>
            </a:solidFill>
          </a:endParaRPr>
        </a:p>
      </dgm:t>
    </dgm:pt>
    <dgm:pt modelId="{844193CF-6775-470C-BB21-EF9BE26743CD}" type="sibTrans" cxnId="{F19608F5-4A2B-4392-982D-816E4182CAC3}">
      <dgm:prSet/>
      <dgm:spPr/>
      <dgm:t>
        <a:bodyPr/>
        <a:lstStyle/>
        <a:p>
          <a:pPr rtl="1"/>
          <a:endParaRPr lang="fa-IR">
            <a:solidFill>
              <a:sysClr val="windowText" lastClr="000000"/>
            </a:solidFill>
          </a:endParaRPr>
        </a:p>
      </dgm:t>
    </dgm:pt>
    <dgm:pt modelId="{E3A059B3-FD86-43CC-A19F-E38D769D2E60}">
      <dgm:prSet/>
      <dgm:spPr/>
      <dgm:t>
        <a:bodyPr/>
        <a:lstStyle/>
        <a:p>
          <a:pPr rtl="1"/>
          <a:r>
            <a:rPr lang="fa-IR" dirty="0" smtClean="0">
              <a:solidFill>
                <a:sysClr val="windowText" lastClr="000000"/>
              </a:solidFill>
            </a:rPr>
            <a:t>چهل حدیث حضرت امام (ره) ص/521</a:t>
          </a:r>
          <a:endParaRPr lang="fa-IR" dirty="0">
            <a:solidFill>
              <a:sysClr val="windowText" lastClr="000000"/>
            </a:solidFill>
          </a:endParaRPr>
        </a:p>
      </dgm:t>
    </dgm:pt>
    <dgm:pt modelId="{B333F45B-A654-4B79-ADF9-B92FADBDB4F7}" type="parTrans" cxnId="{AC429DA7-4E75-4F6C-96D5-EA9EEF43FD32}">
      <dgm:prSet/>
      <dgm:spPr/>
      <dgm:t>
        <a:bodyPr/>
        <a:lstStyle/>
        <a:p>
          <a:pPr rtl="1"/>
          <a:endParaRPr lang="fa-IR">
            <a:solidFill>
              <a:sysClr val="windowText" lastClr="000000"/>
            </a:solidFill>
          </a:endParaRPr>
        </a:p>
      </dgm:t>
    </dgm:pt>
    <dgm:pt modelId="{84BE2497-43B9-412A-BD40-D341AC99A9EA}" type="sibTrans" cxnId="{AC429DA7-4E75-4F6C-96D5-EA9EEF43FD32}">
      <dgm:prSet/>
      <dgm:spPr/>
      <dgm:t>
        <a:bodyPr/>
        <a:lstStyle/>
        <a:p>
          <a:pPr rtl="1"/>
          <a:endParaRPr lang="fa-IR">
            <a:solidFill>
              <a:sysClr val="windowText" lastClr="000000"/>
            </a:solidFill>
          </a:endParaRPr>
        </a:p>
      </dgm:t>
    </dgm:pt>
    <dgm:pt modelId="{F0EF59B6-6AD5-410D-B868-BB8FA6FA7CF0}" type="pres">
      <dgm:prSet presAssocID="{91AA10C7-C1FC-415F-A731-DCE55EDCB6A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2E13625A-856B-4DF2-AE9E-67F5E75B0B6D}" type="pres">
      <dgm:prSet presAssocID="{D17A8C63-0AAA-419A-A043-ECEBCC85FEEF}" presName="circ1" presStyleLbl="vennNode1" presStyleIdx="0" presStyleCnt="3" custScaleX="250183" custScaleY="117233" custLinFactNeighborX="8584" custLinFactNeighborY="-1094"/>
      <dgm:spPr/>
      <dgm:t>
        <a:bodyPr/>
        <a:lstStyle/>
        <a:p>
          <a:pPr rtl="1"/>
          <a:endParaRPr lang="fa-IR"/>
        </a:p>
      </dgm:t>
    </dgm:pt>
    <dgm:pt modelId="{C8264D2D-20B2-4E0A-A18C-CAE6892B531C}" type="pres">
      <dgm:prSet presAssocID="{D17A8C63-0AAA-419A-A043-ECEBCC85FEE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E927E632-5036-424F-AF39-3D0EE7A7CC7C}" type="pres">
      <dgm:prSet presAssocID="{535B5490-02CA-4786-B12D-264A7BE0622A}" presName="circ2" presStyleLbl="vennNode1" presStyleIdx="1" presStyleCnt="3" custScaleX="156965" custScaleY="61232" custLinFactNeighborX="33855" custLinFactNeighborY="16791"/>
      <dgm:spPr/>
      <dgm:t>
        <a:bodyPr/>
        <a:lstStyle/>
        <a:p>
          <a:pPr rtl="1"/>
          <a:endParaRPr lang="fa-IR"/>
        </a:p>
      </dgm:t>
    </dgm:pt>
    <dgm:pt modelId="{946F94DC-624E-41EC-9519-E90713232DD6}" type="pres">
      <dgm:prSet presAssocID="{535B5490-02CA-4786-B12D-264A7BE0622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79524DA1-ADF9-4147-B6A3-5F38D6265C12}" type="pres">
      <dgm:prSet presAssocID="{E3A059B3-FD86-43CC-A19F-E38D769D2E60}" presName="circ3" presStyleLbl="vennNode1" presStyleIdx="2" presStyleCnt="3" custAng="0" custScaleX="147907" custScaleY="61232" custLinFactNeighborX="-35657" custLinFactNeighborY="28453"/>
      <dgm:spPr/>
      <dgm:t>
        <a:bodyPr/>
        <a:lstStyle/>
        <a:p>
          <a:pPr rtl="1"/>
          <a:endParaRPr lang="fa-IR"/>
        </a:p>
      </dgm:t>
    </dgm:pt>
    <dgm:pt modelId="{CEECEFC7-628E-4208-861F-7942C31C25EA}" type="pres">
      <dgm:prSet presAssocID="{E3A059B3-FD86-43CC-A19F-E38D769D2E6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548CE83D-026E-4D8B-9C40-FAFC1E96DB07}" type="presOf" srcId="{D17A8C63-0AAA-419A-A043-ECEBCC85FEEF}" destId="{2E13625A-856B-4DF2-AE9E-67F5E75B0B6D}" srcOrd="0" destOrd="0" presId="urn:microsoft.com/office/officeart/2005/8/layout/venn1"/>
    <dgm:cxn modelId="{63EB070C-D541-4A68-9EDB-8473E59B89B9}" type="presOf" srcId="{E3A059B3-FD86-43CC-A19F-E38D769D2E60}" destId="{79524DA1-ADF9-4147-B6A3-5F38D6265C12}" srcOrd="0" destOrd="0" presId="urn:microsoft.com/office/officeart/2005/8/layout/venn1"/>
    <dgm:cxn modelId="{E66AB21B-C783-412A-9C95-164FF22BF1AA}" type="presOf" srcId="{535B5490-02CA-4786-B12D-264A7BE0622A}" destId="{946F94DC-624E-41EC-9519-E90713232DD6}" srcOrd="1" destOrd="0" presId="urn:microsoft.com/office/officeart/2005/8/layout/venn1"/>
    <dgm:cxn modelId="{F19608F5-4A2B-4392-982D-816E4182CAC3}" srcId="{91AA10C7-C1FC-415F-A731-DCE55EDCB6AE}" destId="{535B5490-02CA-4786-B12D-264A7BE0622A}" srcOrd="1" destOrd="0" parTransId="{FBBA0709-1A3B-4418-A159-6CA17E19A06B}" sibTransId="{844193CF-6775-470C-BB21-EF9BE26743CD}"/>
    <dgm:cxn modelId="{F0D6E44E-6EBC-4301-9699-B8AD273E0155}" type="presOf" srcId="{535B5490-02CA-4786-B12D-264A7BE0622A}" destId="{E927E632-5036-424F-AF39-3D0EE7A7CC7C}" srcOrd="0" destOrd="0" presId="urn:microsoft.com/office/officeart/2005/8/layout/venn1"/>
    <dgm:cxn modelId="{4B3A3B24-97A2-442E-AE5B-909D428AE2D8}" srcId="{91AA10C7-C1FC-415F-A731-DCE55EDCB6AE}" destId="{D17A8C63-0AAA-419A-A043-ECEBCC85FEEF}" srcOrd="0" destOrd="0" parTransId="{6E914125-956B-418B-8230-73998F2960AD}" sibTransId="{30DCA3B6-6535-4DB5-9399-FAFBA1747DDF}"/>
    <dgm:cxn modelId="{DED5A373-5932-4CDC-8A87-6B582F741EB8}" type="presOf" srcId="{91AA10C7-C1FC-415F-A731-DCE55EDCB6AE}" destId="{F0EF59B6-6AD5-410D-B868-BB8FA6FA7CF0}" srcOrd="0" destOrd="0" presId="urn:microsoft.com/office/officeart/2005/8/layout/venn1"/>
    <dgm:cxn modelId="{AC429DA7-4E75-4F6C-96D5-EA9EEF43FD32}" srcId="{91AA10C7-C1FC-415F-A731-DCE55EDCB6AE}" destId="{E3A059B3-FD86-43CC-A19F-E38D769D2E60}" srcOrd="2" destOrd="0" parTransId="{B333F45B-A654-4B79-ADF9-B92FADBDB4F7}" sibTransId="{84BE2497-43B9-412A-BD40-D341AC99A9EA}"/>
    <dgm:cxn modelId="{743614B9-68EF-4613-82D2-FDB3AFDEAE31}" type="presOf" srcId="{D17A8C63-0AAA-419A-A043-ECEBCC85FEEF}" destId="{C8264D2D-20B2-4E0A-A18C-CAE6892B531C}" srcOrd="1" destOrd="0" presId="urn:microsoft.com/office/officeart/2005/8/layout/venn1"/>
    <dgm:cxn modelId="{1C7592D9-9DFD-45CD-8651-E6BFFC555539}" type="presOf" srcId="{E3A059B3-FD86-43CC-A19F-E38D769D2E60}" destId="{CEECEFC7-628E-4208-861F-7942C31C25EA}" srcOrd="1" destOrd="0" presId="urn:microsoft.com/office/officeart/2005/8/layout/venn1"/>
    <dgm:cxn modelId="{D54BD524-55A2-445B-9065-6D1B9D52B439}" type="presParOf" srcId="{F0EF59B6-6AD5-410D-B868-BB8FA6FA7CF0}" destId="{2E13625A-856B-4DF2-AE9E-67F5E75B0B6D}" srcOrd="0" destOrd="0" presId="urn:microsoft.com/office/officeart/2005/8/layout/venn1"/>
    <dgm:cxn modelId="{5C52EF18-6091-4DC1-A927-08E335741893}" type="presParOf" srcId="{F0EF59B6-6AD5-410D-B868-BB8FA6FA7CF0}" destId="{C8264D2D-20B2-4E0A-A18C-CAE6892B531C}" srcOrd="1" destOrd="0" presId="urn:microsoft.com/office/officeart/2005/8/layout/venn1"/>
    <dgm:cxn modelId="{CD612560-AE61-49BA-B02C-8592910171FB}" type="presParOf" srcId="{F0EF59B6-6AD5-410D-B868-BB8FA6FA7CF0}" destId="{E927E632-5036-424F-AF39-3D0EE7A7CC7C}" srcOrd="2" destOrd="0" presId="urn:microsoft.com/office/officeart/2005/8/layout/venn1"/>
    <dgm:cxn modelId="{08EF030B-B119-4B41-B4A9-A50FAE91EC4D}" type="presParOf" srcId="{F0EF59B6-6AD5-410D-B868-BB8FA6FA7CF0}" destId="{946F94DC-624E-41EC-9519-E90713232DD6}" srcOrd="3" destOrd="0" presId="urn:microsoft.com/office/officeart/2005/8/layout/venn1"/>
    <dgm:cxn modelId="{5ED5360C-40BE-4D0F-A879-554B8091E9A1}" type="presParOf" srcId="{F0EF59B6-6AD5-410D-B868-BB8FA6FA7CF0}" destId="{79524DA1-ADF9-4147-B6A3-5F38D6265C12}" srcOrd="4" destOrd="0" presId="urn:microsoft.com/office/officeart/2005/8/layout/venn1"/>
    <dgm:cxn modelId="{376D14DD-BD0C-4849-9015-DE6BF6899509}" type="presParOf" srcId="{F0EF59B6-6AD5-410D-B868-BB8FA6FA7CF0}" destId="{CEECEFC7-628E-4208-861F-7942C31C25E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4ABB09-3A8A-4530-968B-A40119750F8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B95690C0-9FC6-44FD-AA5E-761C6B7DE4E4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 w="57150"/>
      </dgm:spPr>
      <dgm:t>
        <a:bodyPr/>
        <a:lstStyle/>
        <a:p>
          <a:pPr algn="r" rtl="1"/>
          <a:r>
            <a:rPr lang="fa-IR" b="1" dirty="0" smtClean="0">
              <a:blipFill>
                <a:blip xmlns:r="http://schemas.openxmlformats.org/officeDocument/2006/relationships" r:embed="rId1"/>
                <a:tile tx="0" ty="0" sx="100000" sy="100000" flip="none" algn="tl"/>
              </a:blipFill>
            </a:rPr>
            <a:t>5- علل غفلت از نماز</a:t>
          </a:r>
          <a:endParaRPr lang="fa-IR" dirty="0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A6181FD3-AAD5-44E8-AC38-52EBAA573BB9}" type="parTrans" cxnId="{15C31A65-5D5C-4F3E-949E-445A460E24B5}">
      <dgm:prSet/>
      <dgm:spPr/>
      <dgm:t>
        <a:bodyPr/>
        <a:lstStyle/>
        <a:p>
          <a:pPr rtl="1"/>
          <a:endParaRPr lang="fa-IR"/>
        </a:p>
      </dgm:t>
    </dgm:pt>
    <dgm:pt modelId="{22ED5C83-E019-4309-ABFC-E1392022ED09}" type="sibTrans" cxnId="{15C31A65-5D5C-4F3E-949E-445A460E24B5}">
      <dgm:prSet/>
      <dgm:spPr/>
      <dgm:t>
        <a:bodyPr/>
        <a:lstStyle/>
        <a:p>
          <a:pPr rtl="1"/>
          <a:endParaRPr lang="fa-IR"/>
        </a:p>
      </dgm:t>
    </dgm:pt>
    <dgm:pt modelId="{B54C0264-8706-47E7-89C4-642730223A10}" type="pres">
      <dgm:prSet presAssocID="{5E4ABB09-3A8A-4530-968B-A40119750F8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14BC6458-95A7-44B9-AB08-523142A27F0B}" type="pres">
      <dgm:prSet presAssocID="{B95690C0-9FC6-44FD-AA5E-761C6B7DE4E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15C31A65-5D5C-4F3E-949E-445A460E24B5}" srcId="{5E4ABB09-3A8A-4530-968B-A40119750F88}" destId="{B95690C0-9FC6-44FD-AA5E-761C6B7DE4E4}" srcOrd="0" destOrd="0" parTransId="{A6181FD3-AAD5-44E8-AC38-52EBAA573BB9}" sibTransId="{22ED5C83-E019-4309-ABFC-E1392022ED09}"/>
    <dgm:cxn modelId="{9B62256B-58F9-4F8A-A359-CEEF598B3DEA}" type="presOf" srcId="{5E4ABB09-3A8A-4530-968B-A40119750F88}" destId="{B54C0264-8706-47E7-89C4-642730223A10}" srcOrd="0" destOrd="0" presId="urn:microsoft.com/office/officeart/2005/8/layout/vList2"/>
    <dgm:cxn modelId="{8CAFE0FB-9485-411F-9309-C640501AC750}" type="presOf" srcId="{B95690C0-9FC6-44FD-AA5E-761C6B7DE4E4}" destId="{14BC6458-95A7-44B9-AB08-523142A27F0B}" srcOrd="0" destOrd="0" presId="urn:microsoft.com/office/officeart/2005/8/layout/vList2"/>
    <dgm:cxn modelId="{3E466B70-4386-4AEB-AEB3-3D0B18B22DD4}" type="presParOf" srcId="{B54C0264-8706-47E7-89C4-642730223A10}" destId="{14BC6458-95A7-44B9-AB08-523142A27F0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AA1B92-A0CE-451F-BF30-9239390F18E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FD32026E-A626-4639-ADAC-F7EBD90A4DC3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 w="57150">
          <a:solidFill>
            <a:schemeClr val="accent2">
              <a:lumMod val="75000"/>
            </a:schemeClr>
          </a:solidFill>
        </a:ln>
      </dgm:spPr>
      <dgm:t>
        <a:bodyPr/>
        <a:lstStyle/>
        <a:p>
          <a:pPr rtl="1"/>
          <a:r>
            <a:rPr lang="fa-IR" b="1" dirty="0" smtClean="0">
              <a:blipFill>
                <a:blip xmlns:r="http://schemas.openxmlformats.org/officeDocument/2006/relationships" r:embed="rId1"/>
                <a:tile tx="0" ty="0" sx="100000" sy="100000" flip="none" algn="tl"/>
              </a:blipFill>
            </a:rPr>
            <a:t>2- فرق اسرار ، آثار ، آداب و حکمت عبادات</a:t>
          </a:r>
          <a:endParaRPr lang="fa-IR" dirty="0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11A1301C-79C6-453C-8DC0-EB2DE7971A8A}" type="parTrans" cxnId="{E3D46045-B208-40B8-BDA3-EA9F6593CAF5}">
      <dgm:prSet/>
      <dgm:spPr/>
      <dgm:t>
        <a:bodyPr/>
        <a:lstStyle/>
        <a:p>
          <a:pPr rtl="1"/>
          <a:endParaRPr lang="fa-IR"/>
        </a:p>
      </dgm:t>
    </dgm:pt>
    <dgm:pt modelId="{978C2B94-2203-4105-A110-7C4E0F9207D6}" type="sibTrans" cxnId="{E3D46045-B208-40B8-BDA3-EA9F6593CAF5}">
      <dgm:prSet/>
      <dgm:spPr/>
      <dgm:t>
        <a:bodyPr/>
        <a:lstStyle/>
        <a:p>
          <a:pPr rtl="1"/>
          <a:endParaRPr lang="fa-IR"/>
        </a:p>
      </dgm:t>
    </dgm:pt>
    <dgm:pt modelId="{1FE285F4-5B8F-4CAC-BB39-37A4A2ED8DE0}" type="pres">
      <dgm:prSet presAssocID="{D3AA1B92-A0CE-451F-BF30-9239390F18E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DC9570C5-570D-4E86-BF31-7C6056EBCCAB}" type="pres">
      <dgm:prSet presAssocID="{FD32026E-A626-4639-ADAC-F7EBD90A4DC3}" presName="parentText" presStyleLbl="node1" presStyleIdx="0" presStyleCnt="1" custLinFactNeighborY="-1594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6CB807D5-717E-466A-9EC1-E59BEFC12ED0}" type="presOf" srcId="{FD32026E-A626-4639-ADAC-F7EBD90A4DC3}" destId="{DC9570C5-570D-4E86-BF31-7C6056EBCCAB}" srcOrd="0" destOrd="0" presId="urn:microsoft.com/office/officeart/2005/8/layout/vList2"/>
    <dgm:cxn modelId="{E3D46045-B208-40B8-BDA3-EA9F6593CAF5}" srcId="{D3AA1B92-A0CE-451F-BF30-9239390F18E8}" destId="{FD32026E-A626-4639-ADAC-F7EBD90A4DC3}" srcOrd="0" destOrd="0" parTransId="{11A1301C-79C6-453C-8DC0-EB2DE7971A8A}" sibTransId="{978C2B94-2203-4105-A110-7C4E0F9207D6}"/>
    <dgm:cxn modelId="{04131BF0-8ECF-408A-861D-712F1D47C619}" type="presOf" srcId="{D3AA1B92-A0CE-451F-BF30-9239390F18E8}" destId="{1FE285F4-5B8F-4CAC-BB39-37A4A2ED8DE0}" srcOrd="0" destOrd="0" presId="urn:microsoft.com/office/officeart/2005/8/layout/vList2"/>
    <dgm:cxn modelId="{8781DF21-B4D8-4118-885F-63F97777E43D}" type="presParOf" srcId="{1FE285F4-5B8F-4CAC-BB39-37A4A2ED8DE0}" destId="{DC9570C5-570D-4E86-BF31-7C6056EBCCA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F779B1-1D17-416D-B034-896F7158FBA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6F118467-9711-44FE-9431-318E08B0804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 w="57150">
          <a:solidFill>
            <a:schemeClr val="tx2">
              <a:lumMod val="75000"/>
            </a:schemeClr>
          </a:solidFill>
        </a:ln>
      </dgm:spPr>
      <dgm:t>
        <a:bodyPr/>
        <a:lstStyle/>
        <a:p>
          <a:pPr rtl="1"/>
          <a:r>
            <a:rPr lang="fa-IR" b="1" dirty="0" smtClean="0">
              <a:blipFill>
                <a:blip xmlns:r="http://schemas.openxmlformats.org/officeDocument/2006/relationships" r:embed="rId1"/>
                <a:tile tx="0" ty="0" sx="100000" sy="100000" flip="none" algn="tl"/>
              </a:blipFill>
            </a:rPr>
            <a:t>3- چیستی نماز</a:t>
          </a:r>
          <a:endParaRPr lang="fa-IR" dirty="0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D5248F70-2E58-4F19-8027-55D0433DE6C6}" type="parTrans" cxnId="{2D0E4181-B676-4224-889F-73E91B87B29D}">
      <dgm:prSet/>
      <dgm:spPr/>
      <dgm:t>
        <a:bodyPr/>
        <a:lstStyle/>
        <a:p>
          <a:pPr rtl="1"/>
          <a:endParaRPr lang="fa-IR"/>
        </a:p>
      </dgm:t>
    </dgm:pt>
    <dgm:pt modelId="{445A5D16-F6C1-4475-A440-537735216872}" type="sibTrans" cxnId="{2D0E4181-B676-4224-889F-73E91B87B29D}">
      <dgm:prSet/>
      <dgm:spPr/>
      <dgm:t>
        <a:bodyPr/>
        <a:lstStyle/>
        <a:p>
          <a:pPr rtl="1"/>
          <a:endParaRPr lang="fa-IR"/>
        </a:p>
      </dgm:t>
    </dgm:pt>
    <dgm:pt modelId="{145771A5-79F6-4AB7-BA9C-0339B5C72722}" type="pres">
      <dgm:prSet presAssocID="{87F779B1-1D17-416D-B034-896F7158FBA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B4B7EFC0-67AC-47CE-BFE1-F230DCAA086D}" type="pres">
      <dgm:prSet presAssocID="{6F118467-9711-44FE-9431-318E08B08041}" presName="parentText" presStyleLbl="node1" presStyleIdx="0" presStyleCnt="1" custLinFactNeighborX="373" custLinFactNeighborY="-16787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2D0E4181-B676-4224-889F-73E91B87B29D}" srcId="{87F779B1-1D17-416D-B034-896F7158FBAF}" destId="{6F118467-9711-44FE-9431-318E08B08041}" srcOrd="0" destOrd="0" parTransId="{D5248F70-2E58-4F19-8027-55D0433DE6C6}" sibTransId="{445A5D16-F6C1-4475-A440-537735216872}"/>
    <dgm:cxn modelId="{46A0E653-356F-4E56-8F71-876A8D312848}" type="presOf" srcId="{6F118467-9711-44FE-9431-318E08B08041}" destId="{B4B7EFC0-67AC-47CE-BFE1-F230DCAA086D}" srcOrd="0" destOrd="0" presId="urn:microsoft.com/office/officeart/2005/8/layout/vList2"/>
    <dgm:cxn modelId="{2F1566E5-615D-4A63-BC71-4F36AED1E11F}" type="presOf" srcId="{87F779B1-1D17-416D-B034-896F7158FBAF}" destId="{145771A5-79F6-4AB7-BA9C-0339B5C72722}" srcOrd="0" destOrd="0" presId="urn:microsoft.com/office/officeart/2005/8/layout/vList2"/>
    <dgm:cxn modelId="{C994AC4D-7460-49AA-A1EE-AECE51B4042B}" type="presParOf" srcId="{145771A5-79F6-4AB7-BA9C-0339B5C72722}" destId="{B4B7EFC0-67AC-47CE-BFE1-F230DCAA08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C2AB83C-4A74-487B-818F-FDA79D72C3A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2690F314-D469-4AD0-8AC3-2411AB36AF0A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 w="38100">
          <a:solidFill>
            <a:schemeClr val="accent2">
              <a:lumMod val="75000"/>
            </a:schemeClr>
          </a:solidFill>
        </a:ln>
      </dgm:spPr>
      <dgm:t>
        <a:bodyPr/>
        <a:lstStyle/>
        <a:p>
          <a:pPr rtl="1"/>
          <a:r>
            <a:rPr lang="fa-IR" b="1" dirty="0" smtClean="0">
              <a:blipFill>
                <a:blip xmlns:r="http://schemas.openxmlformats.org/officeDocument/2006/relationships" r:embed="rId1"/>
                <a:tile tx="0" ty="0" sx="100000" sy="100000" flip="none" algn="tl"/>
              </a:blipFill>
            </a:rPr>
            <a:t>6- راهکارها</a:t>
          </a:r>
          <a:endParaRPr lang="fa-IR" dirty="0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0BF5DE3D-93F2-44CF-B897-96182A220CB2}" type="parTrans" cxnId="{3D5095C0-633E-4FAB-8AC1-AC871663F7F7}">
      <dgm:prSet/>
      <dgm:spPr/>
      <dgm:t>
        <a:bodyPr/>
        <a:lstStyle/>
        <a:p>
          <a:pPr rtl="1"/>
          <a:endParaRPr lang="fa-IR"/>
        </a:p>
      </dgm:t>
    </dgm:pt>
    <dgm:pt modelId="{6681D214-9945-49DD-A039-33E02A95599D}" type="sibTrans" cxnId="{3D5095C0-633E-4FAB-8AC1-AC871663F7F7}">
      <dgm:prSet/>
      <dgm:spPr/>
      <dgm:t>
        <a:bodyPr/>
        <a:lstStyle/>
        <a:p>
          <a:pPr rtl="1"/>
          <a:endParaRPr lang="fa-IR"/>
        </a:p>
      </dgm:t>
    </dgm:pt>
    <dgm:pt modelId="{18451FF2-011A-49ED-911E-12060D5FFC7B}" type="pres">
      <dgm:prSet presAssocID="{0C2AB83C-4A74-487B-818F-FDA79D72C3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0875FAAB-3398-4104-87EC-01CAF30A8C53}" type="pres">
      <dgm:prSet presAssocID="{2690F314-D469-4AD0-8AC3-2411AB36AF0A}" presName="parentText" presStyleLbl="node1" presStyleIdx="0" presStyleCnt="1" custScaleY="87217" custLinFactNeighborY="7679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9F238D3D-BE09-4775-A626-0F7C7BE0261A}" type="presOf" srcId="{0C2AB83C-4A74-487B-818F-FDA79D72C3A6}" destId="{18451FF2-011A-49ED-911E-12060D5FFC7B}" srcOrd="0" destOrd="0" presId="urn:microsoft.com/office/officeart/2005/8/layout/vList2"/>
    <dgm:cxn modelId="{3D5095C0-633E-4FAB-8AC1-AC871663F7F7}" srcId="{0C2AB83C-4A74-487B-818F-FDA79D72C3A6}" destId="{2690F314-D469-4AD0-8AC3-2411AB36AF0A}" srcOrd="0" destOrd="0" parTransId="{0BF5DE3D-93F2-44CF-B897-96182A220CB2}" sibTransId="{6681D214-9945-49DD-A039-33E02A95599D}"/>
    <dgm:cxn modelId="{2FF7E247-6742-4612-B7E3-8233D7B35F92}" type="presOf" srcId="{2690F314-D469-4AD0-8AC3-2411AB36AF0A}" destId="{0875FAAB-3398-4104-87EC-01CAF30A8C53}" srcOrd="0" destOrd="0" presId="urn:microsoft.com/office/officeart/2005/8/layout/vList2"/>
    <dgm:cxn modelId="{F7DBD6FD-036E-494E-A0E7-7C22509DF839}" type="presParOf" srcId="{18451FF2-011A-49ED-911E-12060D5FFC7B}" destId="{0875FAAB-3398-4104-87EC-01CAF30A8C5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E4F1027-8DC8-435C-B397-80953275101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4CBFC8A6-1216-4749-BF86-3D49D124CE3B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 w="57150"/>
      </dgm:spPr>
      <dgm:t>
        <a:bodyPr/>
        <a:lstStyle/>
        <a:p>
          <a:pPr rtl="1"/>
          <a:r>
            <a:rPr lang="fa-IR" b="1" dirty="0" smtClean="0">
              <a:blipFill>
                <a:blip xmlns:r="http://schemas.openxmlformats.org/officeDocument/2006/relationships" r:embed="rId1"/>
                <a:tile tx="0" ty="0" sx="100000" sy="100000" flip="none" algn="tl"/>
              </a:blipFill>
            </a:rPr>
            <a:t>7- مردم  و نماز </a:t>
          </a:r>
          <a:endParaRPr lang="fa-IR" dirty="0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gm:t>
    </dgm:pt>
    <dgm:pt modelId="{A5B16096-4686-4512-AEAB-535621A2D6AC}" type="parTrans" cxnId="{95D38950-EA74-415E-BB77-AEA6DDC24D10}">
      <dgm:prSet/>
      <dgm:spPr/>
      <dgm:t>
        <a:bodyPr/>
        <a:lstStyle/>
        <a:p>
          <a:pPr rtl="1"/>
          <a:endParaRPr lang="fa-IR"/>
        </a:p>
      </dgm:t>
    </dgm:pt>
    <dgm:pt modelId="{47ED0008-F164-4BCC-9261-A7FEE858C5F2}" type="sibTrans" cxnId="{95D38950-EA74-415E-BB77-AEA6DDC24D10}">
      <dgm:prSet/>
      <dgm:spPr/>
      <dgm:t>
        <a:bodyPr/>
        <a:lstStyle/>
        <a:p>
          <a:pPr rtl="1"/>
          <a:endParaRPr lang="fa-IR"/>
        </a:p>
      </dgm:t>
    </dgm:pt>
    <dgm:pt modelId="{5219C127-9104-4073-880F-909A67DC088A}" type="pres">
      <dgm:prSet presAssocID="{0E4F1027-8DC8-435C-B397-8095327510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F9C2F32C-D46B-4DF9-A86D-4829C9A4EC95}" type="pres">
      <dgm:prSet presAssocID="{4CBFC8A6-1216-4749-BF86-3D49D124CE3B}" presName="parentText" presStyleLbl="node1" presStyleIdx="0" presStyleCnt="1" custLinFactNeighborY="16278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A2649977-02DD-4B2F-B723-A5A68E6A3468}" type="presOf" srcId="{4CBFC8A6-1216-4749-BF86-3D49D124CE3B}" destId="{F9C2F32C-D46B-4DF9-A86D-4829C9A4EC95}" srcOrd="0" destOrd="0" presId="urn:microsoft.com/office/officeart/2005/8/layout/vList2"/>
    <dgm:cxn modelId="{95D38950-EA74-415E-BB77-AEA6DDC24D10}" srcId="{0E4F1027-8DC8-435C-B397-809532751016}" destId="{4CBFC8A6-1216-4749-BF86-3D49D124CE3B}" srcOrd="0" destOrd="0" parTransId="{A5B16096-4686-4512-AEAB-535621A2D6AC}" sibTransId="{47ED0008-F164-4BCC-9261-A7FEE858C5F2}"/>
    <dgm:cxn modelId="{6D9B960F-B627-41CB-A593-A6770A62F0B3}" type="presOf" srcId="{0E4F1027-8DC8-435C-B397-809532751016}" destId="{5219C127-9104-4073-880F-909A67DC088A}" srcOrd="0" destOrd="0" presId="urn:microsoft.com/office/officeart/2005/8/layout/vList2"/>
    <dgm:cxn modelId="{817754D8-CFC6-4210-B4B4-6FDF39060901}" type="presParOf" srcId="{5219C127-9104-4073-880F-909A67DC088A}" destId="{F9C2F32C-D46B-4DF9-A86D-4829C9A4EC9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9A49C77-6D4D-4DA2-B424-F4CC141504FE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5D771A5F-170C-42BC-9D80-7D5D71137C35}" type="pres">
      <dgm:prSet presAssocID="{49A49C77-6D4D-4DA2-B424-F4CC141504F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C7FDC17B-B0C4-4BC9-8993-8659166D5F2D}" type="pres">
      <dgm:prSet presAssocID="{49A49C77-6D4D-4DA2-B424-F4CC141504FE}" presName="dummyMaxCanvas" presStyleCnt="0">
        <dgm:presLayoutVars/>
      </dgm:prSet>
      <dgm:spPr/>
    </dgm:pt>
  </dgm:ptLst>
  <dgm:cxnLst>
    <dgm:cxn modelId="{C201E552-EA94-444C-8C12-37D0E7221D7A}" type="presOf" srcId="{49A49C77-6D4D-4DA2-B424-F4CC141504FE}" destId="{5D771A5F-170C-42BC-9D80-7D5D71137C35}" srcOrd="0" destOrd="0" presId="urn:microsoft.com/office/officeart/2005/8/layout/vProcess5"/>
    <dgm:cxn modelId="{90B7DCDA-8E02-414A-9BBE-B489326B773C}" type="presParOf" srcId="{5D771A5F-170C-42BC-9D80-7D5D71137C35}" destId="{C7FDC17B-B0C4-4BC9-8993-8659166D5F2D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C1AFC70-F8F9-43D0-9A51-BEDC232BD73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416E089E-5287-43D2-8EBB-B3315181AB90}">
      <dgm:prSet phldrT="[متن]" custT="1"/>
      <dgm:spPr>
        <a:solidFill>
          <a:srgbClr val="02460A"/>
        </a:solidFill>
        <a:ln w="76200">
          <a:solidFill>
            <a:srgbClr val="00B050"/>
          </a:solidFill>
        </a:ln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algn="ctr" rtl="1"/>
          <a:r>
            <a:rPr lang="fa-IR" sz="60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 نماز ما چه نقصی دارد ؟</a:t>
          </a:r>
          <a:endParaRPr lang="fa-IR" sz="6000" b="1" cap="none" spc="0" dirty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B6FFB7B-7AD8-4869-B232-5112B224BF7A}" type="parTrans" cxnId="{1010B755-38CF-416F-A4D3-D44B9CEFD44A}">
      <dgm:prSet/>
      <dgm:spPr/>
      <dgm:t>
        <a:bodyPr/>
        <a:lstStyle/>
        <a:p>
          <a:pPr rtl="1"/>
          <a:endParaRPr lang="fa-IR"/>
        </a:p>
      </dgm:t>
    </dgm:pt>
    <dgm:pt modelId="{4F126AF4-2DDD-4C82-8979-4116A8024E2A}" type="sibTrans" cxnId="{1010B755-38CF-416F-A4D3-D44B9CEFD44A}">
      <dgm:prSet/>
      <dgm:spPr/>
      <dgm:t>
        <a:bodyPr/>
        <a:lstStyle/>
        <a:p>
          <a:pPr rtl="1"/>
          <a:endParaRPr lang="fa-IR"/>
        </a:p>
      </dgm:t>
    </dgm:pt>
    <dgm:pt modelId="{5F94DE2A-DB4D-4CAF-BA19-39E6CFA530F4}">
      <dgm:prSet phldrT="[متن]" phldr="1"/>
      <dgm:spPr/>
      <dgm:t>
        <a:bodyPr/>
        <a:lstStyle/>
        <a:p>
          <a:pPr rtl="1"/>
          <a:endParaRPr lang="fa-IR"/>
        </a:p>
      </dgm:t>
    </dgm:pt>
    <dgm:pt modelId="{40FFD735-202C-487B-BA84-3EEF13C200AD}" type="parTrans" cxnId="{DC6B32BB-5B32-4E9B-B271-B622B38BCD72}">
      <dgm:prSet/>
      <dgm:spPr/>
      <dgm:t>
        <a:bodyPr/>
        <a:lstStyle/>
        <a:p>
          <a:pPr rtl="1"/>
          <a:endParaRPr lang="fa-IR"/>
        </a:p>
      </dgm:t>
    </dgm:pt>
    <dgm:pt modelId="{DDA904CB-4187-422C-99A1-24ADE748B82F}" type="sibTrans" cxnId="{DC6B32BB-5B32-4E9B-B271-B622B38BCD72}">
      <dgm:prSet/>
      <dgm:spPr/>
      <dgm:t>
        <a:bodyPr/>
        <a:lstStyle/>
        <a:p>
          <a:pPr rtl="1"/>
          <a:endParaRPr lang="fa-IR"/>
        </a:p>
      </dgm:t>
    </dgm:pt>
    <dgm:pt modelId="{828F913D-7DCF-4863-822D-E5DB8F837643}" type="pres">
      <dgm:prSet presAssocID="{5C1AFC70-F8F9-43D0-9A51-BEDC232BD73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8F083CA2-7AB1-44D5-8CFC-5AE4C9C44681}" type="pres">
      <dgm:prSet presAssocID="{416E089E-5287-43D2-8EBB-B3315181AB90}" presName="parentText" presStyleLbl="node1" presStyleIdx="0" presStyleCnt="1" custScaleY="666741" custLinFactNeighborY="-526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D50FEBAE-A13E-47F1-8F9F-A9B6DE23392D}" type="pres">
      <dgm:prSet presAssocID="{416E089E-5287-43D2-8EBB-B3315181AB90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7F9380BC-0943-491D-A47D-F0B61D203A27}" type="presOf" srcId="{5F94DE2A-DB4D-4CAF-BA19-39E6CFA530F4}" destId="{D50FEBAE-A13E-47F1-8F9F-A9B6DE23392D}" srcOrd="0" destOrd="0" presId="urn:microsoft.com/office/officeart/2005/8/layout/vList2"/>
    <dgm:cxn modelId="{DC6B32BB-5B32-4E9B-B271-B622B38BCD72}" srcId="{416E089E-5287-43D2-8EBB-B3315181AB90}" destId="{5F94DE2A-DB4D-4CAF-BA19-39E6CFA530F4}" srcOrd="0" destOrd="0" parTransId="{40FFD735-202C-487B-BA84-3EEF13C200AD}" sibTransId="{DDA904CB-4187-422C-99A1-24ADE748B82F}"/>
    <dgm:cxn modelId="{1010B755-38CF-416F-A4D3-D44B9CEFD44A}" srcId="{5C1AFC70-F8F9-43D0-9A51-BEDC232BD73C}" destId="{416E089E-5287-43D2-8EBB-B3315181AB90}" srcOrd="0" destOrd="0" parTransId="{5B6FFB7B-7AD8-4869-B232-5112B224BF7A}" sibTransId="{4F126AF4-2DDD-4C82-8979-4116A8024E2A}"/>
    <dgm:cxn modelId="{0690A16E-294C-4758-AB3A-0CAA6F98B0A8}" type="presOf" srcId="{416E089E-5287-43D2-8EBB-B3315181AB90}" destId="{8F083CA2-7AB1-44D5-8CFC-5AE4C9C44681}" srcOrd="0" destOrd="0" presId="urn:microsoft.com/office/officeart/2005/8/layout/vList2"/>
    <dgm:cxn modelId="{648746D2-F63C-4AF7-A150-7C1A3682D9D7}" type="presOf" srcId="{5C1AFC70-F8F9-43D0-9A51-BEDC232BD73C}" destId="{828F913D-7DCF-4863-822D-E5DB8F837643}" srcOrd="0" destOrd="0" presId="urn:microsoft.com/office/officeart/2005/8/layout/vList2"/>
    <dgm:cxn modelId="{148111E8-5CC8-4F0A-850B-26F208CFAC79}" type="presParOf" srcId="{828F913D-7DCF-4863-822D-E5DB8F837643}" destId="{8F083CA2-7AB1-44D5-8CFC-5AE4C9C44681}" srcOrd="0" destOrd="0" presId="urn:microsoft.com/office/officeart/2005/8/layout/vList2"/>
    <dgm:cxn modelId="{3EEA5CFB-4FC5-482D-A32F-793C7129FD7B}" type="presParOf" srcId="{828F913D-7DCF-4863-822D-E5DB8F837643}" destId="{D50FEBAE-A13E-47F1-8F9F-A9B6DE23392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DB41C-F8EC-43DA-8B4F-8F0D5095F7B9}">
      <dsp:nvSpPr>
        <dsp:cNvPr id="0" name=""/>
        <dsp:cNvSpPr/>
      </dsp:nvSpPr>
      <dsp:spPr>
        <a:xfrm>
          <a:off x="0" y="0"/>
          <a:ext cx="4104690" cy="936000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000" b="1" kern="1200" dirty="0" smtClean="0">
              <a:blipFill>
                <a:blip xmlns:r="http://schemas.openxmlformats.org/officeDocument/2006/relationships" r:embed="rId1"/>
                <a:tile tx="0" ty="0" sx="100000" sy="100000" flip="none" algn="tl"/>
              </a:blipFill>
            </a:rPr>
            <a:t>1- چرا ؟</a:t>
          </a:r>
          <a:endParaRPr lang="fa-IR" sz="4000" kern="1200" dirty="0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sp:txBody>
      <dsp:txXfrm>
        <a:off x="45692" y="45692"/>
        <a:ext cx="4013306" cy="84461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A9473-3947-4CF7-BFAE-AA794D76623F}">
      <dsp:nvSpPr>
        <dsp:cNvPr id="0" name=""/>
        <dsp:cNvSpPr/>
      </dsp:nvSpPr>
      <dsp:spPr>
        <a:xfrm>
          <a:off x="0" y="0"/>
          <a:ext cx="3672408" cy="889789"/>
        </a:xfrm>
        <a:prstGeom prst="roundRect">
          <a:avLst/>
        </a:prstGeom>
        <a:solidFill>
          <a:srgbClr val="002060"/>
        </a:solidFill>
        <a:ln w="76200">
          <a:solidFill>
            <a:srgbClr val="FFFF00"/>
          </a:solidFill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prstMaterial="flat">
          <a:bevelT w="34925" h="47625" prst="coolSlant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400" kern="1200" dirty="0" smtClean="0"/>
            <a:t>چه باید کرد ؟</a:t>
          </a:r>
          <a:endParaRPr lang="fa-IR" sz="5400" kern="1200" dirty="0"/>
        </a:p>
      </dsp:txBody>
      <dsp:txXfrm>
        <a:off x="43436" y="43436"/>
        <a:ext cx="3585536" cy="80291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8358C-7882-4FB7-A305-55BD25D41128}">
      <dsp:nvSpPr>
        <dsp:cNvPr id="0" name=""/>
        <dsp:cNvSpPr/>
      </dsp:nvSpPr>
      <dsp:spPr>
        <a:xfrm>
          <a:off x="144010" y="0"/>
          <a:ext cx="4906888" cy="936104"/>
        </a:xfrm>
        <a:prstGeom prst="ellipse">
          <a:avLst/>
        </a:prstGeom>
        <a:noFill/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>
          <a:glow rad="101600">
            <a:srgbClr val="FFC000">
              <a:alpha val="6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6000" b="1" kern="1200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cs typeface="2  Homa" pitchFamily="2" charset="-78"/>
            </a:rPr>
            <a:t>آداب نماز</a:t>
          </a:r>
          <a:endParaRPr lang="fa-IR" sz="6000" b="1" kern="1200" cap="all" spc="0" dirty="0">
            <a:ln w="9000" cmpd="sng">
              <a:solidFill>
                <a:schemeClr val="accent4">
                  <a:shade val="50000"/>
                  <a:satMod val="120000"/>
                </a:schemeClr>
              </a:solidFill>
              <a:prstDash val="solid"/>
            </a:ln>
            <a:gradFill>
              <a:gsLst>
                <a:gs pos="0">
                  <a:schemeClr val="accent4">
                    <a:shade val="20000"/>
                    <a:satMod val="245000"/>
                  </a:schemeClr>
                </a:gs>
                <a:gs pos="43000">
                  <a:schemeClr val="accent4">
                    <a:satMod val="255000"/>
                  </a:schemeClr>
                </a:gs>
                <a:gs pos="48000">
                  <a:schemeClr val="accent4">
                    <a:shade val="85000"/>
                    <a:satMod val="255000"/>
                  </a:schemeClr>
                </a:gs>
                <a:gs pos="100000">
                  <a:schemeClr val="accent4">
                    <a:shade val="20000"/>
                    <a:satMod val="245000"/>
                  </a:schemeClr>
                </a:gs>
              </a:gsLst>
              <a:lin ang="5400000"/>
            </a:gradFill>
            <a:effectLst>
              <a:glow rad="228600">
                <a:schemeClr val="accent6">
                  <a:satMod val="175000"/>
                  <a:alpha val="40000"/>
                </a:schemeClr>
              </a:glow>
              <a:reflection blurRad="12700" stA="28000" endPos="45000" dist="1000" dir="5400000" sy="-100000" algn="bl" rotWithShape="0"/>
            </a:effectLst>
            <a:cs typeface="2  Homa" pitchFamily="2" charset="-78"/>
          </a:endParaRPr>
        </a:p>
      </dsp:txBody>
      <dsp:txXfrm>
        <a:off x="862607" y="137089"/>
        <a:ext cx="3469694" cy="66192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8AA92-9131-4332-B482-79C54C5A9732}">
      <dsp:nvSpPr>
        <dsp:cNvPr id="0" name=""/>
        <dsp:cNvSpPr/>
      </dsp:nvSpPr>
      <dsp:spPr>
        <a:xfrm>
          <a:off x="0" y="372870"/>
          <a:ext cx="2386608" cy="238660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crgbClr r="0" g="0" b="0"/>
          </a:solidFill>
          <a:prstDash val="solid"/>
        </a:ln>
        <a:effectLst>
          <a:glow rad="101600">
            <a:srgbClr val="FFFF00">
              <a:alpha val="6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8000" b="1" kern="1200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rPr>
            <a:t>آداب</a:t>
          </a:r>
          <a:endParaRPr lang="fa-IR" sz="8000" b="1" kern="1200" cap="none" spc="50" dirty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</a:endParaRPr>
        </a:p>
      </dsp:txBody>
      <dsp:txXfrm>
        <a:off x="349511" y="722381"/>
        <a:ext cx="1687586" cy="168758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7778CA-20A2-4482-8C02-B53954CFAA92}">
      <dsp:nvSpPr>
        <dsp:cNvPr id="0" name=""/>
        <dsp:cNvSpPr/>
      </dsp:nvSpPr>
      <dsp:spPr>
        <a:xfrm>
          <a:off x="684076" y="0"/>
          <a:ext cx="7056784" cy="10081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6">
              <a:satMod val="175000"/>
              <a:alpha val="40000"/>
            </a:schemeClr>
          </a:glow>
          <a:softEdge rad="127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cap="none" spc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بعضی </a:t>
          </a:r>
          <a:r>
            <a:rPr lang="fa-IR" sz="1600" b="1" kern="1200" cap="none" spc="0" baseline="0" dirty="0" err="1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از</a:t>
          </a:r>
          <a:r>
            <a:rPr lang="fa-IR" sz="4900" b="1" kern="1200" cap="none" spc="0" baseline="0" dirty="0" err="1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آداب</a:t>
          </a:r>
          <a:r>
            <a:rPr lang="fa-IR" sz="4900" b="1" kern="1200" cap="none" spc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 در روایات</a:t>
          </a:r>
          <a:endParaRPr lang="fa-IR" sz="4900" b="1" kern="1200" cap="none" spc="0" dirty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717518" y="147635"/>
        <a:ext cx="4989900" cy="71284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F0BF9-DFC8-4224-A6BD-E7381B7EDFAE}">
      <dsp:nvSpPr>
        <dsp:cNvPr id="0" name=""/>
        <dsp:cNvSpPr/>
      </dsp:nvSpPr>
      <dsp:spPr>
        <a:xfrm>
          <a:off x="0" y="0"/>
          <a:ext cx="1691680" cy="20522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3">
              <a:satMod val="175000"/>
              <a:alpha val="40000"/>
            </a:schemeClr>
          </a:glow>
          <a:softEdge rad="317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baseline="0" dirty="0" smtClean="0"/>
            <a:t>مردم</a:t>
          </a:r>
          <a:r>
            <a:rPr lang="fa-IR" sz="2800" b="1" kern="1200" baseline="0" dirty="0" smtClean="0"/>
            <a:t> </a:t>
          </a:r>
        </a:p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baseline="0" dirty="0" smtClean="0"/>
            <a:t>و </a:t>
          </a:r>
        </a:p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baseline="0" dirty="0" smtClean="0"/>
            <a:t>نماز</a:t>
          </a:r>
          <a:endParaRPr lang="fa-IR" sz="3200" kern="1200" dirty="0"/>
        </a:p>
      </dsp:txBody>
      <dsp:txXfrm>
        <a:off x="247741" y="300542"/>
        <a:ext cx="1196198" cy="145114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B6410-B736-4480-8E95-3A45795BAE50}">
      <dsp:nvSpPr>
        <dsp:cNvPr id="0" name=""/>
        <dsp:cNvSpPr/>
      </dsp:nvSpPr>
      <dsp:spPr>
        <a:xfrm>
          <a:off x="0" y="-2"/>
          <a:ext cx="1665452" cy="201622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satMod val="175000"/>
              <a:alpha val="40000"/>
            </a:schemeClr>
          </a:glow>
          <a:softEdge rad="127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0" kern="1200" dirty="0" smtClean="0"/>
            <a:t>ضایع </a:t>
          </a:r>
          <a:r>
            <a:rPr lang="fa-IR" sz="2400" b="0" kern="1200" dirty="0" err="1" smtClean="0"/>
            <a:t>کنندگان</a:t>
          </a:r>
          <a:r>
            <a:rPr lang="fa-IR" sz="2400" b="0" kern="1200" dirty="0" smtClean="0"/>
            <a:t> نماز 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0" kern="1200" dirty="0" smtClean="0"/>
            <a:t>( مریم / 59 )</a:t>
          </a:r>
          <a:endParaRPr lang="fa-IR" sz="1400" kern="1200" dirty="0"/>
        </a:p>
      </dsp:txBody>
      <dsp:txXfrm>
        <a:off x="243900" y="295268"/>
        <a:ext cx="1177652" cy="142568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817A44-888D-4E07-A286-ECCE8D463B09}">
      <dsp:nvSpPr>
        <dsp:cNvPr id="0" name=""/>
        <dsp:cNvSpPr/>
      </dsp:nvSpPr>
      <dsp:spPr>
        <a:xfrm>
          <a:off x="0" y="3"/>
          <a:ext cx="1647441" cy="2016220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satMod val="175000"/>
              <a:alpha val="40000"/>
            </a:schemeClr>
          </a:glow>
          <a:softEdge rad="127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0" kern="1200" dirty="0" smtClean="0"/>
            <a:t>پاسداران نماز 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b="0" kern="1200" dirty="0" smtClean="0"/>
            <a:t>( </a:t>
          </a:r>
          <a:r>
            <a:rPr lang="fa-IR" sz="1200" b="0" kern="1200" dirty="0" err="1" smtClean="0"/>
            <a:t>مومنون</a:t>
          </a:r>
          <a:r>
            <a:rPr lang="fa-IR" sz="1200" b="0" kern="1200" dirty="0" smtClean="0"/>
            <a:t> / 9 - </a:t>
          </a:r>
          <a:r>
            <a:rPr lang="fa-IR" sz="1200" b="0" kern="1200" dirty="0" err="1" smtClean="0"/>
            <a:t>معارج</a:t>
          </a:r>
          <a:r>
            <a:rPr lang="fa-IR" sz="1200" b="0" kern="1200" dirty="0" smtClean="0"/>
            <a:t> /34)</a:t>
          </a:r>
          <a:endParaRPr lang="fa-IR" sz="1200" kern="1200" dirty="0"/>
        </a:p>
      </dsp:txBody>
      <dsp:txXfrm>
        <a:off x="241262" y="295272"/>
        <a:ext cx="1164917" cy="142568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7F65BC-039A-4318-BD3B-FC60E47CD452}">
      <dsp:nvSpPr>
        <dsp:cNvPr id="0" name=""/>
        <dsp:cNvSpPr/>
      </dsp:nvSpPr>
      <dsp:spPr>
        <a:xfrm>
          <a:off x="0" y="0"/>
          <a:ext cx="8856983" cy="86409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35000"/>
                <a:satMod val="253000"/>
              </a:schemeClr>
            </a:gs>
            <a:gs pos="50000">
              <a:schemeClr val="accent3">
                <a:tint val="42000"/>
                <a:satMod val="255000"/>
              </a:schemeClr>
            </a:gs>
            <a:gs pos="97000">
              <a:schemeClr val="accent3">
                <a:tint val="53000"/>
                <a:satMod val="260000"/>
              </a:schemeClr>
            </a:gs>
            <a:gs pos="100000">
              <a:schemeClr val="accent3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ln w="9525" cap="flat" cmpd="sng" algn="ctr">
          <a:solidFill>
            <a:schemeClr val="accent3"/>
          </a:solidFill>
          <a:prstDash val="solid"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1915" tIns="54610" rIns="81915" bIns="54610" numCol="1" spcCol="1270" anchor="ctr" anchorCtr="0">
          <a:noAutofit/>
        </a:bodyPr>
        <a:lstStyle/>
        <a:p>
          <a:pPr lvl="0" algn="ctr" defTabSz="19113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300" kern="1200" dirty="0" smtClean="0"/>
            <a:t>1- جهل  </a:t>
          </a:r>
          <a:r>
            <a:rPr lang="fa-IR" sz="4300" kern="1200" dirty="0" err="1" smtClean="0"/>
            <a:t>زدائی</a:t>
          </a:r>
          <a:r>
            <a:rPr lang="fa-IR" sz="4300" kern="1200" dirty="0" smtClean="0"/>
            <a:t>                        2- الگو دهی  </a:t>
          </a:r>
          <a:endParaRPr lang="fa-IR" sz="4300" kern="1200" dirty="0"/>
        </a:p>
      </dsp:txBody>
      <dsp:txXfrm>
        <a:off x="25309" y="25309"/>
        <a:ext cx="8806365" cy="81347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677805-5E19-41CE-86AE-4BDFF95763EF}">
      <dsp:nvSpPr>
        <dsp:cNvPr id="0" name=""/>
        <dsp:cNvSpPr/>
      </dsp:nvSpPr>
      <dsp:spPr>
        <a:xfrm>
          <a:off x="1347208" y="0"/>
          <a:ext cx="5915744" cy="59157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6500" kern="1200" smtClean="0"/>
            <a:t>پیوستها</a:t>
          </a:r>
          <a:endParaRPr lang="fa-IR" sz="6500" kern="1200"/>
        </a:p>
      </dsp:txBody>
      <dsp:txXfrm>
        <a:off x="2213549" y="866341"/>
        <a:ext cx="4183062" cy="41830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E47FB-124E-415E-B4BB-50CF8D6C2118}">
      <dsp:nvSpPr>
        <dsp:cNvPr id="0" name=""/>
        <dsp:cNvSpPr/>
      </dsp:nvSpPr>
      <dsp:spPr>
        <a:xfrm>
          <a:off x="0" y="0"/>
          <a:ext cx="4176464" cy="936000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57150" cap="flat" cmpd="sng" algn="ctr">
          <a:solidFill>
            <a:schemeClr val="accent2">
              <a:lumMod val="7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000" b="1" kern="1200" dirty="0" smtClean="0">
              <a:blipFill>
                <a:blip xmlns:r="http://schemas.openxmlformats.org/officeDocument/2006/relationships" r:embed="rId1"/>
                <a:tile tx="0" ty="0" sx="100000" sy="100000" flip="none" algn="tl"/>
              </a:blipFill>
            </a:rPr>
            <a:t>4- برخی از آداب نماز</a:t>
          </a:r>
          <a:endParaRPr lang="fa-IR" sz="4000" kern="1200" dirty="0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sp:txBody>
      <dsp:txXfrm>
        <a:off x="45692" y="45692"/>
        <a:ext cx="4085080" cy="84461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3625A-856B-4DF2-AE9E-67F5E75B0B6D}">
      <dsp:nvSpPr>
        <dsp:cNvPr id="0" name=""/>
        <dsp:cNvSpPr/>
      </dsp:nvSpPr>
      <dsp:spPr>
        <a:xfrm>
          <a:off x="303914" y="299365"/>
          <a:ext cx="8209525" cy="384689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solidFill>
                <a:sysClr val="windowText" lastClr="000000"/>
              </a:solidFill>
            </a:rPr>
            <a:t>امام باقر علیه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السلام</a:t>
          </a:r>
          <a:r>
            <a:rPr lang="fa-IR" sz="2800" kern="1200" dirty="0" smtClean="0">
              <a:solidFill>
                <a:sysClr val="windowText" lastClr="000000"/>
              </a:solidFill>
            </a:rPr>
            <a:t> : </a:t>
          </a:r>
        </a:p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solidFill>
                <a:sysClr val="windowText" lastClr="000000"/>
              </a:solidFill>
            </a:rPr>
            <a:t>بینا رسول الله ، صلی الله علیه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وآله</a:t>
          </a:r>
          <a:r>
            <a:rPr lang="fa-IR" sz="2800" kern="1200" dirty="0" smtClean="0">
              <a:solidFill>
                <a:sysClr val="windowText" lastClr="000000"/>
              </a:solidFill>
            </a:rPr>
            <a:t>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جالس</a:t>
          </a:r>
          <a:r>
            <a:rPr lang="fa-IR" sz="2800" kern="1200" dirty="0" smtClean="0">
              <a:solidFill>
                <a:sysClr val="windowText" lastClr="000000"/>
              </a:solidFill>
            </a:rPr>
            <a:t> فی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المسجد</a:t>
          </a:r>
          <a:r>
            <a:rPr lang="fa-IR" sz="2800" kern="1200" dirty="0" smtClean="0">
              <a:solidFill>
                <a:sysClr val="windowText" lastClr="000000"/>
              </a:solidFill>
            </a:rPr>
            <a:t>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اذ</a:t>
          </a:r>
          <a:r>
            <a:rPr lang="fa-IR" sz="2800" kern="1200" dirty="0" smtClean="0">
              <a:solidFill>
                <a:sysClr val="windowText" lastClr="000000"/>
              </a:solidFill>
            </a:rPr>
            <a:t> دخل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رجلٌ</a:t>
          </a:r>
          <a:r>
            <a:rPr lang="fa-IR" sz="2800" kern="1200" dirty="0" smtClean="0">
              <a:solidFill>
                <a:sysClr val="windowText" lastClr="000000"/>
              </a:solidFill>
            </a:rPr>
            <a:t>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فقام</a:t>
          </a:r>
          <a:r>
            <a:rPr lang="fa-IR" sz="2800" kern="1200" dirty="0" smtClean="0">
              <a:solidFill>
                <a:sysClr val="windowText" lastClr="000000"/>
              </a:solidFill>
            </a:rPr>
            <a:t>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یصلی</a:t>
          </a:r>
          <a:r>
            <a:rPr lang="fa-IR" sz="2800" kern="1200" dirty="0" smtClean="0">
              <a:solidFill>
                <a:sysClr val="windowText" lastClr="000000"/>
              </a:solidFill>
            </a:rPr>
            <a:t>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فلم</a:t>
          </a:r>
          <a:r>
            <a:rPr lang="fa-IR" sz="2800" kern="1200" dirty="0" smtClean="0">
              <a:solidFill>
                <a:sysClr val="windowText" lastClr="000000"/>
              </a:solidFill>
            </a:rPr>
            <a:t>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یُتِمَّ</a:t>
          </a:r>
          <a:r>
            <a:rPr lang="fa-IR" sz="2800" kern="1200" dirty="0" smtClean="0">
              <a:solidFill>
                <a:sysClr val="windowText" lastClr="000000"/>
              </a:solidFill>
            </a:rPr>
            <a:t>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رکوعه</a:t>
          </a:r>
          <a:r>
            <a:rPr lang="fa-IR" sz="2800" kern="1200" dirty="0" smtClean="0">
              <a:solidFill>
                <a:sysClr val="windowText" lastClr="000000"/>
              </a:solidFill>
            </a:rPr>
            <a:t>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ولا</a:t>
          </a:r>
          <a:r>
            <a:rPr lang="fa-IR" sz="2800" kern="1200" dirty="0" smtClean="0">
              <a:solidFill>
                <a:sysClr val="windowText" lastClr="000000"/>
              </a:solidFill>
            </a:rPr>
            <a:t>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سجوده</a:t>
          </a:r>
          <a:r>
            <a:rPr lang="fa-IR" sz="2800" kern="1200" dirty="0" smtClean="0">
              <a:solidFill>
                <a:sysClr val="windowText" lastClr="000000"/>
              </a:solidFill>
            </a:rPr>
            <a:t> ،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فقال</a:t>
          </a:r>
          <a:r>
            <a:rPr lang="fa-IR" sz="2800" kern="1200" dirty="0" smtClean="0">
              <a:solidFill>
                <a:sysClr val="windowText" lastClr="000000"/>
              </a:solidFill>
            </a:rPr>
            <a:t> صلی الله علیه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وآله</a:t>
          </a:r>
          <a:r>
            <a:rPr lang="fa-IR" sz="2800" kern="1200" dirty="0" smtClean="0">
              <a:solidFill>
                <a:sysClr val="windowText" lastClr="000000"/>
              </a:solidFill>
            </a:rPr>
            <a:t> ؛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نقر</a:t>
          </a:r>
          <a:r>
            <a:rPr lang="fa-IR" sz="2800" kern="1200" dirty="0" smtClean="0">
              <a:solidFill>
                <a:sysClr val="windowText" lastClr="000000"/>
              </a:solidFill>
            </a:rPr>
            <a:t>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کنقر</a:t>
          </a:r>
          <a:r>
            <a:rPr lang="fa-IR" sz="2800" kern="1200" dirty="0" smtClean="0">
              <a:solidFill>
                <a:sysClr val="windowText" lastClr="000000"/>
              </a:solidFill>
            </a:rPr>
            <a:t>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الغراب</a:t>
          </a:r>
          <a:r>
            <a:rPr lang="fa-IR" sz="2800" kern="1200" dirty="0" smtClean="0">
              <a:solidFill>
                <a:sysClr val="windowText" lastClr="000000"/>
              </a:solidFill>
            </a:rPr>
            <a:t> ،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لئن</a:t>
          </a:r>
          <a:r>
            <a:rPr lang="fa-IR" sz="2800" kern="1200" dirty="0" smtClean="0">
              <a:solidFill>
                <a:sysClr val="windowText" lastClr="000000"/>
              </a:solidFill>
            </a:rPr>
            <a:t> مات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هذا</a:t>
          </a:r>
          <a:r>
            <a:rPr lang="fa-IR" sz="2800" kern="1200" dirty="0" smtClean="0">
              <a:solidFill>
                <a:sysClr val="windowText" lastClr="000000"/>
              </a:solidFill>
            </a:rPr>
            <a:t> و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هکذا</a:t>
          </a:r>
          <a:r>
            <a:rPr lang="fa-IR" sz="2800" kern="1200" dirty="0" smtClean="0">
              <a:solidFill>
                <a:sysClr val="windowText" lastClr="000000"/>
              </a:solidFill>
            </a:rPr>
            <a:t>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صلاتُهُ</a:t>
          </a:r>
          <a:r>
            <a:rPr lang="fa-IR" sz="2800" kern="1200" dirty="0" smtClean="0">
              <a:solidFill>
                <a:sysClr val="windowText" lastClr="000000"/>
              </a:solidFill>
            </a:rPr>
            <a:t> </a:t>
          </a:r>
          <a:r>
            <a:rPr lang="fa-IR" sz="2800" kern="1200" dirty="0" err="1" smtClean="0">
              <a:solidFill>
                <a:sysClr val="windowText" lastClr="000000"/>
              </a:solidFill>
            </a:rPr>
            <a:t>لیمُوتَنَّ</a:t>
          </a:r>
          <a:r>
            <a:rPr lang="fa-IR" sz="2800" kern="1200" dirty="0" smtClean="0">
              <a:solidFill>
                <a:sysClr val="windowText" lastClr="000000"/>
              </a:solidFill>
            </a:rPr>
            <a:t> علی غیر دینی .</a:t>
          </a:r>
          <a:endParaRPr lang="fa-IR" sz="2800" kern="1200" dirty="0">
            <a:solidFill>
              <a:sysClr val="windowText" lastClr="000000"/>
            </a:solidFill>
          </a:endParaRPr>
        </a:p>
      </dsp:txBody>
      <dsp:txXfrm>
        <a:off x="1398518" y="972571"/>
        <a:ext cx="6020318" cy="1731101"/>
      </dsp:txXfrm>
    </dsp:sp>
    <dsp:sp modelId="{E927E632-5036-424F-AF39-3D0EE7A7CC7C}">
      <dsp:nvSpPr>
        <dsp:cNvPr id="0" name=""/>
        <dsp:cNvSpPr/>
      </dsp:nvSpPr>
      <dsp:spPr>
        <a:xfrm>
          <a:off x="3362777" y="3640219"/>
          <a:ext cx="5150662" cy="200927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700" kern="1200" smtClean="0">
              <a:solidFill>
                <a:sysClr val="windowText" lastClr="000000"/>
              </a:solidFill>
            </a:rPr>
            <a:t>فروع کافی /ج3 / ص 268کتاب الصلاة باب : من حافظ علی صلاته او ضیَّعها</a:t>
          </a:r>
          <a:endParaRPr lang="fa-IR" sz="2700" kern="1200">
            <a:solidFill>
              <a:sysClr val="windowText" lastClr="000000"/>
            </a:solidFill>
          </a:endParaRPr>
        </a:p>
      </dsp:txBody>
      <dsp:txXfrm>
        <a:off x="4938021" y="4159281"/>
        <a:ext cx="3090397" cy="1105099"/>
      </dsp:txXfrm>
    </dsp:sp>
    <dsp:sp modelId="{79524DA1-ADF9-4147-B6A3-5F38D6265C12}">
      <dsp:nvSpPr>
        <dsp:cNvPr id="0" name=""/>
        <dsp:cNvSpPr/>
      </dsp:nvSpPr>
      <dsp:spPr>
        <a:xfrm>
          <a:off x="0" y="3640219"/>
          <a:ext cx="4853432" cy="200927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700" kern="1200" dirty="0" smtClean="0">
              <a:solidFill>
                <a:sysClr val="windowText" lastClr="000000"/>
              </a:solidFill>
            </a:rPr>
            <a:t>چهل حدیث حضرت امام (ره) ص/521</a:t>
          </a:r>
          <a:endParaRPr lang="fa-IR" sz="2700" kern="1200" dirty="0">
            <a:solidFill>
              <a:sysClr val="windowText" lastClr="000000"/>
            </a:solidFill>
          </a:endParaRPr>
        </a:p>
      </dsp:txBody>
      <dsp:txXfrm>
        <a:off x="457031" y="4159281"/>
        <a:ext cx="2912059" cy="11050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BC6458-95A7-44B9-AB08-523142A27F0B}">
      <dsp:nvSpPr>
        <dsp:cNvPr id="0" name=""/>
        <dsp:cNvSpPr/>
      </dsp:nvSpPr>
      <dsp:spPr>
        <a:xfrm>
          <a:off x="0" y="6272"/>
          <a:ext cx="4184204" cy="842400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57150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b="1" kern="1200" dirty="0" smtClean="0">
              <a:blipFill>
                <a:blip xmlns:r="http://schemas.openxmlformats.org/officeDocument/2006/relationships" r:embed="rId1"/>
                <a:tile tx="0" ty="0" sx="100000" sy="100000" flip="none" algn="tl"/>
              </a:blipFill>
            </a:rPr>
            <a:t>5- علل غفلت از نماز</a:t>
          </a:r>
          <a:endParaRPr lang="fa-IR" sz="3600" kern="1200" dirty="0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sp:txBody>
      <dsp:txXfrm>
        <a:off x="41123" y="47395"/>
        <a:ext cx="4101958" cy="7601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9570C5-570D-4E86-BF31-7C6056EBCCAB}">
      <dsp:nvSpPr>
        <dsp:cNvPr id="0" name=""/>
        <dsp:cNvSpPr/>
      </dsp:nvSpPr>
      <dsp:spPr>
        <a:xfrm>
          <a:off x="0" y="0"/>
          <a:ext cx="8496944" cy="982799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57150" cap="flat" cmpd="sng" algn="ctr">
          <a:solidFill>
            <a:schemeClr val="accent2">
              <a:lumMod val="7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r" defTabSz="1866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200" b="1" kern="1200" dirty="0" smtClean="0">
              <a:blipFill>
                <a:blip xmlns:r="http://schemas.openxmlformats.org/officeDocument/2006/relationships" r:embed="rId1"/>
                <a:tile tx="0" ty="0" sx="100000" sy="100000" flip="none" algn="tl"/>
              </a:blipFill>
            </a:rPr>
            <a:t>2- فرق اسرار ، آثار ، آداب و حکمت عبادات</a:t>
          </a:r>
          <a:endParaRPr lang="fa-IR" sz="4200" kern="1200" dirty="0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sp:txBody>
      <dsp:txXfrm>
        <a:off x="47976" y="47976"/>
        <a:ext cx="8400992" cy="8868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7EFC0-67AC-47CE-BFE1-F230DCAA086D}">
      <dsp:nvSpPr>
        <dsp:cNvPr id="0" name=""/>
        <dsp:cNvSpPr/>
      </dsp:nvSpPr>
      <dsp:spPr>
        <a:xfrm>
          <a:off x="0" y="0"/>
          <a:ext cx="4119828" cy="912600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57150" cap="flat" cmpd="sng" algn="ctr">
          <a:solidFill>
            <a:schemeClr val="tx2">
              <a:lumMod val="7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r" defTabSz="1733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900" b="1" kern="1200" dirty="0" smtClean="0">
              <a:blipFill>
                <a:blip xmlns:r="http://schemas.openxmlformats.org/officeDocument/2006/relationships" r:embed="rId1"/>
                <a:tile tx="0" ty="0" sx="100000" sy="100000" flip="none" algn="tl"/>
              </a:blipFill>
            </a:rPr>
            <a:t>3- چیستی نماز</a:t>
          </a:r>
          <a:endParaRPr lang="fa-IR" sz="3900" kern="1200" dirty="0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sp:txBody>
      <dsp:txXfrm>
        <a:off x="44549" y="44549"/>
        <a:ext cx="4030730" cy="8235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75FAAB-3398-4104-87EC-01CAF30A8C53}">
      <dsp:nvSpPr>
        <dsp:cNvPr id="0" name=""/>
        <dsp:cNvSpPr/>
      </dsp:nvSpPr>
      <dsp:spPr>
        <a:xfrm>
          <a:off x="0" y="6928"/>
          <a:ext cx="4176464" cy="857168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38100" cap="flat" cmpd="sng" algn="ctr">
          <a:solidFill>
            <a:schemeClr val="accent2">
              <a:lumMod val="7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r" defTabSz="1644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700" b="1" kern="1200" dirty="0" smtClean="0">
              <a:blipFill>
                <a:blip xmlns:r="http://schemas.openxmlformats.org/officeDocument/2006/relationships" r:embed="rId1"/>
                <a:tile tx="0" ty="0" sx="100000" sy="100000" flip="none" algn="tl"/>
              </a:blipFill>
            </a:rPr>
            <a:t>6- راهکارها</a:t>
          </a:r>
          <a:endParaRPr lang="fa-IR" sz="3700" kern="1200" dirty="0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sp:txBody>
      <dsp:txXfrm>
        <a:off x="41843" y="48771"/>
        <a:ext cx="4092778" cy="7734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C2F32C-D46B-4DF9-A86D-4829C9A4EC95}">
      <dsp:nvSpPr>
        <dsp:cNvPr id="0" name=""/>
        <dsp:cNvSpPr/>
      </dsp:nvSpPr>
      <dsp:spPr>
        <a:xfrm>
          <a:off x="0" y="13786"/>
          <a:ext cx="3888432" cy="842400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57150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b="1" kern="1200" dirty="0" smtClean="0">
              <a:blipFill>
                <a:blip xmlns:r="http://schemas.openxmlformats.org/officeDocument/2006/relationships" r:embed="rId1"/>
                <a:tile tx="0" ty="0" sx="100000" sy="100000" flip="none" algn="tl"/>
              </a:blipFill>
            </a:rPr>
            <a:t>7- مردم  و نماز </a:t>
          </a:r>
          <a:endParaRPr lang="fa-IR" sz="3600" kern="1200" dirty="0">
            <a:blipFill>
              <a:blip xmlns:r="http://schemas.openxmlformats.org/officeDocument/2006/relationships" r:embed="rId1"/>
              <a:tile tx="0" ty="0" sx="100000" sy="100000" flip="none" algn="tl"/>
            </a:blipFill>
          </a:endParaRPr>
        </a:p>
      </dsp:txBody>
      <dsp:txXfrm>
        <a:off x="41123" y="54909"/>
        <a:ext cx="3806186" cy="7601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83CA2-7AB1-44D5-8CFC-5AE4C9C44681}">
      <dsp:nvSpPr>
        <dsp:cNvPr id="0" name=""/>
        <dsp:cNvSpPr/>
      </dsp:nvSpPr>
      <dsp:spPr>
        <a:xfrm>
          <a:off x="0" y="0"/>
          <a:ext cx="8496941" cy="1146432"/>
        </a:xfrm>
        <a:prstGeom prst="roundRect">
          <a:avLst/>
        </a:prstGeom>
        <a:solidFill>
          <a:srgbClr val="02460A"/>
        </a:solidFill>
        <a:ln w="762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2667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6000" b="1" kern="12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 نماز ما چه نقصی دارد ؟</a:t>
          </a:r>
          <a:endParaRPr lang="fa-IR" sz="6000" b="1" kern="1200" cap="none" spc="0" dirty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55964" y="55964"/>
        <a:ext cx="8385013" cy="1034504"/>
      </dsp:txXfrm>
    </dsp:sp>
    <dsp:sp modelId="{D50FEBAE-A13E-47F1-8F9F-A9B6DE23392D}">
      <dsp:nvSpPr>
        <dsp:cNvPr id="0" name=""/>
        <dsp:cNvSpPr/>
      </dsp:nvSpPr>
      <dsp:spPr>
        <a:xfrm>
          <a:off x="0" y="1146511"/>
          <a:ext cx="8496941" cy="77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778" tIns="6350" rIns="35560" bIns="6350" numCol="1" spcCol="1270" anchor="t" anchorCtr="0">
          <a:noAutofit/>
        </a:bodyPr>
        <a:lstStyle/>
        <a:p>
          <a:pPr marL="57150" lvl="1" indent="-57150" algn="r" defTabSz="177800" rtl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fa-IR" sz="400" kern="1200"/>
        </a:p>
      </dsp:txBody>
      <dsp:txXfrm>
        <a:off x="0" y="1146511"/>
        <a:ext cx="8496941" cy="77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سربرگ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نگهدارنده مکان تاری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9BB219A-FA42-4BD9-8DCD-F48FD70BECEA}" type="datetimeFigureOut">
              <a:rPr lang="fa-IR" smtClean="0"/>
              <a:t>15/03/33</a:t>
            </a:fld>
            <a:endParaRPr lang="fa-IR"/>
          </a:p>
        </p:txBody>
      </p:sp>
      <p:sp>
        <p:nvSpPr>
          <p:cNvPr id="4" name="نگهدارنده مکان تصویر اسلاید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نگهدارنده مکان نك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fa-IR"/>
          </a:p>
        </p:txBody>
      </p:sp>
      <p:sp>
        <p:nvSpPr>
          <p:cNvPr id="6" name="نگهدارنده مکان پانویس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نگهدارنده مکان شماره اسلاید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2FD55B-E95F-4C5E-BB17-5D1E0522B8C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97986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وان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a-IR" smtClean="0"/>
              <a:t>برای ویرایش سبک عنوان اسلاید اصلی، کلیک نمایید</a:t>
            </a:r>
            <a:endParaRPr kumimoji="0" lang="en-US"/>
          </a:p>
        </p:txBody>
      </p:sp>
      <p:sp>
        <p:nvSpPr>
          <p:cNvPr id="22" name="زیر نویس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a-IR" smtClean="0"/>
              <a:t>برای ویرایش سبک زیرعنوان اسلاید اصلی، کلیک نمایید</a:t>
            </a:r>
            <a:endParaRPr kumimoji="0" lang="en-US"/>
          </a:p>
        </p:txBody>
      </p:sp>
      <p:sp>
        <p:nvSpPr>
          <p:cNvPr id="7" name="نگهدارنده مکان تاری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266C3-0986-49DB-AEDC-C78C87BB97C0}" type="datetimeFigureOut">
              <a:rPr lang="fa-IR" smtClean="0"/>
              <a:t>15/03/33</a:t>
            </a:fld>
            <a:endParaRPr lang="fa-IR"/>
          </a:p>
        </p:txBody>
      </p:sp>
      <p:sp>
        <p:nvSpPr>
          <p:cNvPr id="20" name="نگهدارنده مکان پانویس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10" name="نگهدارنده مکان شماره اسلاید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0DDECE-7C05-4033-9893-E431579E44F3}" type="slidenum">
              <a:rPr lang="fa-IR" smtClean="0"/>
              <a:t>‹#›</a:t>
            </a:fld>
            <a:endParaRPr lang="fa-IR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a-IR" smtClean="0"/>
              <a:t>برای ویرایش سبک عنوان اسلاید اصلی، کلیک نمایید</a:t>
            </a:r>
            <a:endParaRPr kumimoji="0" lang="en-US"/>
          </a:p>
        </p:txBody>
      </p:sp>
      <p:sp>
        <p:nvSpPr>
          <p:cNvPr id="3" name="نگهدارنده مکان متن عمودی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a-IR" smtClean="0"/>
              <a:t>برای ویرایش سبک متن اسلاید اصلی، کلیک نمایید</a:t>
            </a:r>
          </a:p>
          <a:p>
            <a:pPr lvl="1" eaLnBrk="1" latinLnBrk="0" hangingPunct="1"/>
            <a:r>
              <a:rPr lang="fa-IR" smtClean="0"/>
              <a:t>سطح دوم</a:t>
            </a:r>
          </a:p>
          <a:p>
            <a:pPr lvl="2" eaLnBrk="1" latinLnBrk="0" hangingPunct="1"/>
            <a:r>
              <a:rPr lang="fa-IR" smtClean="0"/>
              <a:t>سطح سوم</a:t>
            </a:r>
          </a:p>
          <a:p>
            <a:pPr lvl="3" eaLnBrk="1" latinLnBrk="0" hangingPunct="1"/>
            <a:r>
              <a:rPr lang="fa-IR" smtClean="0"/>
              <a:t>سطح چهارم</a:t>
            </a:r>
          </a:p>
          <a:p>
            <a:pPr lvl="4" eaLnBrk="1" latinLnBrk="0" hangingPunct="1"/>
            <a:r>
              <a:rPr lang="fa-IR" smtClean="0"/>
              <a:t>سطح پنجم</a:t>
            </a:r>
            <a:endParaRPr kumimoji="0" lang="en-US"/>
          </a:p>
        </p:txBody>
      </p:sp>
      <p:sp>
        <p:nvSpPr>
          <p:cNvPr id="4" name="نگهدارنده مکان تاری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266C3-0986-49DB-AEDC-C78C87BB97C0}" type="datetimeFigureOut">
              <a:rPr lang="fa-IR" smtClean="0"/>
              <a:t>15/03/33</a:t>
            </a:fld>
            <a:endParaRPr lang="fa-IR"/>
          </a:p>
        </p:txBody>
      </p:sp>
      <p:sp>
        <p:nvSpPr>
          <p:cNvPr id="5" name="نگهدارنده مکان پانویس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نگهدارنده مکان شماره اسلاید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0DDECE-7C05-4033-9893-E431579E44F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ی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fa-IR" smtClean="0"/>
              <a:t>برای ویرایش سبک عنوان اسلاید اصلی، کلیک نمایید</a:t>
            </a:r>
            <a:endParaRPr kumimoji="0" lang="en-US"/>
          </a:p>
        </p:txBody>
      </p:sp>
      <p:sp>
        <p:nvSpPr>
          <p:cNvPr id="3" name="نگهدارنده مکان متن عمودی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a-IR" smtClean="0"/>
              <a:t>برای ویرایش سبک متن اسلاید اصلی، کلیک نمایید</a:t>
            </a:r>
          </a:p>
          <a:p>
            <a:pPr lvl="1" eaLnBrk="1" latinLnBrk="0" hangingPunct="1"/>
            <a:r>
              <a:rPr lang="fa-IR" smtClean="0"/>
              <a:t>سطح دوم</a:t>
            </a:r>
          </a:p>
          <a:p>
            <a:pPr lvl="2" eaLnBrk="1" latinLnBrk="0" hangingPunct="1"/>
            <a:r>
              <a:rPr lang="fa-IR" smtClean="0"/>
              <a:t>سطح سوم</a:t>
            </a:r>
          </a:p>
          <a:p>
            <a:pPr lvl="3" eaLnBrk="1" latinLnBrk="0" hangingPunct="1"/>
            <a:r>
              <a:rPr lang="fa-IR" smtClean="0"/>
              <a:t>سطح چهارم</a:t>
            </a:r>
          </a:p>
          <a:p>
            <a:pPr lvl="4" eaLnBrk="1" latinLnBrk="0" hangingPunct="1"/>
            <a:r>
              <a:rPr lang="fa-IR" smtClean="0"/>
              <a:t>سطح پنجم</a:t>
            </a:r>
            <a:endParaRPr kumimoji="0" lang="en-US"/>
          </a:p>
        </p:txBody>
      </p:sp>
      <p:sp>
        <p:nvSpPr>
          <p:cNvPr id="4" name="نگهدارنده مکان تاری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266C3-0986-49DB-AEDC-C78C87BB97C0}" type="datetimeFigureOut">
              <a:rPr lang="fa-IR" smtClean="0"/>
              <a:t>15/03/33</a:t>
            </a:fld>
            <a:endParaRPr lang="fa-IR"/>
          </a:p>
        </p:txBody>
      </p:sp>
      <p:sp>
        <p:nvSpPr>
          <p:cNvPr id="5" name="نگهدارنده مکان پانویس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نگهدارنده مکان شماره اسلاید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0DDECE-7C05-4033-9893-E431579E44F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fa-IR"/>
              <a:t>برای ویرایش سبک عنوان اسلاید اصلی، کلیک نمایید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fa-IR"/>
              <a:t>برای ویرایش سبک زیرعنوان اسلاید اصلی، کلیک نمایید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90DCC-7C27-45ED-996C-AAE9CFEF2A10}" type="slidenum">
              <a:rPr lang="fa-I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471716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90F44-BE5F-49DA-AD90-CD8C1FE6E1F0}" type="slidenum">
              <a:rPr lang="fa-I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796965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A9DFB-3971-4240-AEFF-CC54F5FEBBA6}" type="slidenum">
              <a:rPr lang="fa-I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30164"/>
      </p:ext>
    </p:extLst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3954E-AA7F-4D77-BCCB-6554CAD46F47}" type="slidenum">
              <a:rPr lang="fa-I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41730"/>
      </p:ext>
    </p:extLst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6F4C0-80DB-44A3-BB76-F07D8C9DDF53}" type="slidenum">
              <a:rPr lang="fa-I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00939"/>
      </p:ext>
    </p:extLst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0BC2C-7075-4165-A119-DEFEF7914E3D}" type="slidenum">
              <a:rPr lang="fa-I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08987"/>
      </p:ext>
    </p:extLst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16D84-9ED7-4C7A-A135-E7EB9F0A6521}" type="slidenum">
              <a:rPr lang="fa-I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716796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2D892-420F-4DC1-A11C-BB14F86C1688}" type="slidenum">
              <a:rPr lang="fa-I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41459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a-IR" smtClean="0"/>
              <a:t>برای ویرایش سبک عنوان اسلاید اصلی، کلیک نمایید</a:t>
            </a:r>
            <a:endParaRPr kumimoji="0" lang="en-US"/>
          </a:p>
        </p:txBody>
      </p:sp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a-IR" smtClean="0"/>
              <a:t>برای ویرایش سبک متن اسلاید اصلی، کلیک نمایید</a:t>
            </a:r>
          </a:p>
          <a:p>
            <a:pPr lvl="1" eaLnBrk="1" latinLnBrk="0" hangingPunct="1"/>
            <a:r>
              <a:rPr lang="fa-IR" smtClean="0"/>
              <a:t>سطح دوم</a:t>
            </a:r>
          </a:p>
          <a:p>
            <a:pPr lvl="2" eaLnBrk="1" latinLnBrk="0" hangingPunct="1"/>
            <a:r>
              <a:rPr lang="fa-IR" smtClean="0"/>
              <a:t>سطح سوم</a:t>
            </a:r>
          </a:p>
          <a:p>
            <a:pPr lvl="3" eaLnBrk="1" latinLnBrk="0" hangingPunct="1"/>
            <a:r>
              <a:rPr lang="fa-IR" smtClean="0"/>
              <a:t>سطح چهارم</a:t>
            </a:r>
          </a:p>
          <a:p>
            <a:pPr lvl="4" eaLnBrk="1" latinLnBrk="0" hangingPunct="1"/>
            <a:r>
              <a:rPr lang="fa-IR" smtClean="0"/>
              <a:t>سطح پنجم</a:t>
            </a:r>
            <a:endParaRPr kumimoji="0" lang="en-US"/>
          </a:p>
        </p:txBody>
      </p:sp>
      <p:sp>
        <p:nvSpPr>
          <p:cNvPr id="4" name="نگهدارنده مکان تاری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266C3-0986-49DB-AEDC-C78C87BB97C0}" type="datetimeFigureOut">
              <a:rPr lang="fa-IR" smtClean="0"/>
              <a:t>15/03/33</a:t>
            </a:fld>
            <a:endParaRPr lang="fa-IR"/>
          </a:p>
        </p:txBody>
      </p:sp>
      <p:sp>
        <p:nvSpPr>
          <p:cNvPr id="5" name="نگهدارنده مکان پانویس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نگهدارنده مکان شماره اسلاید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0DDECE-7C05-4033-9893-E431579E44F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BCE09-73B2-4AF2-B738-B3AC40673F21}" type="slidenum">
              <a:rPr lang="fa-I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97112"/>
      </p:ext>
    </p:extLst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111EF-FA03-4B8B-AC90-06E56FF26E91}" type="slidenum">
              <a:rPr lang="fa-I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961498"/>
      </p:ext>
    </p:extLst>
  </p:cSld>
  <p:clrMapOvr>
    <a:masterClrMapping/>
  </p:clrMapOvr>
  <p:transition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3819A-B075-45A1-851B-B60EC4D00A2B}" type="slidenum">
              <a:rPr lang="fa-I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738268"/>
      </p:ext>
    </p:extLst>
  </p:cSld>
  <p:clrMapOvr>
    <a:masterClrMapping/>
  </p:clrMapOvr>
  <p:transition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وان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a-IR" smtClean="0"/>
              <a:t>برای ویرایش سبک عنوان اسلاید اصلی، کلیک نمایید</a:t>
            </a:r>
            <a:endParaRPr kumimoji="0" lang="en-US"/>
          </a:p>
        </p:txBody>
      </p:sp>
      <p:sp>
        <p:nvSpPr>
          <p:cNvPr id="22" name="زیر نویس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a-IR" smtClean="0"/>
              <a:t>برای ویرایش سبک زیرعنوان اسلاید اصلی، کلیک نمایید</a:t>
            </a:r>
            <a:endParaRPr kumimoji="0" lang="en-US"/>
          </a:p>
        </p:txBody>
      </p:sp>
      <p:sp>
        <p:nvSpPr>
          <p:cNvPr id="7" name="نگهدارنده مکان تاری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266C3-0986-49DB-AEDC-C78C87BB97C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15/03/33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نگهدارنده مکان پانویس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نگهدارنده مکان شماره اسلاید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0DDECE-7C05-4033-9893-E431579E44F3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35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a-IR" smtClean="0"/>
              <a:t>برای ویرایش سبک عنوان اسلاید اصلی، کلیک نمایید</a:t>
            </a:r>
            <a:endParaRPr kumimoji="0" lang="en-US"/>
          </a:p>
        </p:txBody>
      </p:sp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a-IR" smtClean="0"/>
              <a:t>برای ویرایش سبک متن اسلاید اصلی، کلیک نمایید</a:t>
            </a:r>
          </a:p>
          <a:p>
            <a:pPr lvl="1" eaLnBrk="1" latinLnBrk="0" hangingPunct="1"/>
            <a:r>
              <a:rPr lang="fa-IR" smtClean="0"/>
              <a:t>سطح دوم</a:t>
            </a:r>
          </a:p>
          <a:p>
            <a:pPr lvl="2" eaLnBrk="1" latinLnBrk="0" hangingPunct="1"/>
            <a:r>
              <a:rPr lang="fa-IR" smtClean="0"/>
              <a:t>سطح سوم</a:t>
            </a:r>
          </a:p>
          <a:p>
            <a:pPr lvl="3" eaLnBrk="1" latinLnBrk="0" hangingPunct="1"/>
            <a:r>
              <a:rPr lang="fa-IR" smtClean="0"/>
              <a:t>سطح چهارم</a:t>
            </a:r>
          </a:p>
          <a:p>
            <a:pPr lvl="4" eaLnBrk="1" latinLnBrk="0" hangingPunct="1"/>
            <a:r>
              <a:rPr lang="fa-IR" smtClean="0"/>
              <a:t>سطح پنجم</a:t>
            </a:r>
            <a:endParaRPr kumimoji="0" lang="en-US"/>
          </a:p>
        </p:txBody>
      </p:sp>
      <p:sp>
        <p:nvSpPr>
          <p:cNvPr id="4" name="نگهدارنده مکان تاری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266C3-0986-49DB-AEDC-C78C87BB97C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15/03/33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نگهدارنده مکان پانویس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نگهدارنده مکان شماره اسلاید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0DDECE-7C05-4033-9893-E431579E44F3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a-IR" smtClean="0"/>
              <a:t>برای ویرایش سبک عنوان اسلاید اصلی، کلیک نمایید</a:t>
            </a:r>
            <a:endParaRPr kumimoji="0" lang="en-US"/>
          </a:p>
        </p:txBody>
      </p:sp>
      <p:sp>
        <p:nvSpPr>
          <p:cNvPr id="3" name="نگهدارنده مکان متن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a-IR" smtClean="0"/>
              <a:t>برای ویرایش سبک متن اسلاید اصلی، کلیک نمایید</a:t>
            </a:r>
          </a:p>
        </p:txBody>
      </p:sp>
      <p:sp>
        <p:nvSpPr>
          <p:cNvPr id="4" name="نگهدارنده مکان تاری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266C3-0986-49DB-AEDC-C78C87BB97C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15/03/33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نگهدارنده مکان پانویس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نگهدارنده مکان شماره اسلاید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0DDECE-7C05-4033-9893-E431579E44F3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950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fa-IR" smtClean="0"/>
              <a:t>برای ویرایش سبک عنوان اسلاید اصلی، کلیک نمایید</a:t>
            </a:r>
            <a:endParaRPr kumimoji="0" lang="en-US"/>
          </a:p>
        </p:txBody>
      </p:sp>
      <p:sp>
        <p:nvSpPr>
          <p:cNvPr id="3" name="نگهدارنده مکان محتوا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a-IR" smtClean="0"/>
              <a:t>برای ویرایش سبک متن اسلاید اصلی، کلیک نمایید</a:t>
            </a:r>
          </a:p>
          <a:p>
            <a:pPr lvl="1" eaLnBrk="1" latinLnBrk="0" hangingPunct="1"/>
            <a:r>
              <a:rPr lang="fa-IR" smtClean="0"/>
              <a:t>سطح دوم</a:t>
            </a:r>
          </a:p>
          <a:p>
            <a:pPr lvl="2" eaLnBrk="1" latinLnBrk="0" hangingPunct="1"/>
            <a:r>
              <a:rPr lang="fa-IR" smtClean="0"/>
              <a:t>سطح سوم</a:t>
            </a:r>
          </a:p>
          <a:p>
            <a:pPr lvl="3" eaLnBrk="1" latinLnBrk="0" hangingPunct="1"/>
            <a:r>
              <a:rPr lang="fa-IR" smtClean="0"/>
              <a:t>سطح چهارم</a:t>
            </a:r>
          </a:p>
          <a:p>
            <a:pPr lvl="4" eaLnBrk="1" latinLnBrk="0" hangingPunct="1"/>
            <a:r>
              <a:rPr lang="fa-IR" smtClean="0"/>
              <a:t>سطح پنجم</a:t>
            </a:r>
            <a:endParaRPr kumimoji="0" lang="en-US"/>
          </a:p>
        </p:txBody>
      </p:sp>
      <p:sp>
        <p:nvSpPr>
          <p:cNvPr id="4" name="نگهدارنده مکان محتوا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a-IR" smtClean="0"/>
              <a:t>برای ویرایش سبک متن اسلاید اصلی، کلیک نمایید</a:t>
            </a:r>
          </a:p>
          <a:p>
            <a:pPr lvl="1" eaLnBrk="1" latinLnBrk="0" hangingPunct="1"/>
            <a:r>
              <a:rPr lang="fa-IR" smtClean="0"/>
              <a:t>سطح دوم</a:t>
            </a:r>
          </a:p>
          <a:p>
            <a:pPr lvl="2" eaLnBrk="1" latinLnBrk="0" hangingPunct="1"/>
            <a:r>
              <a:rPr lang="fa-IR" smtClean="0"/>
              <a:t>سطح سوم</a:t>
            </a:r>
          </a:p>
          <a:p>
            <a:pPr lvl="3" eaLnBrk="1" latinLnBrk="0" hangingPunct="1"/>
            <a:r>
              <a:rPr lang="fa-IR" smtClean="0"/>
              <a:t>سطح چهارم</a:t>
            </a:r>
          </a:p>
          <a:p>
            <a:pPr lvl="4" eaLnBrk="1" latinLnBrk="0" hangingPunct="1"/>
            <a:r>
              <a:rPr lang="fa-IR" smtClean="0"/>
              <a:t>سطح پنجم</a:t>
            </a:r>
            <a:endParaRPr kumimoji="0" lang="en-US"/>
          </a:p>
        </p:txBody>
      </p:sp>
      <p:sp>
        <p:nvSpPr>
          <p:cNvPr id="5" name="نگهدارنده مکان تاری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266C3-0986-49DB-AEDC-C78C87BB97C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15/03/33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نگهدارنده مکان پانویس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نگهدارنده مکان شماره اسلاید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0DDECE-7C05-4033-9893-E431579E44F3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52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a-IR" smtClean="0"/>
              <a:t>برای ویرایش سبک عنوان اسلاید اصلی، کلیک نمایید</a:t>
            </a:r>
            <a:endParaRPr kumimoji="0" lang="en-US"/>
          </a:p>
        </p:txBody>
      </p:sp>
      <p:sp>
        <p:nvSpPr>
          <p:cNvPr id="3" name="نگهدارنده مکان متن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a-IR" smtClean="0"/>
              <a:t>برای ویرایش سبک متن اسلاید اصلی، کلیک نمایید</a:t>
            </a:r>
          </a:p>
        </p:txBody>
      </p:sp>
      <p:sp>
        <p:nvSpPr>
          <p:cNvPr id="4" name="نگهدارنده مکان متن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a-IR" smtClean="0"/>
              <a:t>برای ویرایش سبک متن اسلاید اصلی، کلیک نمایید</a:t>
            </a:r>
          </a:p>
        </p:txBody>
      </p:sp>
      <p:sp>
        <p:nvSpPr>
          <p:cNvPr id="5" name="نگهدارنده مکان محتوا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a-IR" smtClean="0"/>
              <a:t>برای ویرایش سبک متن اسلاید اصلی، کلیک نمایید</a:t>
            </a:r>
          </a:p>
          <a:p>
            <a:pPr lvl="1" eaLnBrk="1" latinLnBrk="0" hangingPunct="1"/>
            <a:r>
              <a:rPr lang="fa-IR" smtClean="0"/>
              <a:t>سطح دوم</a:t>
            </a:r>
          </a:p>
          <a:p>
            <a:pPr lvl="2" eaLnBrk="1" latinLnBrk="0" hangingPunct="1"/>
            <a:r>
              <a:rPr lang="fa-IR" smtClean="0"/>
              <a:t>سطح سوم</a:t>
            </a:r>
          </a:p>
          <a:p>
            <a:pPr lvl="3" eaLnBrk="1" latinLnBrk="0" hangingPunct="1"/>
            <a:r>
              <a:rPr lang="fa-IR" smtClean="0"/>
              <a:t>سطح چهارم</a:t>
            </a:r>
          </a:p>
          <a:p>
            <a:pPr lvl="4" eaLnBrk="1" latinLnBrk="0" hangingPunct="1"/>
            <a:r>
              <a:rPr lang="fa-IR" smtClean="0"/>
              <a:t>سطح پنجم</a:t>
            </a:r>
            <a:endParaRPr kumimoji="0" lang="en-US"/>
          </a:p>
        </p:txBody>
      </p:sp>
      <p:sp>
        <p:nvSpPr>
          <p:cNvPr id="6" name="نگهدارنده مکان محتوا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a-IR" smtClean="0"/>
              <a:t>برای ویرایش سبک متن اسلاید اصلی، کلیک نمایید</a:t>
            </a:r>
          </a:p>
          <a:p>
            <a:pPr lvl="1" eaLnBrk="1" latinLnBrk="0" hangingPunct="1"/>
            <a:r>
              <a:rPr lang="fa-IR" smtClean="0"/>
              <a:t>سطح دوم</a:t>
            </a:r>
          </a:p>
          <a:p>
            <a:pPr lvl="2" eaLnBrk="1" latinLnBrk="0" hangingPunct="1"/>
            <a:r>
              <a:rPr lang="fa-IR" smtClean="0"/>
              <a:t>سطح سوم</a:t>
            </a:r>
          </a:p>
          <a:p>
            <a:pPr lvl="3" eaLnBrk="1" latinLnBrk="0" hangingPunct="1"/>
            <a:r>
              <a:rPr lang="fa-IR" smtClean="0"/>
              <a:t>سطح چهارم</a:t>
            </a:r>
          </a:p>
          <a:p>
            <a:pPr lvl="4" eaLnBrk="1" latinLnBrk="0" hangingPunct="1"/>
            <a:r>
              <a:rPr lang="fa-IR" smtClean="0"/>
              <a:t>سطح پنجم</a:t>
            </a:r>
            <a:endParaRPr kumimoji="0" lang="en-US"/>
          </a:p>
        </p:txBody>
      </p:sp>
      <p:sp>
        <p:nvSpPr>
          <p:cNvPr id="7" name="نگهدارنده مکان تاری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266C3-0986-49DB-AEDC-C78C87BB97C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15/03/33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نگهدارنده مکان پانویس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نگهدارنده مکان شماره اسلاید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0DDECE-7C05-4033-9893-E431579E44F3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41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fa-IR" smtClean="0"/>
              <a:t>برای ویرایش سبک عنوان اسلاید اصلی، کلیک نمایید</a:t>
            </a:r>
            <a:endParaRPr kumimoji="0" lang="en-US"/>
          </a:p>
        </p:txBody>
      </p:sp>
      <p:sp>
        <p:nvSpPr>
          <p:cNvPr id="3" name="نگهدارنده مکان تاری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266C3-0986-49DB-AEDC-C78C87BB97C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15/03/33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نگهدارنده مکان پانویس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نگهدارنده مکان شماره اسلاید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0DDECE-7C05-4033-9893-E431579E44F3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5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نگهدارنده مکان تاری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266C3-0986-49DB-AEDC-C78C87BB97C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15/03/33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نگهدارنده مکان پانویس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نگهدارنده مکان شماره اسلاید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0DDECE-7C05-4033-9893-E431579E44F3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01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a-IR" smtClean="0"/>
              <a:t>برای ویرایش سبک عنوان اسلاید اصلی، کلیک نمایید</a:t>
            </a:r>
            <a:endParaRPr kumimoji="0" lang="en-US"/>
          </a:p>
        </p:txBody>
      </p:sp>
      <p:sp>
        <p:nvSpPr>
          <p:cNvPr id="3" name="نگهدارنده مکان متن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a-IR" smtClean="0"/>
              <a:t>برای ویرایش سبک متن اسلاید اصلی، کلیک نمایید</a:t>
            </a:r>
          </a:p>
        </p:txBody>
      </p:sp>
      <p:sp>
        <p:nvSpPr>
          <p:cNvPr id="4" name="نگهدارنده مکان تاری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266C3-0986-49DB-AEDC-C78C87BB97C0}" type="datetimeFigureOut">
              <a:rPr lang="fa-IR" smtClean="0"/>
              <a:t>15/03/33</a:t>
            </a:fld>
            <a:endParaRPr lang="fa-IR"/>
          </a:p>
        </p:txBody>
      </p:sp>
      <p:sp>
        <p:nvSpPr>
          <p:cNvPr id="5" name="نگهدارنده مکان پانویس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نگهدارنده مکان شماره اسلاید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0DDECE-7C05-4033-9893-E431579E44F3}" type="slidenum">
              <a:rPr lang="fa-IR" smtClean="0"/>
              <a:t>‹#›</a:t>
            </a:fld>
            <a:endParaRPr lang="fa-IR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a-IR" smtClean="0"/>
              <a:t>برای ویرایش سبک عنوان اسلاید اصلی، کلیک نمایید</a:t>
            </a:r>
            <a:endParaRPr kumimoji="0" lang="en-US"/>
          </a:p>
        </p:txBody>
      </p:sp>
      <p:sp>
        <p:nvSpPr>
          <p:cNvPr id="3" name="نگهدارنده مکان متن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a-IR" smtClean="0"/>
              <a:t>برای ویرایش سبک متن اسلاید اصلی، کلیک نمایید</a:t>
            </a:r>
          </a:p>
        </p:txBody>
      </p:sp>
      <p:sp>
        <p:nvSpPr>
          <p:cNvPr id="4" name="نگهدارنده مکان محتوا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a-IR" smtClean="0"/>
              <a:t>برای ویرایش سبک متن اسلاید اصلی، کلیک نمایید</a:t>
            </a:r>
          </a:p>
          <a:p>
            <a:pPr lvl="1" eaLnBrk="1" latinLnBrk="0" hangingPunct="1"/>
            <a:r>
              <a:rPr lang="fa-IR" smtClean="0"/>
              <a:t>سطح دوم</a:t>
            </a:r>
          </a:p>
          <a:p>
            <a:pPr lvl="2" eaLnBrk="1" latinLnBrk="0" hangingPunct="1"/>
            <a:r>
              <a:rPr lang="fa-IR" smtClean="0"/>
              <a:t>سطح سوم</a:t>
            </a:r>
          </a:p>
          <a:p>
            <a:pPr lvl="3" eaLnBrk="1" latinLnBrk="0" hangingPunct="1"/>
            <a:r>
              <a:rPr lang="fa-IR" smtClean="0"/>
              <a:t>سطح چهارم</a:t>
            </a:r>
          </a:p>
          <a:p>
            <a:pPr lvl="4" eaLnBrk="1" latinLnBrk="0" hangingPunct="1"/>
            <a:r>
              <a:rPr lang="fa-IR" smtClean="0"/>
              <a:t>سطح پنجم</a:t>
            </a:r>
            <a:endParaRPr kumimoji="0" lang="en-US"/>
          </a:p>
        </p:txBody>
      </p:sp>
      <p:sp>
        <p:nvSpPr>
          <p:cNvPr id="5" name="نگهدارنده مکان تاری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266C3-0986-49DB-AEDC-C78C87BB97C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15/03/33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نگهدارنده مکان پانویس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نگهدارنده مکان شماره اسلاید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0DDECE-7C05-4033-9893-E431579E44F3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59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a-IR" smtClean="0"/>
              <a:t>برای ویرایش سبک عنوان اسلاید اصلی، کلیک نمایید</a:t>
            </a:r>
            <a:endParaRPr kumimoji="0" lang="en-US"/>
          </a:p>
        </p:txBody>
      </p:sp>
      <p:sp>
        <p:nvSpPr>
          <p:cNvPr id="5" name="نگهدارنده مکان تاری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266C3-0986-49DB-AEDC-C78C87BB97C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15/03/33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نگهدارنده مکان پانویس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نگهدارنده مکان شماره اسلاید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0DDECE-7C05-4033-9893-E431579E44F3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 algn="l" rtl="0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نگهدارنده مکان تصویر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a-IR" smtClean="0"/>
              <a:t>برای اضافه کردن تصویر نماد را کلیک نمایید</a:t>
            </a:r>
            <a:endParaRPr kumimoji="0" lang="en-US" dirty="0"/>
          </a:p>
        </p:txBody>
      </p:sp>
      <p:sp>
        <p:nvSpPr>
          <p:cNvPr id="9" name="نمودار گردش کار: پردازش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نمودار گردش کار: پردازش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نگهدارنده مکان متن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a-IR" smtClean="0"/>
              <a:t>برای ویرایش سبک متن اسلاید اصلی، کلیک نمایید</a:t>
            </a:r>
          </a:p>
        </p:txBody>
      </p:sp>
    </p:spTree>
    <p:extLst>
      <p:ext uri="{BB962C8B-B14F-4D97-AF65-F5344CB8AC3E}">
        <p14:creationId xmlns:p14="http://schemas.microsoft.com/office/powerpoint/2010/main" val="4017317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a-IR" smtClean="0"/>
              <a:t>برای ویرایش سبک عنوان اسلاید اصلی، کلیک نمایید</a:t>
            </a:r>
            <a:endParaRPr kumimoji="0" lang="en-US"/>
          </a:p>
        </p:txBody>
      </p:sp>
      <p:sp>
        <p:nvSpPr>
          <p:cNvPr id="3" name="نگهدارنده مکان متن عمودی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a-IR" smtClean="0"/>
              <a:t>برای ویرایش سبک متن اسلاید اصلی، کلیک نمایید</a:t>
            </a:r>
          </a:p>
          <a:p>
            <a:pPr lvl="1" eaLnBrk="1" latinLnBrk="0" hangingPunct="1"/>
            <a:r>
              <a:rPr lang="fa-IR" smtClean="0"/>
              <a:t>سطح دوم</a:t>
            </a:r>
          </a:p>
          <a:p>
            <a:pPr lvl="2" eaLnBrk="1" latinLnBrk="0" hangingPunct="1"/>
            <a:r>
              <a:rPr lang="fa-IR" smtClean="0"/>
              <a:t>سطح سوم</a:t>
            </a:r>
          </a:p>
          <a:p>
            <a:pPr lvl="3" eaLnBrk="1" latinLnBrk="0" hangingPunct="1"/>
            <a:r>
              <a:rPr lang="fa-IR" smtClean="0"/>
              <a:t>سطح چهارم</a:t>
            </a:r>
          </a:p>
          <a:p>
            <a:pPr lvl="4" eaLnBrk="1" latinLnBrk="0" hangingPunct="1"/>
            <a:r>
              <a:rPr lang="fa-IR" smtClean="0"/>
              <a:t>سطح پنجم</a:t>
            </a:r>
            <a:endParaRPr kumimoji="0" lang="en-US"/>
          </a:p>
        </p:txBody>
      </p:sp>
      <p:sp>
        <p:nvSpPr>
          <p:cNvPr id="4" name="نگهدارنده مکان تاری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266C3-0986-49DB-AEDC-C78C87BB97C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15/03/33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نگهدارنده مکان پانویس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نگهدارنده مکان شماره اسلاید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0DDECE-7C05-4033-9893-E431579E44F3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0485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ی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fa-IR" smtClean="0"/>
              <a:t>برای ویرایش سبک عنوان اسلاید اصلی، کلیک نمایید</a:t>
            </a:r>
            <a:endParaRPr kumimoji="0" lang="en-US"/>
          </a:p>
        </p:txBody>
      </p:sp>
      <p:sp>
        <p:nvSpPr>
          <p:cNvPr id="3" name="نگهدارنده مکان متن عمودی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a-IR" smtClean="0"/>
              <a:t>برای ویرایش سبک متن اسلاید اصلی، کلیک نمایید</a:t>
            </a:r>
          </a:p>
          <a:p>
            <a:pPr lvl="1" eaLnBrk="1" latinLnBrk="0" hangingPunct="1"/>
            <a:r>
              <a:rPr lang="fa-IR" smtClean="0"/>
              <a:t>سطح دوم</a:t>
            </a:r>
          </a:p>
          <a:p>
            <a:pPr lvl="2" eaLnBrk="1" latinLnBrk="0" hangingPunct="1"/>
            <a:r>
              <a:rPr lang="fa-IR" smtClean="0"/>
              <a:t>سطح سوم</a:t>
            </a:r>
          </a:p>
          <a:p>
            <a:pPr lvl="3" eaLnBrk="1" latinLnBrk="0" hangingPunct="1"/>
            <a:r>
              <a:rPr lang="fa-IR" smtClean="0"/>
              <a:t>سطح چهارم</a:t>
            </a:r>
          </a:p>
          <a:p>
            <a:pPr lvl="4" eaLnBrk="1" latinLnBrk="0" hangingPunct="1"/>
            <a:r>
              <a:rPr lang="fa-IR" smtClean="0"/>
              <a:t>سطح پنجم</a:t>
            </a:r>
            <a:endParaRPr kumimoji="0" lang="en-US"/>
          </a:p>
        </p:txBody>
      </p:sp>
      <p:sp>
        <p:nvSpPr>
          <p:cNvPr id="4" name="نگهدارنده مکان تاری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266C3-0986-49DB-AEDC-C78C87BB97C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15/03/33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نگهدارنده مکان پانویس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نگهدارنده مکان شماره اسلاید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0DDECE-7C05-4033-9893-E431579E44F3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5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fa-IR"/>
              <a:t>برای ویرایش سبک عنوان اسلاید اصلی، کلیک نمایید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fa-IR"/>
              <a:t>برای ویرایش سبک زیرعنوان اسلاید اصلی، کلیک نمایید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90DCC-7C27-45ED-996C-AAE9CFEF2A10}" type="slidenum">
              <a:rPr lang="fa-I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92769"/>
      </p:ext>
    </p:extLst>
  </p:cSld>
  <p:clrMapOvr>
    <a:masterClrMapping/>
  </p:clrMapOvr>
  <p:transition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90F44-BE5F-49DA-AD90-CD8C1FE6E1F0}" type="slidenum">
              <a:rPr lang="fa-I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1392"/>
      </p:ext>
    </p:extLst>
  </p:cSld>
  <p:clrMapOvr>
    <a:masterClrMapping/>
  </p:clrMapOvr>
  <p:transition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A9DFB-3971-4240-AEFF-CC54F5FEBBA6}" type="slidenum">
              <a:rPr lang="fa-I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1541"/>
      </p:ext>
    </p:extLst>
  </p:cSld>
  <p:clrMapOvr>
    <a:masterClrMapping/>
  </p:clrMapOvr>
  <p:transition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3954E-AA7F-4D77-BCCB-6554CAD46F47}" type="slidenum">
              <a:rPr lang="fa-I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420107"/>
      </p:ext>
    </p:extLst>
  </p:cSld>
  <p:clrMapOvr>
    <a:masterClrMapping/>
  </p:clrMapOvr>
  <p:transition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6F4C0-80DB-44A3-BB76-F07D8C9DDF53}" type="slidenum">
              <a:rPr lang="fa-I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9050"/>
      </p:ext>
    </p:extLst>
  </p:cSld>
  <p:clrMapOvr>
    <a:masterClrMapping/>
  </p:clrMapOvr>
  <p:transition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0BC2C-7075-4165-A119-DEFEF7914E3D}" type="slidenum">
              <a:rPr lang="fa-I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2909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fa-IR" smtClean="0"/>
              <a:t>برای ویرایش سبک عنوان اسلاید اصلی، کلیک نمایید</a:t>
            </a:r>
            <a:endParaRPr kumimoji="0" lang="en-US"/>
          </a:p>
        </p:txBody>
      </p:sp>
      <p:sp>
        <p:nvSpPr>
          <p:cNvPr id="3" name="نگهدارنده مکان محتوا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a-IR" smtClean="0"/>
              <a:t>برای ویرایش سبک متن اسلاید اصلی، کلیک نمایید</a:t>
            </a:r>
          </a:p>
          <a:p>
            <a:pPr lvl="1" eaLnBrk="1" latinLnBrk="0" hangingPunct="1"/>
            <a:r>
              <a:rPr lang="fa-IR" smtClean="0"/>
              <a:t>سطح دوم</a:t>
            </a:r>
          </a:p>
          <a:p>
            <a:pPr lvl="2" eaLnBrk="1" latinLnBrk="0" hangingPunct="1"/>
            <a:r>
              <a:rPr lang="fa-IR" smtClean="0"/>
              <a:t>سطح سوم</a:t>
            </a:r>
          </a:p>
          <a:p>
            <a:pPr lvl="3" eaLnBrk="1" latinLnBrk="0" hangingPunct="1"/>
            <a:r>
              <a:rPr lang="fa-IR" smtClean="0"/>
              <a:t>سطح چهارم</a:t>
            </a:r>
          </a:p>
          <a:p>
            <a:pPr lvl="4" eaLnBrk="1" latinLnBrk="0" hangingPunct="1"/>
            <a:r>
              <a:rPr lang="fa-IR" smtClean="0"/>
              <a:t>سطح پنجم</a:t>
            </a:r>
            <a:endParaRPr kumimoji="0" lang="en-US"/>
          </a:p>
        </p:txBody>
      </p:sp>
      <p:sp>
        <p:nvSpPr>
          <p:cNvPr id="4" name="نگهدارنده مکان محتوا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a-IR" smtClean="0"/>
              <a:t>برای ویرایش سبک متن اسلاید اصلی، کلیک نمایید</a:t>
            </a:r>
          </a:p>
          <a:p>
            <a:pPr lvl="1" eaLnBrk="1" latinLnBrk="0" hangingPunct="1"/>
            <a:r>
              <a:rPr lang="fa-IR" smtClean="0"/>
              <a:t>سطح دوم</a:t>
            </a:r>
          </a:p>
          <a:p>
            <a:pPr lvl="2" eaLnBrk="1" latinLnBrk="0" hangingPunct="1"/>
            <a:r>
              <a:rPr lang="fa-IR" smtClean="0"/>
              <a:t>سطح سوم</a:t>
            </a:r>
          </a:p>
          <a:p>
            <a:pPr lvl="3" eaLnBrk="1" latinLnBrk="0" hangingPunct="1"/>
            <a:r>
              <a:rPr lang="fa-IR" smtClean="0"/>
              <a:t>سطح چهارم</a:t>
            </a:r>
          </a:p>
          <a:p>
            <a:pPr lvl="4" eaLnBrk="1" latinLnBrk="0" hangingPunct="1"/>
            <a:r>
              <a:rPr lang="fa-IR" smtClean="0"/>
              <a:t>سطح پنجم</a:t>
            </a:r>
            <a:endParaRPr kumimoji="0" lang="en-US"/>
          </a:p>
        </p:txBody>
      </p:sp>
      <p:sp>
        <p:nvSpPr>
          <p:cNvPr id="5" name="نگهدارنده مکان تاری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266C3-0986-49DB-AEDC-C78C87BB97C0}" type="datetimeFigureOut">
              <a:rPr lang="fa-IR" smtClean="0"/>
              <a:t>15/03/33</a:t>
            </a:fld>
            <a:endParaRPr lang="fa-IR"/>
          </a:p>
        </p:txBody>
      </p:sp>
      <p:sp>
        <p:nvSpPr>
          <p:cNvPr id="6" name="نگهدارنده مکان پانویس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نگهدارنده مکان شماره اسلاید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0DDECE-7C05-4033-9893-E431579E44F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16D84-9ED7-4C7A-A135-E7EB9F0A6521}" type="slidenum">
              <a:rPr lang="fa-I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57759"/>
      </p:ext>
    </p:extLst>
  </p:cSld>
  <p:clrMapOvr>
    <a:masterClrMapping/>
  </p:clrMapOvr>
  <p:transition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2D892-420F-4DC1-A11C-BB14F86C1688}" type="slidenum">
              <a:rPr lang="fa-I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18350"/>
      </p:ext>
    </p:extLst>
  </p:cSld>
  <p:clrMapOvr>
    <a:masterClrMapping/>
  </p:clrMapOvr>
  <p:transition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BCE09-73B2-4AF2-B738-B3AC40673F21}" type="slidenum">
              <a:rPr lang="fa-I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15893"/>
      </p:ext>
    </p:extLst>
  </p:cSld>
  <p:clrMapOvr>
    <a:masterClrMapping/>
  </p:clrMapOvr>
  <p:transition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111EF-FA03-4B8B-AC90-06E56FF26E91}" type="slidenum">
              <a:rPr lang="fa-I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34678"/>
      </p:ext>
    </p:extLst>
  </p:cSld>
  <p:clrMapOvr>
    <a:masterClrMapping/>
  </p:clrMapOvr>
  <p:transition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3819A-B075-45A1-851B-B60EC4D00A2B}" type="slidenum">
              <a:rPr lang="fa-I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89400"/>
      </p:ext>
    </p:extLst>
  </p:cSld>
  <p:clrMapOvr>
    <a:masterClrMapping/>
  </p:clrMapOvr>
  <p:transition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a-IR" smtClean="0"/>
              <a:t>برای ویرایش سبک زیرعنوان اسلاید اصلی، کلیک نمایید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7655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8319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592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510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14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a-IR" smtClean="0"/>
              <a:t>برای ویرایش سبک عنوان اسلاید اصلی، کلیک نمایید</a:t>
            </a:r>
            <a:endParaRPr kumimoji="0" lang="en-US"/>
          </a:p>
        </p:txBody>
      </p:sp>
      <p:sp>
        <p:nvSpPr>
          <p:cNvPr id="3" name="نگهدارنده مکان متن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a-IR" smtClean="0"/>
              <a:t>برای ویرایش سبک متن اسلاید اصلی، کلیک نمایید</a:t>
            </a:r>
          </a:p>
        </p:txBody>
      </p:sp>
      <p:sp>
        <p:nvSpPr>
          <p:cNvPr id="4" name="نگهدارنده مکان متن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a-IR" smtClean="0"/>
              <a:t>برای ویرایش سبک متن اسلاید اصلی، کلیک نمایید</a:t>
            </a:r>
          </a:p>
        </p:txBody>
      </p:sp>
      <p:sp>
        <p:nvSpPr>
          <p:cNvPr id="5" name="نگهدارنده مکان محتوا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a-IR" smtClean="0"/>
              <a:t>برای ویرایش سبک متن اسلاید اصلی، کلیک نمایید</a:t>
            </a:r>
          </a:p>
          <a:p>
            <a:pPr lvl="1" eaLnBrk="1" latinLnBrk="0" hangingPunct="1"/>
            <a:r>
              <a:rPr lang="fa-IR" smtClean="0"/>
              <a:t>سطح دوم</a:t>
            </a:r>
          </a:p>
          <a:p>
            <a:pPr lvl="2" eaLnBrk="1" latinLnBrk="0" hangingPunct="1"/>
            <a:r>
              <a:rPr lang="fa-IR" smtClean="0"/>
              <a:t>سطح سوم</a:t>
            </a:r>
          </a:p>
          <a:p>
            <a:pPr lvl="3" eaLnBrk="1" latinLnBrk="0" hangingPunct="1"/>
            <a:r>
              <a:rPr lang="fa-IR" smtClean="0"/>
              <a:t>سطح چهارم</a:t>
            </a:r>
          </a:p>
          <a:p>
            <a:pPr lvl="4" eaLnBrk="1" latinLnBrk="0" hangingPunct="1"/>
            <a:r>
              <a:rPr lang="fa-IR" smtClean="0"/>
              <a:t>سطح پنجم</a:t>
            </a:r>
            <a:endParaRPr kumimoji="0" lang="en-US"/>
          </a:p>
        </p:txBody>
      </p:sp>
      <p:sp>
        <p:nvSpPr>
          <p:cNvPr id="6" name="نگهدارنده مکان محتوا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a-IR" smtClean="0"/>
              <a:t>برای ویرایش سبک متن اسلاید اصلی، کلیک نمایید</a:t>
            </a:r>
          </a:p>
          <a:p>
            <a:pPr lvl="1" eaLnBrk="1" latinLnBrk="0" hangingPunct="1"/>
            <a:r>
              <a:rPr lang="fa-IR" smtClean="0"/>
              <a:t>سطح دوم</a:t>
            </a:r>
          </a:p>
          <a:p>
            <a:pPr lvl="2" eaLnBrk="1" latinLnBrk="0" hangingPunct="1"/>
            <a:r>
              <a:rPr lang="fa-IR" smtClean="0"/>
              <a:t>سطح سوم</a:t>
            </a:r>
          </a:p>
          <a:p>
            <a:pPr lvl="3" eaLnBrk="1" latinLnBrk="0" hangingPunct="1"/>
            <a:r>
              <a:rPr lang="fa-IR" smtClean="0"/>
              <a:t>سطح چهارم</a:t>
            </a:r>
          </a:p>
          <a:p>
            <a:pPr lvl="4" eaLnBrk="1" latinLnBrk="0" hangingPunct="1"/>
            <a:r>
              <a:rPr lang="fa-IR" smtClean="0"/>
              <a:t>سطح پنجم</a:t>
            </a:r>
            <a:endParaRPr kumimoji="0" lang="en-US"/>
          </a:p>
        </p:txBody>
      </p:sp>
      <p:sp>
        <p:nvSpPr>
          <p:cNvPr id="7" name="نگهدارنده مکان تاری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266C3-0986-49DB-AEDC-C78C87BB97C0}" type="datetimeFigureOut">
              <a:rPr lang="fa-IR" smtClean="0"/>
              <a:t>15/03/33</a:t>
            </a:fld>
            <a:endParaRPr lang="fa-IR"/>
          </a:p>
        </p:txBody>
      </p:sp>
      <p:sp>
        <p:nvSpPr>
          <p:cNvPr id="8" name="نگهدارنده مکان پانویس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9" name="نگهدارنده مکان شماره اسلاید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0DDECE-7C05-4033-9893-E431579E44F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12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007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875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a-IR" smtClean="0"/>
              <a:t>برای اضافه کردن تصویر نماد را کلیک نمایید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8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77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829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a-IR" smtClean="0"/>
              <a:t>برای ویرایش سبک زیرعنوان اسلاید اصلی، کلیک نمایید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1763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1304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112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073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fa-IR" smtClean="0"/>
              <a:t>برای ویرایش سبک عنوان اسلاید اصلی، کلیک نمایید</a:t>
            </a:r>
            <a:endParaRPr kumimoji="0" lang="en-US"/>
          </a:p>
        </p:txBody>
      </p:sp>
      <p:sp>
        <p:nvSpPr>
          <p:cNvPr id="3" name="نگهدارنده مکان تاری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266C3-0986-49DB-AEDC-C78C87BB97C0}" type="datetimeFigureOut">
              <a:rPr lang="fa-IR" smtClean="0"/>
              <a:t>15/03/33</a:t>
            </a:fld>
            <a:endParaRPr lang="fa-IR"/>
          </a:p>
        </p:txBody>
      </p:sp>
      <p:sp>
        <p:nvSpPr>
          <p:cNvPr id="4" name="نگهدارنده مکان پانویس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5" name="نگهدارنده مکان شماره اسلاید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0DDECE-7C05-4033-9893-E431579E44F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7050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098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8099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972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a-IR" smtClean="0"/>
              <a:t>برای اضافه کردن تصویر نماد را کلیک نمایید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 smtClean="0"/>
              <a:t>برای ویرایش سبک متن اسلاید اصلی، کلیک نمایید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196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660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59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نگهدارنده مکان تاری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266C3-0986-49DB-AEDC-C78C87BB97C0}" type="datetimeFigureOut">
              <a:rPr lang="fa-IR" smtClean="0"/>
              <a:t>15/03/33</a:t>
            </a:fld>
            <a:endParaRPr lang="fa-IR"/>
          </a:p>
        </p:txBody>
      </p:sp>
      <p:sp>
        <p:nvSpPr>
          <p:cNvPr id="3" name="نگهدارنده مکان پانویس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4" name="نگهدارنده مکان شماره اسلاید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0DDECE-7C05-4033-9893-E431579E44F3}" type="slidenum">
              <a:rPr lang="fa-IR" smtClean="0"/>
              <a:t>‹#›</a:t>
            </a:fld>
            <a:endParaRPr lang="fa-IR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a-IR" smtClean="0"/>
              <a:t>برای ویرایش سبک عنوان اسلاید اصلی، کلیک نمایید</a:t>
            </a:r>
            <a:endParaRPr kumimoji="0" lang="en-US"/>
          </a:p>
        </p:txBody>
      </p:sp>
      <p:sp>
        <p:nvSpPr>
          <p:cNvPr id="3" name="نگهدارنده مکان متن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a-IR" smtClean="0"/>
              <a:t>برای ویرایش سبک متن اسلاید اصلی، کلیک نمایید</a:t>
            </a:r>
          </a:p>
        </p:txBody>
      </p:sp>
      <p:sp>
        <p:nvSpPr>
          <p:cNvPr id="4" name="نگهدارنده مکان محتوا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a-IR" smtClean="0"/>
              <a:t>برای ویرایش سبک متن اسلاید اصلی، کلیک نمایید</a:t>
            </a:r>
          </a:p>
          <a:p>
            <a:pPr lvl="1" eaLnBrk="1" latinLnBrk="0" hangingPunct="1"/>
            <a:r>
              <a:rPr lang="fa-IR" smtClean="0"/>
              <a:t>سطح دوم</a:t>
            </a:r>
          </a:p>
          <a:p>
            <a:pPr lvl="2" eaLnBrk="1" latinLnBrk="0" hangingPunct="1"/>
            <a:r>
              <a:rPr lang="fa-IR" smtClean="0"/>
              <a:t>سطح سوم</a:t>
            </a:r>
          </a:p>
          <a:p>
            <a:pPr lvl="3" eaLnBrk="1" latinLnBrk="0" hangingPunct="1"/>
            <a:r>
              <a:rPr lang="fa-IR" smtClean="0"/>
              <a:t>سطح چهارم</a:t>
            </a:r>
          </a:p>
          <a:p>
            <a:pPr lvl="4" eaLnBrk="1" latinLnBrk="0" hangingPunct="1"/>
            <a:r>
              <a:rPr lang="fa-IR" smtClean="0"/>
              <a:t>سطح پنجم</a:t>
            </a:r>
            <a:endParaRPr kumimoji="0" lang="en-US"/>
          </a:p>
        </p:txBody>
      </p:sp>
      <p:sp>
        <p:nvSpPr>
          <p:cNvPr id="5" name="نگهدارنده مکان تاری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266C3-0986-49DB-AEDC-C78C87BB97C0}" type="datetimeFigureOut">
              <a:rPr lang="fa-IR" smtClean="0"/>
              <a:t>15/03/33</a:t>
            </a:fld>
            <a:endParaRPr lang="fa-IR"/>
          </a:p>
        </p:txBody>
      </p:sp>
      <p:sp>
        <p:nvSpPr>
          <p:cNvPr id="6" name="نگهدارنده مکان پانویس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نگهدارنده مکان شماره اسلاید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0DDECE-7C05-4033-9893-E431579E44F3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a-IR" smtClean="0"/>
              <a:t>برای ویرایش سبک عنوان اسلاید اصلی، کلیک نمایید</a:t>
            </a:r>
            <a:endParaRPr kumimoji="0" lang="en-US"/>
          </a:p>
        </p:txBody>
      </p:sp>
      <p:sp>
        <p:nvSpPr>
          <p:cNvPr id="5" name="نگهدارنده مکان تاری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E266C3-0986-49DB-AEDC-C78C87BB97C0}" type="datetimeFigureOut">
              <a:rPr lang="fa-IR" smtClean="0"/>
              <a:t>15/03/33</a:t>
            </a:fld>
            <a:endParaRPr lang="fa-IR"/>
          </a:p>
        </p:txBody>
      </p:sp>
      <p:sp>
        <p:nvSpPr>
          <p:cNvPr id="6" name="نگهدارنده مکان پانویس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7" name="نگهدارنده مکان شماره اسلاید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0DDECE-7C05-4033-9893-E431579E44F3}" type="slidenum">
              <a:rPr lang="fa-IR" smtClean="0"/>
              <a:t>‹#›</a:t>
            </a:fld>
            <a:endParaRPr lang="fa-IR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نگهدارنده مکان تصویر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a-IR" smtClean="0"/>
              <a:t>برای اضافه کردن تصویر نماد را کلیک نمایید</a:t>
            </a:r>
            <a:endParaRPr kumimoji="0" lang="en-US" dirty="0"/>
          </a:p>
        </p:txBody>
      </p:sp>
      <p:sp>
        <p:nvSpPr>
          <p:cNvPr id="9" name="نمودار گردش کار: پردازش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نمودار گردش کار: پردازش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نگهدارنده مکان متن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a-IR" smtClean="0"/>
              <a:t>برای ویرایش سبک متن اسلاید اصلی، کلیک نمایید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نگهدارنده مکان عنوان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fa-IR" smtClean="0"/>
              <a:t>برای ویرایش سبک عنوان اسلاید اصلی، کلیک نمایید</a:t>
            </a:r>
            <a:endParaRPr kumimoji="0" lang="en-US"/>
          </a:p>
        </p:txBody>
      </p:sp>
      <p:sp>
        <p:nvSpPr>
          <p:cNvPr id="9" name="نگهدارنده مکان متن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a-IR" smtClean="0"/>
              <a:t>برای ویرایش سبک متن اسلاید اصلی، کلیک نمایید</a:t>
            </a:r>
          </a:p>
          <a:p>
            <a:pPr lvl="1" eaLnBrk="1" latinLnBrk="0" hangingPunct="1"/>
            <a:r>
              <a:rPr kumimoji="0" lang="fa-IR" smtClean="0"/>
              <a:t>سطح دوم</a:t>
            </a:r>
          </a:p>
          <a:p>
            <a:pPr lvl="2" eaLnBrk="1" latinLnBrk="0" hangingPunct="1"/>
            <a:r>
              <a:rPr kumimoji="0" lang="fa-IR" smtClean="0"/>
              <a:t>سطح سوم</a:t>
            </a:r>
          </a:p>
          <a:p>
            <a:pPr lvl="3" eaLnBrk="1" latinLnBrk="0" hangingPunct="1"/>
            <a:r>
              <a:rPr kumimoji="0" lang="fa-IR" smtClean="0"/>
              <a:t>سطح چهارم</a:t>
            </a:r>
          </a:p>
          <a:p>
            <a:pPr lvl="4" eaLnBrk="1" latinLnBrk="0" hangingPunct="1"/>
            <a:r>
              <a:rPr kumimoji="0" lang="fa-IR" smtClean="0"/>
              <a:t>سطح پنجم</a:t>
            </a:r>
            <a:endParaRPr kumimoji="0" lang="en-US"/>
          </a:p>
        </p:txBody>
      </p:sp>
      <p:sp>
        <p:nvSpPr>
          <p:cNvPr id="24" name="نگهدارنده مکان تاریخ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FE266C3-0986-49DB-AEDC-C78C87BB97C0}" type="datetimeFigureOut">
              <a:rPr lang="fa-IR" smtClean="0"/>
              <a:t>15/03/33</a:t>
            </a:fld>
            <a:endParaRPr lang="fa-IR"/>
          </a:p>
        </p:txBody>
      </p:sp>
      <p:sp>
        <p:nvSpPr>
          <p:cNvPr id="10" name="نگهدارنده مکان پانویس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fa-IR"/>
          </a:p>
        </p:txBody>
      </p:sp>
      <p:sp>
        <p:nvSpPr>
          <p:cNvPr id="22" name="نگهدارنده مکان شماره اسلاید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20DDECE-7C05-4033-9893-E431579E44F3}" type="slidenum">
              <a:rPr lang="fa-IR" smtClean="0"/>
              <a:t>‹#›</a:t>
            </a:fld>
            <a:endParaRPr lang="fa-IR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a-IR" smtClean="0"/>
              <a:t>برای ویرایش سبک عنوان اسلاید اصلی، کلیک نمایید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B6E40-CB73-443C-B218-E3C7E7C6B96F}" type="slidenum">
              <a:rPr lang="fa-IR">
                <a:solidFill>
                  <a:srgbClr val="FFFFFF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67046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advClick="0"/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نگهدارنده مکان عنوان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fa-IR" smtClean="0"/>
              <a:t>برای ویرایش سبک عنوان اسلاید اصلی، کلیک نمایید</a:t>
            </a:r>
            <a:endParaRPr kumimoji="0" lang="en-US"/>
          </a:p>
        </p:txBody>
      </p:sp>
      <p:sp>
        <p:nvSpPr>
          <p:cNvPr id="9" name="نگهدارنده مکان متن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a-IR" smtClean="0"/>
              <a:t>برای ویرایش سبک متن اسلاید اصلی، کلیک نمایید</a:t>
            </a:r>
          </a:p>
          <a:p>
            <a:pPr lvl="1" eaLnBrk="1" latinLnBrk="0" hangingPunct="1"/>
            <a:r>
              <a:rPr kumimoji="0" lang="fa-IR" smtClean="0"/>
              <a:t>سطح دوم</a:t>
            </a:r>
          </a:p>
          <a:p>
            <a:pPr lvl="2" eaLnBrk="1" latinLnBrk="0" hangingPunct="1"/>
            <a:r>
              <a:rPr kumimoji="0" lang="fa-IR" smtClean="0"/>
              <a:t>سطح سوم</a:t>
            </a:r>
          </a:p>
          <a:p>
            <a:pPr lvl="3" eaLnBrk="1" latinLnBrk="0" hangingPunct="1"/>
            <a:r>
              <a:rPr kumimoji="0" lang="fa-IR" smtClean="0"/>
              <a:t>سطح چهارم</a:t>
            </a:r>
          </a:p>
          <a:p>
            <a:pPr lvl="4" eaLnBrk="1" latinLnBrk="0" hangingPunct="1"/>
            <a:r>
              <a:rPr kumimoji="0" lang="fa-IR" smtClean="0"/>
              <a:t>سطح پنجم</a:t>
            </a:r>
            <a:endParaRPr kumimoji="0" lang="en-US"/>
          </a:p>
        </p:txBody>
      </p:sp>
      <p:sp>
        <p:nvSpPr>
          <p:cNvPr id="24" name="نگهدارنده مکان تاریخ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FE266C3-0986-49DB-AEDC-C78C87BB97C0}" type="datetimeFigureOut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15/03/33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نگهدارنده مکان پانویس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نگهدارنده مکان شماره اسلاید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20DDECE-7C05-4033-9893-E431579E44F3}" type="slidenum">
              <a:rPr lang="fa-I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fa-IR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0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a-IR" smtClean="0"/>
              <a:t>برای ویرایش سبک عنوان اسلاید اصلی، کلیک نمایید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B6E40-CB73-443C-B218-E3C7E7C6B96F}" type="slidenum">
              <a:rPr lang="fa-IR">
                <a:solidFill>
                  <a:srgbClr val="FFFFFF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5699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advClick="0"/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896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a-IR" smtClean="0"/>
              <a:t>برای ویرایش سبک عنوان اسلاید اصلی، کلیک نمایید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a-IR" smtClean="0"/>
              <a:t>برای ویرایش سبک متن اسلاید اصلی، کلیک نمایید</a:t>
            </a:r>
          </a:p>
          <a:p>
            <a:pPr lvl="1"/>
            <a:r>
              <a:rPr lang="fa-IR" smtClean="0"/>
              <a:t>سطح دوم</a:t>
            </a:r>
          </a:p>
          <a:p>
            <a:pPr lvl="2"/>
            <a:r>
              <a:rPr lang="fa-IR" smtClean="0"/>
              <a:t>سطح سوم</a:t>
            </a:r>
          </a:p>
          <a:p>
            <a:pPr lvl="3"/>
            <a:r>
              <a:rPr lang="fa-IR" smtClean="0"/>
              <a:t>سطح چهارم</a:t>
            </a:r>
          </a:p>
          <a:p>
            <a:pPr lvl="4"/>
            <a:r>
              <a:rPr lang="fa-IR" smtClean="0"/>
              <a:t>سطح پنجم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0BFAF2F6-2DDE-44EA-B782-9EB4C26F04DD}" type="datetimeFigureOut">
              <a:rPr lang="fa-IR" smtClean="0">
                <a:solidFill>
                  <a:srgbClr val="FFFFFF"/>
                </a:solidFill>
              </a:rPr>
              <a:pPr/>
              <a:t>15/03/33</a:t>
            </a:fld>
            <a:endParaRPr lang="fa-IR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fa-IR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557A76F3-B7AF-4040-A44D-5A996730AA06}" type="slidenum">
              <a:rPr lang="fa-IR" smtClean="0">
                <a:solidFill>
                  <a:srgbClr val="FFFFFF"/>
                </a:solidFill>
              </a:rPr>
              <a:pPr/>
              <a:t>‹#›</a:t>
            </a:fld>
            <a:endParaRPr lang="fa-I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322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microsoft.com/office/2007/relationships/hdphoto" Target="../media/hdphoto1.wdp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20.jp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13" Type="http://schemas.openxmlformats.org/officeDocument/2006/relationships/diagramLayout" Target="../diagrams/layout17.xml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12" Type="http://schemas.openxmlformats.org/officeDocument/2006/relationships/diagramData" Target="../diagrams/data17.xml"/><Relationship Id="rId2" Type="http://schemas.openxmlformats.org/officeDocument/2006/relationships/diagramData" Target="../diagrams/data15.xml"/><Relationship Id="rId16" Type="http://schemas.microsoft.com/office/2007/relationships/diagramDrawing" Target="../diagrams/drawing1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5" Type="http://schemas.openxmlformats.org/officeDocument/2006/relationships/diagramColors" Target="../diagrams/colors17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Relationship Id="rId14" Type="http://schemas.openxmlformats.org/officeDocument/2006/relationships/diagramQuickStyle" Target="../diagrams/quickStyle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34" Type="http://schemas.openxmlformats.org/officeDocument/2006/relationships/diagramLayout" Target="../diagrams/layout7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33" Type="http://schemas.openxmlformats.org/officeDocument/2006/relationships/diagramData" Target="../diagrams/data7.xml"/><Relationship Id="rId2" Type="http://schemas.openxmlformats.org/officeDocument/2006/relationships/image" Target="../media/image9.jp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diagramLayout" Target="../diagrams/layout6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32" Type="http://schemas.microsoft.com/office/2007/relationships/diagramDrawing" Target="../diagrams/drawing6.xml"/><Relationship Id="rId37" Type="http://schemas.microsoft.com/office/2007/relationships/diagramDrawing" Target="../diagrams/drawing7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diagramData" Target="../diagrams/data6.xml"/><Relationship Id="rId36" Type="http://schemas.openxmlformats.org/officeDocument/2006/relationships/diagramColors" Target="../diagrams/colors7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31" Type="http://schemas.openxmlformats.org/officeDocument/2006/relationships/diagramColors" Target="../diagrams/colors6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Relationship Id="rId30" Type="http://schemas.openxmlformats.org/officeDocument/2006/relationships/diagramQuickStyle" Target="../diagrams/quickStyle6.xml"/><Relationship Id="rId35" Type="http://schemas.openxmlformats.org/officeDocument/2006/relationships/diagramQuickStyle" Target="../diagrams/quickStyle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10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6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نگهدارنده مکان متن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6" name="rabana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0476" y="5557153"/>
            <a:ext cx="609600" cy="609600"/>
          </a:xfrm>
          <a:prstGeom prst="rect">
            <a:avLst/>
          </a:prstGeom>
        </p:spPr>
      </p:pic>
      <p:pic>
        <p:nvPicPr>
          <p:cNvPr id="7" name="تصویر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33" y="0"/>
            <a:ext cx="9172127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8" name="Horizontal Scroll 7"/>
          <p:cNvSpPr/>
          <p:nvPr/>
        </p:nvSpPr>
        <p:spPr>
          <a:xfrm>
            <a:off x="35496" y="6237312"/>
            <a:ext cx="1224136" cy="576064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علی زارعی</a:t>
            </a:r>
            <a:endParaRPr lang="fa-IR" dirty="0"/>
          </a:p>
        </p:txBody>
      </p:sp>
      <p:sp>
        <p:nvSpPr>
          <p:cNvPr id="4" name="Rectangle 3"/>
          <p:cNvSpPr/>
          <p:nvPr/>
        </p:nvSpPr>
        <p:spPr>
          <a:xfrm>
            <a:off x="176746" y="980728"/>
            <a:ext cx="8712968" cy="224676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fa-IR" sz="14000" b="1" dirty="0">
                <a:ln w="900" cmpd="sng">
                  <a:solidFill>
                    <a:srgbClr val="3891A7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3891A7">
                    <a:satMod val="200000"/>
                    <a:tint val="3000"/>
                  </a:srgb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101600" dist="76200" dir="5400000">
                    <a:srgbClr val="3891A7">
                      <a:satMod val="190000"/>
                      <a:tint val="100000"/>
                      <a:alpha val="74000"/>
                    </a:srgbClr>
                  </a:innerShdw>
                </a:effectLst>
              </a:rPr>
              <a:t>نردبان آسمان</a:t>
            </a:r>
          </a:p>
        </p:txBody>
      </p:sp>
    </p:spTree>
    <p:extLst>
      <p:ext uri="{BB962C8B-B14F-4D97-AF65-F5344CB8AC3E}">
        <p14:creationId xmlns:p14="http://schemas.microsoft.com/office/powerpoint/2010/main" val="25831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نمودار 4"/>
          <p:cNvGraphicFramePr/>
          <p:nvPr>
            <p:extLst>
              <p:ext uri="{D42A27DB-BD31-4B8C-83A1-F6EECF244321}">
                <p14:modId xmlns:p14="http://schemas.microsoft.com/office/powerpoint/2010/main" val="993853852"/>
              </p:ext>
            </p:extLst>
          </p:nvPr>
        </p:nvGraphicFramePr>
        <p:xfrm>
          <a:off x="457200" y="381000"/>
          <a:ext cx="822960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نگهدارنده مکان شماره اسلاید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690F44-BE5F-49DA-AD90-CD8C1FE6E1F0}" type="slidenum">
              <a:rPr lang="fa-IR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4860032" y="836712"/>
            <a:ext cx="1944216" cy="1008112"/>
          </a:xfrm>
          <a:prstGeom prst="flowChartAlternateProcess">
            <a:avLst/>
          </a:prstGeom>
          <a:blipFill>
            <a:blip r:embed="rId8"/>
            <a:tile tx="0" ty="0" sx="100000" sy="100000" flip="none" algn="tl"/>
          </a:blipFill>
          <a:ln w="381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6600" dirty="0" smtClean="0">
                <a:solidFill>
                  <a:srgbClr val="92D050"/>
                </a:solidFill>
              </a:rPr>
              <a:t>آیات</a:t>
            </a:r>
            <a:endParaRPr lang="fa-IR" sz="6600" dirty="0">
              <a:solidFill>
                <a:srgbClr val="92D050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4860032" y="4191027"/>
            <a:ext cx="1944216" cy="1008112"/>
          </a:xfrm>
          <a:prstGeom prst="flowChartAlternateProcess">
            <a:avLst/>
          </a:prstGeom>
          <a:blipFill>
            <a:blip r:embed="rId8"/>
            <a:tile tx="0" ty="0" sx="100000" sy="100000" flip="none" algn="tl"/>
          </a:blipFill>
          <a:ln w="381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5400" dirty="0" smtClean="0">
                <a:solidFill>
                  <a:srgbClr val="92D050"/>
                </a:solidFill>
              </a:rPr>
              <a:t>روایات</a:t>
            </a:r>
            <a:endParaRPr lang="fa-IR" sz="5400" dirty="0">
              <a:solidFill>
                <a:srgbClr val="92D050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4427984" y="404664"/>
            <a:ext cx="432048" cy="1872208"/>
          </a:xfrm>
          <a:prstGeom prst="rightBrace">
            <a:avLst>
              <a:gd name="adj1" fmla="val 20427"/>
              <a:gd name="adj2" fmla="val 50000"/>
            </a:avLst>
          </a:prstGeom>
          <a:ln w="5715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>
              <a:solidFill>
                <a:prstClr val="white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>
            <a:off x="6804248" y="1340768"/>
            <a:ext cx="504056" cy="3312368"/>
          </a:xfrm>
          <a:prstGeom prst="rightBrace">
            <a:avLst>
              <a:gd name="adj1" fmla="val 36283"/>
              <a:gd name="adj2" fmla="val 50000"/>
            </a:avLst>
          </a:prstGeom>
          <a:noFill/>
          <a:ln w="5715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>
              <a:solidFill>
                <a:prstClr val="white"/>
              </a:solidFill>
            </a:endParaRPr>
          </a:p>
        </p:txBody>
      </p:sp>
      <p:sp>
        <p:nvSpPr>
          <p:cNvPr id="6" name="Bevel 5"/>
          <p:cNvSpPr/>
          <p:nvPr/>
        </p:nvSpPr>
        <p:spPr>
          <a:xfrm>
            <a:off x="7164288" y="1988840"/>
            <a:ext cx="1788558" cy="2016224"/>
          </a:xfrm>
          <a:prstGeom prst="bevel">
            <a:avLst/>
          </a:prstGeom>
          <a:solidFill>
            <a:schemeClr val="accent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4400" dirty="0" smtClean="0">
                <a:solidFill>
                  <a:srgbClr val="002060"/>
                </a:solidFill>
              </a:rPr>
              <a:t>اهمیت </a:t>
            </a:r>
            <a:r>
              <a:rPr lang="fa-IR" sz="5400" dirty="0" smtClean="0">
                <a:solidFill>
                  <a:srgbClr val="002060"/>
                </a:solidFill>
              </a:rPr>
              <a:t>آداب</a:t>
            </a:r>
            <a:endParaRPr lang="fa-IR" sz="5400" dirty="0">
              <a:solidFill>
                <a:srgbClr val="002060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4427984" y="2852936"/>
            <a:ext cx="432048" cy="3816424"/>
          </a:xfrm>
          <a:prstGeom prst="rightBrace">
            <a:avLst>
              <a:gd name="adj1" fmla="val 38568"/>
              <a:gd name="adj2" fmla="val 50000"/>
            </a:avLst>
          </a:prstGeom>
          <a:ln w="5715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>
              <a:solidFill>
                <a:prstClr val="white"/>
              </a:solidFill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179512" y="332656"/>
            <a:ext cx="4248472" cy="936104"/>
          </a:xfrm>
          <a:prstGeom prst="flowChartAlternateProcess">
            <a:avLst/>
          </a:prstGeom>
          <a:solidFill>
            <a:srgbClr val="003300"/>
          </a:solidFill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fa-IR" sz="2400" b="1" dirty="0">
                <a:ln w="50800"/>
                <a:solidFill>
                  <a:srgbClr val="FFFF00"/>
                </a:solidFill>
              </a:rPr>
              <a:t>یا بنی آدم </a:t>
            </a:r>
            <a:r>
              <a:rPr lang="fa-IR" sz="2400" b="1" dirty="0" smtClean="0">
                <a:ln w="50800"/>
                <a:solidFill>
                  <a:srgbClr val="FFFF00"/>
                </a:solidFill>
              </a:rPr>
              <a:t> </a:t>
            </a:r>
            <a:r>
              <a:rPr lang="fa-IR" sz="2400" b="1" dirty="0" err="1" smtClean="0">
                <a:ln w="50800"/>
                <a:solidFill>
                  <a:srgbClr val="FFFF00"/>
                </a:solidFill>
              </a:rPr>
              <a:t>خذوا</a:t>
            </a:r>
            <a:r>
              <a:rPr lang="fa-IR" sz="2400" b="1" dirty="0" smtClean="0">
                <a:ln w="50800"/>
                <a:solidFill>
                  <a:srgbClr val="FFFF00"/>
                </a:solidFill>
              </a:rPr>
              <a:t>  </a:t>
            </a:r>
            <a:r>
              <a:rPr lang="fa-IR" sz="2400" b="1" dirty="0" err="1" smtClean="0">
                <a:ln w="50800"/>
                <a:solidFill>
                  <a:srgbClr val="FFFF00"/>
                </a:solidFill>
              </a:rPr>
              <a:t>زینتکم</a:t>
            </a:r>
            <a:r>
              <a:rPr lang="fa-IR" sz="2400" b="1" dirty="0" smtClean="0">
                <a:ln w="50800"/>
                <a:solidFill>
                  <a:srgbClr val="FFFF00"/>
                </a:solidFill>
              </a:rPr>
              <a:t> </a:t>
            </a:r>
            <a:r>
              <a:rPr lang="fa-IR" sz="2400" b="1" dirty="0" err="1">
                <a:ln w="50800"/>
                <a:solidFill>
                  <a:srgbClr val="FFFF00"/>
                </a:solidFill>
              </a:rPr>
              <a:t>عند</a:t>
            </a:r>
            <a:r>
              <a:rPr lang="fa-IR" sz="2400" b="1" dirty="0">
                <a:ln w="50800"/>
                <a:solidFill>
                  <a:srgbClr val="FFFF00"/>
                </a:solidFill>
              </a:rPr>
              <a:t> کل </a:t>
            </a:r>
            <a:r>
              <a:rPr lang="fa-IR" sz="2400" b="1" dirty="0" smtClean="0">
                <a:ln w="50800"/>
                <a:solidFill>
                  <a:srgbClr val="FFFF00"/>
                </a:solidFill>
              </a:rPr>
              <a:t>مسجد </a:t>
            </a:r>
            <a:r>
              <a:rPr lang="fa-IR" b="1" dirty="0" err="1" smtClean="0">
                <a:ln w="50800"/>
                <a:solidFill>
                  <a:srgbClr val="FFFF00"/>
                </a:solidFill>
              </a:rPr>
              <a:t>اعراف</a:t>
            </a:r>
            <a:r>
              <a:rPr lang="fa-IR" b="1" dirty="0" smtClean="0">
                <a:ln w="50800"/>
                <a:solidFill>
                  <a:srgbClr val="FFFF00"/>
                </a:solidFill>
              </a:rPr>
              <a:t> / 31</a:t>
            </a:r>
            <a:r>
              <a:rPr lang="fa-IR" sz="2400" b="1" dirty="0" smtClean="0">
                <a:ln w="50800"/>
                <a:solidFill>
                  <a:srgbClr val="FFFF00"/>
                </a:solidFill>
              </a:rPr>
              <a:t> </a:t>
            </a:r>
            <a:endParaRPr lang="fa-IR" sz="2000" b="1" dirty="0">
              <a:ln w="50800"/>
              <a:solidFill>
                <a:srgbClr val="FFFF00"/>
              </a:solidFill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179512" y="3429000"/>
            <a:ext cx="4248472" cy="1152128"/>
          </a:xfrm>
          <a:prstGeom prst="flowChartAlternateProcess">
            <a:avLst/>
          </a:prstGeom>
          <a:solidFill>
            <a:srgbClr val="00330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200" dirty="0" err="1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انَّ</a:t>
            </a:r>
            <a:r>
              <a:rPr lang="fa-IR" sz="220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fa-IR" sz="2200" dirty="0" err="1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الرَّجلین</a:t>
            </a:r>
            <a:r>
              <a:rPr lang="fa-IR" sz="220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من </a:t>
            </a:r>
            <a:r>
              <a:rPr lang="fa-IR" sz="2200" dirty="0" err="1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اُمَّتی</a:t>
            </a:r>
            <a:r>
              <a:rPr lang="fa-IR" sz="220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fa-IR" sz="2200" dirty="0" err="1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یقومان</a:t>
            </a:r>
            <a:r>
              <a:rPr lang="fa-IR" sz="220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فی </a:t>
            </a:r>
            <a:r>
              <a:rPr lang="fa-IR" sz="2200" dirty="0" err="1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الصلاة</a:t>
            </a:r>
            <a:r>
              <a:rPr lang="fa-IR" sz="220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، </a:t>
            </a:r>
            <a:r>
              <a:rPr lang="fa-IR" sz="2200" dirty="0" err="1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ورکوعهما</a:t>
            </a:r>
            <a:r>
              <a:rPr lang="fa-IR" sz="220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و </a:t>
            </a:r>
            <a:r>
              <a:rPr lang="fa-IR" sz="2200" dirty="0" err="1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سجودهما</a:t>
            </a:r>
            <a:r>
              <a:rPr lang="fa-IR" sz="220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واحد و </a:t>
            </a:r>
            <a:r>
              <a:rPr lang="fa-IR" sz="2200" dirty="0" err="1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اِنَّ</a:t>
            </a:r>
            <a:r>
              <a:rPr lang="fa-IR" sz="220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بین </a:t>
            </a:r>
            <a:r>
              <a:rPr lang="fa-IR" sz="2200" dirty="0" err="1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صلاتیهما</a:t>
            </a:r>
            <a:r>
              <a:rPr lang="fa-IR" sz="220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مثل مابین </a:t>
            </a:r>
            <a:r>
              <a:rPr lang="fa-IR" sz="2200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السماء</a:t>
            </a:r>
            <a:r>
              <a:rPr lang="fa-IR" sz="220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و </a:t>
            </a:r>
            <a:r>
              <a:rPr lang="fa-IR" sz="2200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الاَرض</a:t>
            </a:r>
            <a:endParaRPr lang="fa-IR" sz="2200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fa-IR" sz="120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(جامع </a:t>
            </a:r>
            <a:r>
              <a:rPr lang="fa-IR" sz="120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احادیث شیعه ج5 /ص31 )</a:t>
            </a:r>
            <a:endParaRPr lang="fa-IR" dirty="0">
              <a:ln w="18415" cmpd="sng">
                <a:noFill/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16" name="Flowchart: Alternate Process 15"/>
          <p:cNvSpPr/>
          <p:nvPr/>
        </p:nvSpPr>
        <p:spPr>
          <a:xfrm>
            <a:off x="179512" y="2614721"/>
            <a:ext cx="4248472" cy="742271"/>
          </a:xfrm>
          <a:prstGeom prst="flowChartAlternateProcess">
            <a:avLst/>
          </a:prstGeom>
          <a:solidFill>
            <a:srgbClr val="00330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اسلام دین آداب است و رعایت </a:t>
            </a:r>
            <a:r>
              <a:rPr lang="fa-IR" sz="240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آداب </a:t>
            </a:r>
            <a:r>
              <a:rPr lang="fa-IR" sz="240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fa-IR" sz="240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باعث ارزش اعمال </a:t>
            </a:r>
            <a:r>
              <a:rPr lang="fa-IR" sz="240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و </a:t>
            </a:r>
            <a:r>
              <a:rPr lang="fa-IR" sz="240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نیل به اسرار </a:t>
            </a:r>
          </a:p>
        </p:txBody>
      </p:sp>
      <p:sp>
        <p:nvSpPr>
          <p:cNvPr id="17" name="Flowchart: Alternate Process 16"/>
          <p:cNvSpPr/>
          <p:nvPr/>
        </p:nvSpPr>
        <p:spPr>
          <a:xfrm>
            <a:off x="179512" y="4653136"/>
            <a:ext cx="4248472" cy="648072"/>
          </a:xfrm>
          <a:prstGeom prst="flowChartAlternateProcess">
            <a:avLst/>
          </a:prstGeom>
          <a:solidFill>
            <a:srgbClr val="003300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60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حدیث </a:t>
            </a:r>
            <a:r>
              <a:rPr lang="fa-IR" sz="3600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حمّاد</a:t>
            </a:r>
            <a:r>
              <a:rPr lang="fa-IR" sz="360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fa-IR" sz="360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بن عیسی 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179512" y="5373216"/>
            <a:ext cx="4248472" cy="648072"/>
          </a:xfrm>
          <a:prstGeom prst="flowChartAlternateProcess">
            <a:avLst/>
          </a:prstGeom>
          <a:solidFill>
            <a:srgbClr val="003300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امر به مقدمات و </a:t>
            </a:r>
            <a:r>
              <a:rPr lang="fa-IR" sz="2400" dirty="0" err="1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تعقیبات</a:t>
            </a:r>
            <a:r>
              <a:rPr lang="fa-IR" sz="240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fa-IR" sz="240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نماز</a:t>
            </a:r>
            <a:endParaRPr lang="fa-IR" sz="2400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fa-IR" sz="200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و نهی </a:t>
            </a:r>
            <a:r>
              <a:rPr lang="fa-IR" sz="200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از نماز </a:t>
            </a:r>
            <a:r>
              <a:rPr lang="fa-IR" sz="2000" dirty="0" err="1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کلاغی</a:t>
            </a:r>
            <a:endParaRPr lang="fa-IR" sz="2000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Flowchart: Alternate Process 18"/>
          <p:cNvSpPr/>
          <p:nvPr/>
        </p:nvSpPr>
        <p:spPr>
          <a:xfrm>
            <a:off x="179512" y="6074149"/>
            <a:ext cx="4248472" cy="692696"/>
          </a:xfrm>
          <a:prstGeom prst="flowChartAlternateProcess">
            <a:avLst/>
          </a:prstGeom>
          <a:solidFill>
            <a:srgbClr val="003300"/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000" dirty="0" smtClean="0">
                <a:solidFill>
                  <a:srgbClr val="FFFF00"/>
                </a:solidFill>
              </a:rPr>
              <a:t> </a:t>
            </a:r>
            <a:r>
              <a:rPr lang="fa-IR" sz="280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تأکید بر حضور قلب در </a:t>
            </a:r>
            <a:r>
              <a:rPr lang="fa-IR" sz="280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نماز</a:t>
            </a:r>
            <a:endParaRPr lang="fa-IR" sz="2400" dirty="0" smtClean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fa-IR" sz="200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 </a:t>
            </a:r>
            <a:r>
              <a:rPr lang="fa-IR" sz="2000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صلّ</a:t>
            </a:r>
            <a:r>
              <a:rPr lang="fa-IR" sz="200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fa-IR" sz="2000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صلاة</a:t>
            </a:r>
            <a:r>
              <a:rPr lang="fa-IR" sz="200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fa-IR" sz="2000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مودّع</a:t>
            </a:r>
            <a:r>
              <a:rPr lang="fa-IR" sz="200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)</a:t>
            </a:r>
            <a:endParaRPr lang="fa-IR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Flowchart: Alternate Process 19"/>
          <p:cNvSpPr/>
          <p:nvPr/>
        </p:nvSpPr>
        <p:spPr>
          <a:xfrm>
            <a:off x="179512" y="1340768"/>
            <a:ext cx="4248472" cy="936104"/>
          </a:xfrm>
          <a:prstGeom prst="flowChartAlternateProcess">
            <a:avLst/>
          </a:prstGeom>
          <a:solidFill>
            <a:srgbClr val="003300"/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و </a:t>
            </a:r>
            <a:r>
              <a:rPr lang="fa-IR" sz="2800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انّها</a:t>
            </a:r>
            <a:r>
              <a:rPr lang="fa-IR" sz="280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fa-IR" sz="2800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لَکبیرةُ</a:t>
            </a:r>
            <a:r>
              <a:rPr lang="fa-IR" sz="280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fa-IR" sz="2800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الّا</a:t>
            </a:r>
            <a:r>
              <a:rPr lang="fa-IR" sz="280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علی </a:t>
            </a:r>
            <a:r>
              <a:rPr lang="fa-IR" sz="2800" dirty="0" err="1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الخاشعین</a:t>
            </a:r>
            <a:r>
              <a:rPr lang="fa-IR" sz="2800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fa-IR" dirty="0" smtClean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بقره / 45                 و...</a:t>
            </a:r>
            <a:endParaRPr lang="fa-IR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594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6" grpId="0" animBg="1"/>
      <p:bldP spid="10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64A11"/>
          </a:fgClr>
          <a:bgClr>
            <a:srgbClr val="0033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نمودار 4"/>
          <p:cNvGraphicFramePr/>
          <p:nvPr>
            <p:extLst>
              <p:ext uri="{D42A27DB-BD31-4B8C-83A1-F6EECF244321}">
                <p14:modId xmlns:p14="http://schemas.microsoft.com/office/powerpoint/2010/main" val="1859521177"/>
              </p:ext>
            </p:extLst>
          </p:nvPr>
        </p:nvGraphicFramePr>
        <p:xfrm>
          <a:off x="539552" y="188640"/>
          <a:ext cx="792088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نگهدارنده مکان متن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نگهدارنده مکان محتوا 3"/>
          <p:cNvSpPr>
            <a:spLocks noGrp="1"/>
          </p:cNvSpPr>
          <p:nvPr>
            <p:ph sz="half" idx="1"/>
          </p:nvPr>
        </p:nvSpPr>
        <p:spPr>
          <a:xfrm>
            <a:off x="251520" y="745597"/>
            <a:ext cx="8568952" cy="5877272"/>
          </a:xfrm>
        </p:spPr>
        <p:txBody>
          <a:bodyPr>
            <a:noAutofit/>
          </a:bodyPr>
          <a:lstStyle/>
          <a:p>
            <a:r>
              <a:rPr lang="fa-IR" sz="2400" dirty="0">
                <a:solidFill>
                  <a:srgbClr val="FFFF00"/>
                </a:solidFill>
              </a:rPr>
              <a:t>1- مسواک</a:t>
            </a:r>
          </a:p>
          <a:p>
            <a:r>
              <a:rPr lang="fa-IR" sz="2400" dirty="0">
                <a:solidFill>
                  <a:srgbClr val="FFFF00"/>
                </a:solidFill>
              </a:rPr>
              <a:t>2- زینت و </a:t>
            </a:r>
            <a:r>
              <a:rPr lang="fa-IR" sz="2400" dirty="0" smtClean="0">
                <a:solidFill>
                  <a:srgbClr val="FFFF00"/>
                </a:solidFill>
              </a:rPr>
              <a:t>زیبائی</a:t>
            </a:r>
            <a:endParaRPr lang="fa-IR" sz="2400" dirty="0">
              <a:solidFill>
                <a:srgbClr val="FFFF00"/>
              </a:solidFill>
            </a:endParaRPr>
          </a:p>
          <a:p>
            <a:r>
              <a:rPr lang="fa-IR" sz="2400" dirty="0">
                <a:solidFill>
                  <a:srgbClr val="FFFF00"/>
                </a:solidFill>
              </a:rPr>
              <a:t>3- استعمال بوی خوش</a:t>
            </a:r>
          </a:p>
          <a:p>
            <a:r>
              <a:rPr lang="fa-IR" sz="2400" dirty="0">
                <a:solidFill>
                  <a:srgbClr val="FFFF00"/>
                </a:solidFill>
              </a:rPr>
              <a:t>4- داشتن </a:t>
            </a:r>
            <a:r>
              <a:rPr lang="fa-IR" sz="2400" dirty="0" smtClean="0">
                <a:solidFill>
                  <a:srgbClr val="FFFF00"/>
                </a:solidFill>
              </a:rPr>
              <a:t>انگشتر   </a:t>
            </a:r>
            <a:r>
              <a:rPr lang="fa-IR" sz="2000" dirty="0" smtClean="0">
                <a:solidFill>
                  <a:srgbClr val="FFFF00"/>
                </a:solidFill>
              </a:rPr>
              <a:t>( یاقوت  و </a:t>
            </a:r>
            <a:r>
              <a:rPr lang="fa-IR" sz="2000" dirty="0">
                <a:solidFill>
                  <a:srgbClr val="FFFF00"/>
                </a:solidFill>
              </a:rPr>
              <a:t>عقیق )</a:t>
            </a:r>
          </a:p>
          <a:p>
            <a:r>
              <a:rPr lang="fa-IR" sz="2400" dirty="0">
                <a:solidFill>
                  <a:srgbClr val="FFFF00"/>
                </a:solidFill>
              </a:rPr>
              <a:t>5- مراعات اول </a:t>
            </a:r>
            <a:r>
              <a:rPr lang="fa-IR" sz="2400" dirty="0" smtClean="0">
                <a:solidFill>
                  <a:srgbClr val="FFFF00"/>
                </a:solidFill>
              </a:rPr>
              <a:t>وقت     </a:t>
            </a:r>
            <a:r>
              <a:rPr lang="fa-IR" sz="1400" dirty="0" smtClean="0">
                <a:solidFill>
                  <a:srgbClr val="FFFF00"/>
                </a:solidFill>
              </a:rPr>
              <a:t>( </a:t>
            </a:r>
            <a:r>
              <a:rPr lang="fa-IR" sz="1400" dirty="0" err="1" smtClean="0">
                <a:solidFill>
                  <a:srgbClr val="FFFF00"/>
                </a:solidFill>
              </a:rPr>
              <a:t>وسائل</a:t>
            </a:r>
            <a:r>
              <a:rPr lang="fa-IR" sz="1400" dirty="0" smtClean="0">
                <a:solidFill>
                  <a:srgbClr val="FFFF00"/>
                </a:solidFill>
              </a:rPr>
              <a:t> </a:t>
            </a:r>
            <a:r>
              <a:rPr lang="fa-IR" sz="1400" dirty="0" err="1" smtClean="0">
                <a:solidFill>
                  <a:srgbClr val="FFFF00"/>
                </a:solidFill>
              </a:rPr>
              <a:t>الشیعه</a:t>
            </a:r>
            <a:r>
              <a:rPr lang="fa-IR" sz="1400" dirty="0" smtClean="0">
                <a:solidFill>
                  <a:srgbClr val="FFFF00"/>
                </a:solidFill>
              </a:rPr>
              <a:t>   / ج3 /  ص90 )</a:t>
            </a:r>
            <a:endParaRPr lang="fa-IR" sz="2400" dirty="0">
              <a:solidFill>
                <a:srgbClr val="FFFF00"/>
              </a:solidFill>
            </a:endParaRPr>
          </a:p>
          <a:p>
            <a:r>
              <a:rPr lang="fa-IR" sz="2400" dirty="0">
                <a:solidFill>
                  <a:srgbClr val="FFFF00"/>
                </a:solidFill>
              </a:rPr>
              <a:t>7- دعا قبل از </a:t>
            </a:r>
            <a:r>
              <a:rPr lang="fa-IR" sz="2400" dirty="0" err="1">
                <a:solidFill>
                  <a:srgbClr val="FFFF00"/>
                </a:solidFill>
              </a:rPr>
              <a:t>تکبیرة</a:t>
            </a:r>
            <a:r>
              <a:rPr lang="fa-IR" sz="2400" dirty="0">
                <a:solidFill>
                  <a:srgbClr val="FFFF00"/>
                </a:solidFill>
              </a:rPr>
              <a:t> </a:t>
            </a:r>
            <a:r>
              <a:rPr lang="fa-IR" sz="2400" dirty="0" err="1">
                <a:solidFill>
                  <a:srgbClr val="FFFF00"/>
                </a:solidFill>
              </a:rPr>
              <a:t>الاحرام</a:t>
            </a:r>
            <a:endParaRPr lang="fa-IR" sz="2400" dirty="0">
              <a:solidFill>
                <a:srgbClr val="FFFF00"/>
              </a:solidFill>
            </a:endParaRPr>
          </a:p>
          <a:p>
            <a:r>
              <a:rPr lang="fa-IR" sz="2400" dirty="0">
                <a:solidFill>
                  <a:srgbClr val="FFFF00"/>
                </a:solidFill>
              </a:rPr>
              <a:t>8- </a:t>
            </a:r>
            <a:r>
              <a:rPr lang="fa-IR" sz="2400" dirty="0" err="1">
                <a:solidFill>
                  <a:srgbClr val="FFFF00"/>
                </a:solidFill>
              </a:rPr>
              <a:t>استعاذه</a:t>
            </a:r>
            <a:r>
              <a:rPr lang="fa-IR" sz="2400" dirty="0">
                <a:solidFill>
                  <a:srgbClr val="FFFF00"/>
                </a:solidFill>
              </a:rPr>
              <a:t> قبل از حمد</a:t>
            </a:r>
          </a:p>
          <a:p>
            <a:r>
              <a:rPr lang="fa-IR" sz="2400" dirty="0">
                <a:solidFill>
                  <a:srgbClr val="FFFF00"/>
                </a:solidFill>
              </a:rPr>
              <a:t>9- آشکار گفتن </a:t>
            </a:r>
            <a:r>
              <a:rPr lang="fa-IR" sz="2400" dirty="0" err="1">
                <a:solidFill>
                  <a:srgbClr val="FFFF00"/>
                </a:solidFill>
              </a:rPr>
              <a:t>بسم</a:t>
            </a:r>
            <a:r>
              <a:rPr lang="fa-IR" sz="2400" dirty="0">
                <a:solidFill>
                  <a:srgbClr val="FFFF00"/>
                </a:solidFill>
              </a:rPr>
              <a:t> الله</a:t>
            </a:r>
          </a:p>
          <a:p>
            <a:r>
              <a:rPr lang="fa-IR" sz="2400" dirty="0">
                <a:solidFill>
                  <a:srgbClr val="FFFF00"/>
                </a:solidFill>
              </a:rPr>
              <a:t>10- آرامش تن</a:t>
            </a:r>
          </a:p>
          <a:p>
            <a:r>
              <a:rPr lang="fa-IR" sz="2400" dirty="0">
                <a:solidFill>
                  <a:srgbClr val="FFFF00"/>
                </a:solidFill>
              </a:rPr>
              <a:t>11- طول دادن نماز</a:t>
            </a:r>
          </a:p>
          <a:p>
            <a:r>
              <a:rPr lang="fa-IR" sz="2400" dirty="0">
                <a:solidFill>
                  <a:srgbClr val="FFFF00"/>
                </a:solidFill>
              </a:rPr>
              <a:t>12- بینی را به خاک زدن</a:t>
            </a:r>
          </a:p>
          <a:p>
            <a:r>
              <a:rPr lang="fa-IR" sz="2400" dirty="0">
                <a:solidFill>
                  <a:srgbClr val="FFFF00"/>
                </a:solidFill>
              </a:rPr>
              <a:t>13- حضور قلب </a:t>
            </a:r>
            <a:r>
              <a:rPr lang="fa-IR" sz="2400" dirty="0" smtClean="0">
                <a:solidFill>
                  <a:srgbClr val="FFFF00"/>
                </a:solidFill>
              </a:rPr>
              <a:t>، خشوع و گریستن</a:t>
            </a:r>
            <a:endParaRPr lang="fa-IR" sz="2400" dirty="0">
              <a:solidFill>
                <a:srgbClr val="FFFF00"/>
              </a:solidFill>
            </a:endParaRPr>
          </a:p>
          <a:p>
            <a:r>
              <a:rPr lang="fa-IR" sz="2400" dirty="0" smtClean="0">
                <a:solidFill>
                  <a:srgbClr val="FFFF00"/>
                </a:solidFill>
              </a:rPr>
              <a:t>14- توجه </a:t>
            </a:r>
            <a:r>
              <a:rPr lang="fa-IR" sz="2400" dirty="0" err="1" smtClean="0">
                <a:solidFill>
                  <a:srgbClr val="FFFF00"/>
                </a:solidFill>
              </a:rPr>
              <a:t>جدّي</a:t>
            </a:r>
            <a:r>
              <a:rPr lang="fa-IR" sz="2400" dirty="0" smtClean="0">
                <a:solidFill>
                  <a:srgbClr val="FFFF00"/>
                </a:solidFill>
              </a:rPr>
              <a:t> به مقدمات و </a:t>
            </a:r>
            <a:r>
              <a:rPr lang="fa-IR" sz="2400" dirty="0" err="1" smtClean="0">
                <a:solidFill>
                  <a:srgbClr val="FFFF00"/>
                </a:solidFill>
              </a:rPr>
              <a:t>تعقیبات</a:t>
            </a:r>
            <a:r>
              <a:rPr lang="fa-IR" sz="2400" dirty="0" smtClean="0">
                <a:solidFill>
                  <a:srgbClr val="FFFF00"/>
                </a:solidFill>
              </a:rPr>
              <a:t> نماز    </a:t>
            </a:r>
            <a:r>
              <a:rPr lang="fa-IR" sz="1600" dirty="0" smtClean="0">
                <a:solidFill>
                  <a:srgbClr val="FFFF00"/>
                </a:solidFill>
              </a:rPr>
              <a:t>(</a:t>
            </a:r>
            <a:r>
              <a:rPr lang="fa-IR" sz="1800" dirty="0" err="1" smtClean="0">
                <a:solidFill>
                  <a:srgbClr val="FFFF00"/>
                </a:solidFill>
              </a:rPr>
              <a:t>الصلاة</a:t>
            </a:r>
            <a:r>
              <a:rPr lang="fa-IR" sz="1800" dirty="0" smtClean="0">
                <a:solidFill>
                  <a:srgbClr val="FFFF00"/>
                </a:solidFill>
              </a:rPr>
              <a:t> فی </a:t>
            </a:r>
            <a:r>
              <a:rPr lang="fa-IR" sz="1800" dirty="0" err="1" smtClean="0">
                <a:solidFill>
                  <a:srgbClr val="FFFF00"/>
                </a:solidFill>
              </a:rPr>
              <a:t>الکتاب</a:t>
            </a:r>
            <a:r>
              <a:rPr lang="fa-IR" sz="1800" dirty="0" smtClean="0">
                <a:solidFill>
                  <a:srgbClr val="FFFF00"/>
                </a:solidFill>
              </a:rPr>
              <a:t> و </a:t>
            </a:r>
            <a:r>
              <a:rPr lang="fa-IR" sz="1800" dirty="0" err="1" smtClean="0">
                <a:solidFill>
                  <a:srgbClr val="FFFF00"/>
                </a:solidFill>
              </a:rPr>
              <a:t>السنَّة</a:t>
            </a:r>
            <a:r>
              <a:rPr lang="fa-IR" sz="1800" dirty="0" smtClean="0">
                <a:solidFill>
                  <a:srgbClr val="FFFF00"/>
                </a:solidFill>
              </a:rPr>
              <a:t> – </a:t>
            </a:r>
            <a:r>
              <a:rPr lang="fa-IR" sz="1800" dirty="0" err="1" smtClean="0">
                <a:solidFill>
                  <a:srgbClr val="FFFF00"/>
                </a:solidFill>
              </a:rPr>
              <a:t>آیة</a:t>
            </a:r>
            <a:r>
              <a:rPr lang="fa-IR" sz="1800" dirty="0" smtClean="0">
                <a:solidFill>
                  <a:srgbClr val="FFFF00"/>
                </a:solidFill>
              </a:rPr>
              <a:t> الله ری شهری)</a:t>
            </a:r>
            <a:endParaRPr lang="fa-IR" sz="1800" dirty="0">
              <a:solidFill>
                <a:srgbClr val="FFFF00"/>
              </a:solidFill>
            </a:endParaRPr>
          </a:p>
          <a:p>
            <a:endParaRPr lang="fa-IR" sz="2000" dirty="0">
              <a:solidFill>
                <a:srgbClr val="FFFF00"/>
              </a:solidFill>
            </a:endParaRPr>
          </a:p>
          <a:p>
            <a:endParaRPr lang="fa-IR" sz="2000" dirty="0">
              <a:solidFill>
                <a:srgbClr val="FFFF00"/>
              </a:solidFill>
            </a:endParaRPr>
          </a:p>
        </p:txBody>
      </p:sp>
      <p:pic>
        <p:nvPicPr>
          <p:cNvPr id="2" name="تصویر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492895"/>
            <a:ext cx="5184576" cy="3600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727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tx2">
              <a:lumMod val="75000"/>
            </a:schemeClr>
          </a:fgClr>
          <a:bgClr>
            <a:srgbClr val="0033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نمودار 9"/>
          <p:cNvGraphicFramePr/>
          <p:nvPr>
            <p:extLst>
              <p:ext uri="{D42A27DB-BD31-4B8C-83A1-F6EECF244321}">
                <p14:modId xmlns:p14="http://schemas.microsoft.com/office/powerpoint/2010/main" val="3423221834"/>
              </p:ext>
            </p:extLst>
          </p:nvPr>
        </p:nvGraphicFramePr>
        <p:xfrm>
          <a:off x="7452320" y="2348880"/>
          <a:ext cx="1691680" cy="2052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نمودار 12"/>
          <p:cNvGraphicFramePr/>
          <p:nvPr>
            <p:extLst>
              <p:ext uri="{D42A27DB-BD31-4B8C-83A1-F6EECF244321}">
                <p14:modId xmlns:p14="http://schemas.microsoft.com/office/powerpoint/2010/main" val="1354221488"/>
              </p:ext>
            </p:extLst>
          </p:nvPr>
        </p:nvGraphicFramePr>
        <p:xfrm>
          <a:off x="5865042" y="4149080"/>
          <a:ext cx="1665452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" name="نمودار 11"/>
          <p:cNvGraphicFramePr/>
          <p:nvPr>
            <p:extLst>
              <p:ext uri="{D42A27DB-BD31-4B8C-83A1-F6EECF244321}">
                <p14:modId xmlns:p14="http://schemas.microsoft.com/office/powerpoint/2010/main" val="1313263584"/>
              </p:ext>
            </p:extLst>
          </p:nvPr>
        </p:nvGraphicFramePr>
        <p:xfrm>
          <a:off x="5815366" y="728700"/>
          <a:ext cx="1647441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5" name="نگهدارنده مکان محتوا 4"/>
          <p:cNvSpPr>
            <a:spLocks noGrp="1"/>
          </p:cNvSpPr>
          <p:nvPr>
            <p:ph sz="quarter" idx="2"/>
          </p:nvPr>
        </p:nvSpPr>
        <p:spPr>
          <a:xfrm>
            <a:off x="60181" y="3691191"/>
            <a:ext cx="5663947" cy="2952328"/>
          </a:xfrm>
          <a:solidFill>
            <a:schemeClr val="tx2">
              <a:lumMod val="50000"/>
            </a:schemeClr>
          </a:solidFill>
          <a:effectLst>
            <a:glow rad="635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 fontScale="85000" lnSpcReduction="10000"/>
          </a:bodyPr>
          <a:lstStyle/>
          <a:p>
            <a:r>
              <a:rPr lang="fa-IR" sz="2600" dirty="0" smtClean="0">
                <a:solidFill>
                  <a:srgbClr val="FFFF00"/>
                </a:solidFill>
              </a:rPr>
              <a:t>1- نماز، بازیچه و مسخره و سنگین ترین کار و همراه با </a:t>
            </a:r>
            <a:r>
              <a:rPr lang="fa-IR" dirty="0" smtClean="0">
                <a:solidFill>
                  <a:srgbClr val="FFFF00"/>
                </a:solidFill>
              </a:rPr>
              <a:t>کف و سوت                   </a:t>
            </a:r>
            <a:r>
              <a:rPr lang="fa-IR" sz="2100" dirty="0" smtClean="0">
                <a:solidFill>
                  <a:srgbClr val="92D050"/>
                </a:solidFill>
              </a:rPr>
              <a:t>(بقره / </a:t>
            </a:r>
            <a:r>
              <a:rPr lang="fa-IR" sz="2100" dirty="0">
                <a:solidFill>
                  <a:srgbClr val="92D050"/>
                </a:solidFill>
              </a:rPr>
              <a:t>45</a:t>
            </a:r>
            <a:r>
              <a:rPr lang="fa-IR" sz="2100" dirty="0" smtClean="0">
                <a:solidFill>
                  <a:srgbClr val="92D050"/>
                </a:solidFill>
              </a:rPr>
              <a:t> - مائده / 58</a:t>
            </a:r>
            <a:r>
              <a:rPr lang="fa-IR" sz="1400" dirty="0" smtClean="0">
                <a:solidFill>
                  <a:srgbClr val="92D050"/>
                </a:solidFill>
              </a:rPr>
              <a:t> </a:t>
            </a:r>
            <a:r>
              <a:rPr lang="fa-IR" sz="2100" dirty="0" smtClean="0">
                <a:solidFill>
                  <a:srgbClr val="92D050"/>
                </a:solidFill>
              </a:rPr>
              <a:t>- </a:t>
            </a:r>
            <a:r>
              <a:rPr lang="fa-IR" sz="2100" dirty="0" err="1" smtClean="0">
                <a:solidFill>
                  <a:srgbClr val="92D050"/>
                </a:solidFill>
              </a:rPr>
              <a:t>انفال</a:t>
            </a:r>
            <a:r>
              <a:rPr lang="fa-IR" sz="2100" dirty="0" smtClean="0">
                <a:solidFill>
                  <a:srgbClr val="92D050"/>
                </a:solidFill>
              </a:rPr>
              <a:t> /35)</a:t>
            </a:r>
          </a:p>
          <a:p>
            <a:r>
              <a:rPr lang="fa-IR" dirty="0" smtClean="0">
                <a:solidFill>
                  <a:srgbClr val="FFFF00"/>
                </a:solidFill>
              </a:rPr>
              <a:t>2- نه نماز و نه امور مربوط به آن                </a:t>
            </a:r>
            <a:r>
              <a:rPr lang="fa-IR" dirty="0" smtClean="0">
                <a:solidFill>
                  <a:srgbClr val="92D050"/>
                </a:solidFill>
              </a:rPr>
              <a:t>(قیامت / 31)</a:t>
            </a:r>
          </a:p>
          <a:p>
            <a:r>
              <a:rPr lang="fa-IR" sz="2800" dirty="0" smtClean="0">
                <a:solidFill>
                  <a:srgbClr val="FFFF00"/>
                </a:solidFill>
              </a:rPr>
              <a:t>3- نه من و نه دیگران                 </a:t>
            </a:r>
            <a:r>
              <a:rPr lang="fa-IR" dirty="0" smtClean="0">
                <a:solidFill>
                  <a:srgbClr val="92D050"/>
                </a:solidFill>
              </a:rPr>
              <a:t>( </a:t>
            </a:r>
            <a:r>
              <a:rPr lang="fa-IR" dirty="0" err="1" smtClean="0">
                <a:solidFill>
                  <a:srgbClr val="92D050"/>
                </a:solidFill>
              </a:rPr>
              <a:t>علق</a:t>
            </a:r>
            <a:r>
              <a:rPr lang="fa-IR" dirty="0" smtClean="0">
                <a:solidFill>
                  <a:srgbClr val="92D050"/>
                </a:solidFill>
              </a:rPr>
              <a:t> / 9 و 10)</a:t>
            </a:r>
          </a:p>
          <a:p>
            <a:r>
              <a:rPr lang="fa-IR" sz="2800" dirty="0" smtClean="0">
                <a:solidFill>
                  <a:srgbClr val="FFFF00"/>
                </a:solidFill>
              </a:rPr>
              <a:t>4- اگر بخوانند با کسالت و ریا   </a:t>
            </a:r>
            <a:r>
              <a:rPr lang="fa-IR" sz="1900" dirty="0" smtClean="0">
                <a:solidFill>
                  <a:srgbClr val="92D050"/>
                </a:solidFill>
              </a:rPr>
              <a:t>( </a:t>
            </a:r>
            <a:r>
              <a:rPr lang="fa-IR" sz="1900" dirty="0" err="1" smtClean="0">
                <a:solidFill>
                  <a:srgbClr val="92D050"/>
                </a:solidFill>
              </a:rPr>
              <a:t>نساء</a:t>
            </a:r>
            <a:r>
              <a:rPr lang="fa-IR" sz="1900" dirty="0" smtClean="0">
                <a:solidFill>
                  <a:srgbClr val="92D050"/>
                </a:solidFill>
              </a:rPr>
              <a:t> / 142- توبه / 54 )</a:t>
            </a:r>
            <a:endParaRPr lang="fa-IR" dirty="0" smtClean="0">
              <a:solidFill>
                <a:srgbClr val="92D050"/>
              </a:solidFill>
            </a:endParaRPr>
          </a:p>
          <a:p>
            <a:r>
              <a:rPr lang="fa-IR" sz="2600" dirty="0">
                <a:solidFill>
                  <a:srgbClr val="FFFF00"/>
                </a:solidFill>
              </a:rPr>
              <a:t>5</a:t>
            </a:r>
            <a:r>
              <a:rPr lang="fa-IR" sz="3000" dirty="0" smtClean="0">
                <a:solidFill>
                  <a:srgbClr val="FFFF00"/>
                </a:solidFill>
              </a:rPr>
              <a:t>- اسیر شهوات و </a:t>
            </a:r>
            <a:r>
              <a:rPr lang="fa-IR" sz="3000" dirty="0" err="1" smtClean="0">
                <a:solidFill>
                  <a:srgbClr val="FFFF00"/>
                </a:solidFill>
              </a:rPr>
              <a:t>منکرات</a:t>
            </a:r>
            <a:r>
              <a:rPr lang="fa-IR" sz="3000" dirty="0" smtClean="0">
                <a:solidFill>
                  <a:srgbClr val="FFFF00"/>
                </a:solidFill>
              </a:rPr>
              <a:t>            </a:t>
            </a:r>
            <a:r>
              <a:rPr lang="fa-IR" dirty="0" smtClean="0">
                <a:solidFill>
                  <a:srgbClr val="92D050"/>
                </a:solidFill>
              </a:rPr>
              <a:t>(مریم / 59 )</a:t>
            </a:r>
          </a:p>
          <a:p>
            <a:r>
              <a:rPr lang="fa-IR" sz="2600" dirty="0" smtClean="0">
                <a:solidFill>
                  <a:srgbClr val="FFFF00"/>
                </a:solidFill>
              </a:rPr>
              <a:t>6- </a:t>
            </a:r>
            <a:r>
              <a:rPr lang="fa-IR" sz="2600" dirty="0" err="1" smtClean="0">
                <a:solidFill>
                  <a:srgbClr val="FFFF00"/>
                </a:solidFill>
              </a:rPr>
              <a:t>پشیمانهای</a:t>
            </a:r>
            <a:r>
              <a:rPr lang="fa-IR" sz="2600" dirty="0" smtClean="0">
                <a:solidFill>
                  <a:srgbClr val="FFFF00"/>
                </a:solidFill>
              </a:rPr>
              <a:t> دنیا و آخرت                    </a:t>
            </a:r>
            <a:r>
              <a:rPr lang="fa-IR" dirty="0" smtClean="0">
                <a:solidFill>
                  <a:srgbClr val="92D050"/>
                </a:solidFill>
              </a:rPr>
              <a:t>(</a:t>
            </a:r>
            <a:r>
              <a:rPr lang="fa-IR" dirty="0" err="1" smtClean="0">
                <a:solidFill>
                  <a:srgbClr val="92D050"/>
                </a:solidFill>
              </a:rPr>
              <a:t>مدثر</a:t>
            </a:r>
            <a:r>
              <a:rPr lang="fa-IR" dirty="0" smtClean="0">
                <a:solidFill>
                  <a:srgbClr val="92D050"/>
                </a:solidFill>
              </a:rPr>
              <a:t> / 43 )</a:t>
            </a:r>
            <a:endParaRPr lang="fa-IR" dirty="0">
              <a:solidFill>
                <a:srgbClr val="92D050"/>
              </a:solidFill>
            </a:endParaRPr>
          </a:p>
        </p:txBody>
      </p:sp>
      <p:sp>
        <p:nvSpPr>
          <p:cNvPr id="6" name="نگهدارنده مکان محتوا 5"/>
          <p:cNvSpPr>
            <a:spLocks noGrp="1"/>
          </p:cNvSpPr>
          <p:nvPr>
            <p:ph sz="quarter" idx="4"/>
          </p:nvPr>
        </p:nvSpPr>
        <p:spPr>
          <a:xfrm>
            <a:off x="51014" y="168274"/>
            <a:ext cx="5645936" cy="3168352"/>
          </a:xfrm>
          <a:solidFill>
            <a:schemeClr val="tx2">
              <a:lumMod val="50000"/>
            </a:schemeClr>
          </a:solidFill>
          <a:effectLst>
            <a:glow rad="635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fa-IR" dirty="0" smtClean="0">
                <a:solidFill>
                  <a:srgbClr val="FFFF00"/>
                </a:solidFill>
              </a:rPr>
              <a:t>1- مهمترین کار نماز            </a:t>
            </a:r>
            <a:r>
              <a:rPr lang="fa-IR" sz="2000" dirty="0" smtClean="0">
                <a:solidFill>
                  <a:srgbClr val="92D050"/>
                </a:solidFill>
              </a:rPr>
              <a:t>(نور / 37 – حج /41 )</a:t>
            </a:r>
          </a:p>
          <a:p>
            <a:r>
              <a:rPr lang="fa-IR" dirty="0" smtClean="0">
                <a:solidFill>
                  <a:srgbClr val="FFFF00"/>
                </a:solidFill>
              </a:rPr>
              <a:t>2- همیشه </a:t>
            </a:r>
            <a:r>
              <a:rPr lang="fa-IR" dirty="0" err="1" smtClean="0">
                <a:solidFill>
                  <a:srgbClr val="FFFF00"/>
                </a:solidFill>
              </a:rPr>
              <a:t>ودائم</a:t>
            </a:r>
            <a:r>
              <a:rPr lang="fa-IR" dirty="0" smtClean="0">
                <a:solidFill>
                  <a:srgbClr val="FFFF00"/>
                </a:solidFill>
              </a:rPr>
              <a:t> در نماز                 </a:t>
            </a:r>
            <a:r>
              <a:rPr lang="fa-IR" sz="2000" dirty="0" smtClean="0">
                <a:solidFill>
                  <a:srgbClr val="92D050"/>
                </a:solidFill>
              </a:rPr>
              <a:t>(</a:t>
            </a:r>
            <a:r>
              <a:rPr lang="fa-IR" sz="2000" dirty="0" err="1" smtClean="0">
                <a:solidFill>
                  <a:srgbClr val="92D050"/>
                </a:solidFill>
              </a:rPr>
              <a:t>معارج</a:t>
            </a:r>
            <a:r>
              <a:rPr lang="fa-IR" sz="2000" dirty="0" smtClean="0">
                <a:solidFill>
                  <a:srgbClr val="92D050"/>
                </a:solidFill>
              </a:rPr>
              <a:t> / 23 )</a:t>
            </a:r>
          </a:p>
          <a:p>
            <a:r>
              <a:rPr lang="fa-IR" dirty="0" smtClean="0">
                <a:solidFill>
                  <a:srgbClr val="FFFF00"/>
                </a:solidFill>
              </a:rPr>
              <a:t>3- هم من هم دیگران     </a:t>
            </a:r>
            <a:r>
              <a:rPr lang="fa-IR" sz="1600" dirty="0" smtClean="0">
                <a:solidFill>
                  <a:srgbClr val="92D050"/>
                </a:solidFill>
              </a:rPr>
              <a:t>( مریم /55 – لقمان / 17 – توبه /71)</a:t>
            </a:r>
          </a:p>
          <a:p>
            <a:r>
              <a:rPr lang="fa-IR" dirty="0" smtClean="0">
                <a:solidFill>
                  <a:srgbClr val="FFFF00"/>
                </a:solidFill>
              </a:rPr>
              <a:t>4- اول نماز، بعد امور دیگر    </a:t>
            </a:r>
            <a:r>
              <a:rPr lang="fa-IR" sz="1800" dirty="0" smtClean="0">
                <a:solidFill>
                  <a:srgbClr val="92D050"/>
                </a:solidFill>
              </a:rPr>
              <a:t>(نور / 37 - جمعه / 10)</a:t>
            </a:r>
            <a:endParaRPr lang="fa-IR" sz="2000" dirty="0" smtClean="0">
              <a:solidFill>
                <a:srgbClr val="92D050"/>
              </a:solidFill>
            </a:endParaRPr>
          </a:p>
          <a:p>
            <a:r>
              <a:rPr lang="fa-IR" dirty="0" smtClean="0">
                <a:solidFill>
                  <a:srgbClr val="FFFF00"/>
                </a:solidFill>
              </a:rPr>
              <a:t>5- جهانی شدن نماز، دعا و </a:t>
            </a:r>
            <a:r>
              <a:rPr lang="fa-IR" dirty="0" err="1" smtClean="0">
                <a:solidFill>
                  <a:srgbClr val="FFFF00"/>
                </a:solidFill>
              </a:rPr>
              <a:t>آرزویشان</a:t>
            </a:r>
            <a:r>
              <a:rPr lang="fa-IR" dirty="0" smtClean="0">
                <a:solidFill>
                  <a:srgbClr val="FFFF00"/>
                </a:solidFill>
              </a:rPr>
              <a:t>    </a:t>
            </a:r>
            <a:r>
              <a:rPr lang="fa-IR" sz="1800" dirty="0" smtClean="0">
                <a:solidFill>
                  <a:srgbClr val="92D050"/>
                </a:solidFill>
              </a:rPr>
              <a:t>(ابراهیم/40)</a:t>
            </a:r>
          </a:p>
          <a:p>
            <a:r>
              <a:rPr lang="fa-IR" dirty="0" smtClean="0">
                <a:solidFill>
                  <a:srgbClr val="FFFF00"/>
                </a:solidFill>
              </a:rPr>
              <a:t>6- آباد </a:t>
            </a:r>
            <a:r>
              <a:rPr lang="fa-IR" dirty="0" err="1" smtClean="0">
                <a:solidFill>
                  <a:srgbClr val="FFFF00"/>
                </a:solidFill>
              </a:rPr>
              <a:t>کنندگان</a:t>
            </a:r>
            <a:r>
              <a:rPr lang="fa-IR" dirty="0" smtClean="0">
                <a:solidFill>
                  <a:srgbClr val="FFFF00"/>
                </a:solidFill>
              </a:rPr>
              <a:t> مساجد </a:t>
            </a:r>
            <a:r>
              <a:rPr lang="fa-IR" dirty="0" err="1" smtClean="0">
                <a:solidFill>
                  <a:srgbClr val="FFFF00"/>
                </a:solidFill>
              </a:rPr>
              <a:t>وعاقبت</a:t>
            </a:r>
            <a:r>
              <a:rPr lang="fa-IR" dirty="0" smtClean="0">
                <a:solidFill>
                  <a:srgbClr val="FFFF00"/>
                </a:solidFill>
              </a:rPr>
              <a:t> به </a:t>
            </a:r>
            <a:r>
              <a:rPr lang="fa-IR" dirty="0" err="1" smtClean="0">
                <a:solidFill>
                  <a:srgbClr val="FFFF00"/>
                </a:solidFill>
              </a:rPr>
              <a:t>خیران</a:t>
            </a:r>
            <a:r>
              <a:rPr lang="fa-IR" dirty="0" smtClean="0">
                <a:solidFill>
                  <a:srgbClr val="FFFF00"/>
                </a:solidFill>
              </a:rPr>
              <a:t>  </a:t>
            </a:r>
            <a:r>
              <a:rPr lang="fa-IR" sz="1600" dirty="0" smtClean="0">
                <a:solidFill>
                  <a:srgbClr val="92D050"/>
                </a:solidFill>
              </a:rPr>
              <a:t>( توبه / 18 )</a:t>
            </a:r>
            <a:endParaRPr lang="fa-IR" sz="2000" dirty="0">
              <a:solidFill>
                <a:srgbClr val="92D050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7311387" y="188640"/>
            <a:ext cx="438215" cy="6408712"/>
          </a:xfrm>
          <a:prstGeom prst="rightBrace">
            <a:avLst>
              <a:gd name="adj1" fmla="val 26829"/>
              <a:gd name="adj2" fmla="val 5000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ight Brace 7"/>
          <p:cNvSpPr/>
          <p:nvPr/>
        </p:nvSpPr>
        <p:spPr>
          <a:xfrm>
            <a:off x="5663946" y="188640"/>
            <a:ext cx="360040" cy="3096344"/>
          </a:xfrm>
          <a:prstGeom prst="rightBrace">
            <a:avLst>
              <a:gd name="adj1" fmla="val 30102"/>
              <a:gd name="adj2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Right Brace 8"/>
          <p:cNvSpPr/>
          <p:nvPr/>
        </p:nvSpPr>
        <p:spPr>
          <a:xfrm>
            <a:off x="5724128" y="3717032"/>
            <a:ext cx="360040" cy="2880320"/>
          </a:xfrm>
          <a:prstGeom prst="rightBrace">
            <a:avLst>
              <a:gd name="adj1" fmla="val 15589"/>
              <a:gd name="adj2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4400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3" grpId="0">
        <p:bldAsOne/>
      </p:bldGraphic>
      <p:bldGraphic spid="12" grpId="0">
        <p:bldAsOne/>
      </p:bldGraphic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گروه 3"/>
          <p:cNvGrpSpPr/>
          <p:nvPr/>
        </p:nvGrpSpPr>
        <p:grpSpPr>
          <a:xfrm>
            <a:off x="3275857" y="190866"/>
            <a:ext cx="5760640" cy="6477382"/>
            <a:chOff x="2955788" y="10"/>
            <a:chExt cx="5541155" cy="6477382"/>
          </a:xfrm>
        </p:grpSpPr>
        <p:sp>
          <p:nvSpPr>
            <p:cNvPr id="7" name="Pentagon 6"/>
            <p:cNvSpPr/>
            <p:nvPr/>
          </p:nvSpPr>
          <p:spPr>
            <a:xfrm rot="10800000">
              <a:off x="2955788" y="1125"/>
              <a:ext cx="5446598" cy="6476267"/>
            </a:xfrm>
            <a:prstGeom prst="homePlate">
              <a:avLst/>
            </a:prstGeo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sp>
        <p:sp>
          <p:nvSpPr>
            <p:cNvPr id="8" name="Pentagon 4"/>
            <p:cNvSpPr/>
            <p:nvPr/>
          </p:nvSpPr>
          <p:spPr>
            <a:xfrm rot="21600000">
              <a:off x="4411994" y="10"/>
              <a:ext cx="4084949" cy="64762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6315" tIns="335280" rIns="625856" bIns="335280" numCol="1" spcCol="1270" anchor="ctr" anchorCtr="0">
              <a:noAutofit/>
            </a:bodyPr>
            <a:lstStyle/>
            <a:p>
              <a:pPr lvl="0" algn="ctr" defTabSz="3911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8800" b="1" kern="1200" cap="all" dirty="0" smtClean="0">
                  <a:ln w="381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blipFill>
                    <a:blip r:embed="rId3"/>
                    <a:tile tx="0" ty="0" sx="100000" sy="100000" flip="none" algn="tl"/>
                  </a:blip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علل     غفلت از نماز</a:t>
              </a:r>
            </a:p>
          </p:txBody>
        </p:sp>
      </p:grpSp>
      <p:pic>
        <p:nvPicPr>
          <p:cNvPr id="2" name="تصوی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980"/>
            <a:ext cx="4518322" cy="6476268"/>
          </a:xfrm>
          <a:prstGeom prst="round2Same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37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نگهدارنده مکان شماره اسلاید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23954E-AA7F-4D77-BCCB-6554CAD46F47}" type="slidenum">
              <a:rPr lang="fa-IR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499992" y="1700808"/>
            <a:ext cx="4320480" cy="1152128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a-IR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عدم اعتقاد و اهتمام به مذهب </a:t>
            </a:r>
            <a:endParaRPr lang="fa-IR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99992" y="404664"/>
            <a:ext cx="4320480" cy="122413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در حوزه ی </a:t>
            </a:r>
            <a:r>
              <a:rPr lang="fa-I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فردی</a:t>
            </a:r>
            <a:endParaRPr lang="fa-IR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99992" y="2924944"/>
            <a:ext cx="4320480" cy="1152128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a-IR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بی توجهی به تربیت </a:t>
            </a:r>
            <a:r>
              <a:rPr lang="fa-IR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دینی</a:t>
            </a:r>
            <a:endParaRPr lang="fa-IR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99992" y="4149080"/>
            <a:ext cx="4320480" cy="108012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a-I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جهل و </a:t>
            </a:r>
            <a:r>
              <a:rPr lang="fa-I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غرور</a:t>
            </a:r>
            <a:endParaRPr lang="fa-IR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499992" y="5301208"/>
            <a:ext cx="4320480" cy="108012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a-IR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جدی نگرفتن  دشمنی شیطان</a:t>
            </a:r>
            <a:endParaRPr lang="fa-IR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9512" y="404664"/>
            <a:ext cx="4104456" cy="122413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a-IR" sz="4400" b="1" dirty="0">
                <a:ln/>
                <a:solidFill>
                  <a:schemeClr val="accent3"/>
                </a:solidFill>
              </a:rPr>
              <a:t>در حوزه ی </a:t>
            </a:r>
            <a:r>
              <a:rPr lang="fa-IR" sz="4400" b="1" dirty="0" smtClean="0">
                <a:ln/>
                <a:solidFill>
                  <a:schemeClr val="accent3"/>
                </a:solidFill>
              </a:rPr>
              <a:t>اجتماعی</a:t>
            </a:r>
            <a:endParaRPr lang="fa-IR" sz="4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79512" y="1700808"/>
            <a:ext cx="4104456" cy="108012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a-IR" sz="4000" b="1" dirty="0">
                <a:ln/>
                <a:solidFill>
                  <a:schemeClr val="accent3"/>
                </a:solidFill>
              </a:rPr>
              <a:t>الگو سازی های </a:t>
            </a:r>
            <a:r>
              <a:rPr lang="fa-IR" sz="4000" b="1" dirty="0" smtClean="0">
                <a:ln/>
                <a:solidFill>
                  <a:schemeClr val="accent3"/>
                </a:solidFill>
              </a:rPr>
              <a:t>غلط</a:t>
            </a:r>
            <a:endParaRPr lang="fa-IR" sz="4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9512" y="2852936"/>
            <a:ext cx="4104456" cy="115212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a-IR" sz="4000" b="1" dirty="0">
                <a:ln/>
                <a:solidFill>
                  <a:schemeClr val="accent3"/>
                </a:solidFill>
              </a:rPr>
              <a:t>عدم جذابیت برنامه </a:t>
            </a:r>
            <a:r>
              <a:rPr lang="fa-IR" sz="4000" b="1" dirty="0" smtClean="0">
                <a:ln/>
                <a:solidFill>
                  <a:schemeClr val="accent3"/>
                </a:solidFill>
              </a:rPr>
              <a:t>ها</a:t>
            </a:r>
            <a:endParaRPr lang="fa-IR" sz="4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9512" y="4077072"/>
            <a:ext cx="4104456" cy="115212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a-IR" sz="2800" b="1" dirty="0">
                <a:ln/>
                <a:solidFill>
                  <a:schemeClr val="accent3"/>
                </a:solidFill>
              </a:rPr>
              <a:t>ارزش نگذاشتن به </a:t>
            </a:r>
            <a:r>
              <a:rPr lang="fa-IR" sz="2800" b="1" dirty="0" err="1">
                <a:ln/>
                <a:solidFill>
                  <a:schemeClr val="accent3"/>
                </a:solidFill>
              </a:rPr>
              <a:t>مظاهردینی</a:t>
            </a:r>
            <a:r>
              <a:rPr lang="fa-IR" sz="2800" b="1" dirty="0">
                <a:ln/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9512" y="5301208"/>
            <a:ext cx="4104456" cy="1116124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a-IR" sz="3200" b="1" dirty="0">
                <a:ln/>
                <a:solidFill>
                  <a:schemeClr val="accent3"/>
                </a:solidFill>
              </a:rPr>
              <a:t>دولتی کردن نماز و </a:t>
            </a:r>
            <a:r>
              <a:rPr lang="fa-IR" sz="3200" b="1" dirty="0" smtClean="0">
                <a:ln/>
                <a:solidFill>
                  <a:schemeClr val="accent3"/>
                </a:solidFill>
              </a:rPr>
              <a:t>عبادات</a:t>
            </a:r>
            <a:endParaRPr lang="fa-IR" sz="32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9346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4">
              <a:lumMod val="50000"/>
            </a:schemeClr>
          </a:fgClr>
          <a:bgClr>
            <a:srgbClr val="0033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نمودار 1"/>
          <p:cNvGraphicFramePr/>
          <p:nvPr>
            <p:extLst>
              <p:ext uri="{D42A27DB-BD31-4B8C-83A1-F6EECF244321}">
                <p14:modId xmlns:p14="http://schemas.microsoft.com/office/powerpoint/2010/main" val="1630271913"/>
              </p:ext>
            </p:extLst>
          </p:nvPr>
        </p:nvGraphicFramePr>
        <p:xfrm>
          <a:off x="179512" y="692696"/>
          <a:ext cx="885698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-36512" y="44624"/>
            <a:ext cx="914400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a-IR" sz="3600" dirty="0" smtClean="0">
                <a:solidFill>
                  <a:prstClr val="white"/>
                </a:solidFill>
                <a:cs typeface="2  Esfehan" pitchFamily="2" charset="-78"/>
              </a:rPr>
              <a:t>راهکارها</a:t>
            </a:r>
          </a:p>
          <a:p>
            <a:pPr lvl="0" algn="ctr"/>
            <a:endParaRPr lang="fa-IR" sz="3600" dirty="0">
              <a:solidFill>
                <a:prstClr val="white"/>
              </a:solidFill>
              <a:cs typeface="2  Esfehan" pitchFamily="2" charset="-78"/>
            </a:endParaRPr>
          </a:p>
          <a:p>
            <a:pPr lvl="0"/>
            <a:endParaRPr lang="fa-IR" sz="3200" dirty="0">
              <a:solidFill>
                <a:srgbClr val="FFFF00"/>
              </a:solidFill>
            </a:endParaRPr>
          </a:p>
          <a:p>
            <a:pPr lvl="0"/>
            <a:r>
              <a:rPr lang="fa-IR" sz="3200" dirty="0">
                <a:solidFill>
                  <a:srgbClr val="FFFF00"/>
                </a:solidFill>
              </a:rPr>
              <a:t>1  </a:t>
            </a:r>
            <a:r>
              <a:rPr lang="fa-IR" sz="3200" dirty="0" err="1">
                <a:solidFill>
                  <a:srgbClr val="FFFF00"/>
                </a:solidFill>
              </a:rPr>
              <a:t>شركت</a:t>
            </a:r>
            <a:r>
              <a:rPr lang="fa-IR" sz="3200" dirty="0">
                <a:solidFill>
                  <a:srgbClr val="FFFF00"/>
                </a:solidFill>
              </a:rPr>
              <a:t> مربیان </a:t>
            </a:r>
            <a:r>
              <a:rPr lang="fa-IR" sz="3200" dirty="0" err="1">
                <a:solidFill>
                  <a:srgbClr val="FFFF00"/>
                </a:solidFill>
              </a:rPr>
              <a:t>ومسؤلان</a:t>
            </a:r>
            <a:r>
              <a:rPr lang="fa-IR" sz="3200" dirty="0">
                <a:solidFill>
                  <a:srgbClr val="FFFF00"/>
                </a:solidFill>
              </a:rPr>
              <a:t> صاحب نام در نمازهای جماعت .</a:t>
            </a:r>
          </a:p>
          <a:p>
            <a:pPr lvl="0"/>
            <a:r>
              <a:rPr lang="fa-IR" sz="3200" dirty="0">
                <a:solidFill>
                  <a:srgbClr val="FFFF00"/>
                </a:solidFill>
              </a:rPr>
              <a:t>2  آگاهی بخشی به </a:t>
            </a:r>
            <a:r>
              <a:rPr lang="fa-IR" sz="3200" dirty="0" err="1">
                <a:solidFill>
                  <a:srgbClr val="FFFF00"/>
                </a:solidFill>
              </a:rPr>
              <a:t>نمازگزاران</a:t>
            </a:r>
            <a:r>
              <a:rPr lang="fa-IR" sz="3200" dirty="0">
                <a:solidFill>
                  <a:srgbClr val="FFFF00"/>
                </a:solidFill>
              </a:rPr>
              <a:t> درباره نماز، </a:t>
            </a:r>
          </a:p>
          <a:p>
            <a:pPr lvl="0"/>
            <a:r>
              <a:rPr lang="fa-IR" sz="3200" dirty="0">
                <a:solidFill>
                  <a:srgbClr val="FFFF00"/>
                </a:solidFill>
              </a:rPr>
              <a:t>3   عامل بودن توصیه </a:t>
            </a:r>
            <a:r>
              <a:rPr lang="fa-IR" sz="3200" dirty="0" err="1">
                <a:solidFill>
                  <a:srgbClr val="FFFF00"/>
                </a:solidFill>
              </a:rPr>
              <a:t>كنندگان</a:t>
            </a:r>
            <a:r>
              <a:rPr lang="fa-IR" sz="3200" dirty="0">
                <a:solidFill>
                  <a:srgbClr val="FFFF00"/>
                </a:solidFill>
              </a:rPr>
              <a:t> به نماز،</a:t>
            </a:r>
          </a:p>
          <a:p>
            <a:pPr lvl="0"/>
            <a:r>
              <a:rPr lang="fa-IR" sz="3200" dirty="0">
                <a:solidFill>
                  <a:srgbClr val="FFFF00"/>
                </a:solidFill>
              </a:rPr>
              <a:t>4   بیان زندگی بزرگان دین و احیا </a:t>
            </a:r>
            <a:r>
              <a:rPr lang="fa-IR" sz="3200" dirty="0" err="1">
                <a:solidFill>
                  <a:srgbClr val="FFFF00"/>
                </a:solidFill>
              </a:rPr>
              <a:t>كنندگان</a:t>
            </a:r>
            <a:r>
              <a:rPr lang="fa-IR" sz="3200" dirty="0">
                <a:solidFill>
                  <a:srgbClr val="FFFF00"/>
                </a:solidFill>
              </a:rPr>
              <a:t> نماز </a:t>
            </a:r>
          </a:p>
          <a:p>
            <a:pPr lvl="0"/>
            <a:r>
              <a:rPr lang="fa-IR" sz="3200" dirty="0">
                <a:solidFill>
                  <a:srgbClr val="FFFF00"/>
                </a:solidFill>
              </a:rPr>
              <a:t>5  اجتناب از خشونت ، </a:t>
            </a:r>
            <a:r>
              <a:rPr lang="fa-IR" sz="2800" dirty="0">
                <a:solidFill>
                  <a:srgbClr val="FFFF00"/>
                </a:solidFill>
              </a:rPr>
              <a:t>توبیخ ، تنبیه ، تهدید و تمسخر در دعوت به نماز،</a:t>
            </a:r>
            <a:endParaRPr lang="fa-IR" sz="3200" dirty="0">
              <a:solidFill>
                <a:srgbClr val="FFFF00"/>
              </a:solidFill>
            </a:endParaRPr>
          </a:p>
          <a:p>
            <a:pPr lvl="0"/>
            <a:r>
              <a:rPr lang="fa-IR" sz="3200" dirty="0">
                <a:solidFill>
                  <a:srgbClr val="FFFF00"/>
                </a:solidFill>
              </a:rPr>
              <a:t>6  ارائه ی پاسخ های علمی و قانع </a:t>
            </a:r>
            <a:r>
              <a:rPr lang="fa-IR" sz="3200" dirty="0" err="1">
                <a:solidFill>
                  <a:srgbClr val="FFFF00"/>
                </a:solidFill>
              </a:rPr>
              <a:t>كننده</a:t>
            </a:r>
            <a:r>
              <a:rPr lang="fa-IR" sz="3200" dirty="0">
                <a:solidFill>
                  <a:srgbClr val="FFFF00"/>
                </a:solidFill>
              </a:rPr>
              <a:t> </a:t>
            </a:r>
            <a:r>
              <a:rPr lang="fa-IR" sz="2800" dirty="0">
                <a:solidFill>
                  <a:srgbClr val="FFFF00"/>
                </a:solidFill>
              </a:rPr>
              <a:t>به سؤالات مذهبی </a:t>
            </a:r>
            <a:r>
              <a:rPr lang="fa-IR" sz="2800" dirty="0" err="1">
                <a:solidFill>
                  <a:srgbClr val="FFFF00"/>
                </a:solidFill>
              </a:rPr>
              <a:t>نمازگزاران</a:t>
            </a:r>
            <a:r>
              <a:rPr lang="fa-IR" sz="2800" dirty="0">
                <a:solidFill>
                  <a:srgbClr val="FFFF00"/>
                </a:solidFill>
              </a:rPr>
              <a:t>،</a:t>
            </a:r>
            <a:endParaRPr lang="fa-IR" sz="3200" dirty="0">
              <a:solidFill>
                <a:srgbClr val="FFFF00"/>
              </a:solidFill>
            </a:endParaRPr>
          </a:p>
          <a:p>
            <a:pPr lvl="0"/>
            <a:r>
              <a:rPr lang="fa-IR" sz="3200" dirty="0">
                <a:solidFill>
                  <a:srgbClr val="FFFF00"/>
                </a:solidFill>
              </a:rPr>
              <a:t>7 اجتناب از اجبار و جلوگیری از ریا در فرهنگ نماز،</a:t>
            </a:r>
          </a:p>
          <a:p>
            <a:pPr lvl="0"/>
            <a:r>
              <a:rPr lang="fa-IR" sz="3200" dirty="0">
                <a:solidFill>
                  <a:srgbClr val="FFFF00"/>
                </a:solidFill>
              </a:rPr>
              <a:t>8  احترام به نوجوان و جوان در مساجد </a:t>
            </a:r>
            <a:r>
              <a:rPr lang="fa-IR" sz="3200" dirty="0" err="1">
                <a:solidFill>
                  <a:srgbClr val="FFFF00"/>
                </a:solidFill>
              </a:rPr>
              <a:t>وسپردن</a:t>
            </a:r>
            <a:r>
              <a:rPr lang="fa-IR" sz="3200" dirty="0">
                <a:solidFill>
                  <a:srgbClr val="FFFF00"/>
                </a:solidFill>
              </a:rPr>
              <a:t> مسؤلیت به آنان</a:t>
            </a:r>
          </a:p>
          <a:p>
            <a:pPr marL="514350" lvl="0" indent="-514350">
              <a:buFontTx/>
              <a:buAutoNum type="arabicPlain" startAt="9"/>
            </a:pPr>
            <a:r>
              <a:rPr lang="fa-IR" sz="3200" dirty="0">
                <a:solidFill>
                  <a:srgbClr val="FFFF00"/>
                </a:solidFill>
              </a:rPr>
              <a:t>جذاب سازی برنامه های مساجد </a:t>
            </a:r>
          </a:p>
          <a:p>
            <a:pPr lvl="0"/>
            <a:r>
              <a:rPr lang="fa-IR" sz="3200" dirty="0">
                <a:solidFill>
                  <a:srgbClr val="FFFF00"/>
                </a:solidFill>
              </a:rPr>
              <a:t>10 جدّی گرفتن دشمنی </a:t>
            </a:r>
            <a:r>
              <a:rPr lang="fa-IR" sz="3200" dirty="0" smtClean="0">
                <a:solidFill>
                  <a:srgbClr val="FFFF00"/>
                </a:solidFill>
              </a:rPr>
              <a:t>شیطان</a:t>
            </a:r>
          </a:p>
        </p:txBody>
      </p:sp>
    </p:spTree>
    <p:extLst>
      <p:ext uri="{BB962C8B-B14F-4D97-AF65-F5344CB8AC3E}">
        <p14:creationId xmlns:p14="http://schemas.microsoft.com/office/powerpoint/2010/main" val="128154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5225784" cy="3586410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4" name="نگهدارنده مکان محتوا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" y="0"/>
            <a:ext cx="8986929" cy="6858000"/>
          </a:xfrm>
        </p:spPr>
      </p:pic>
      <p:sp>
        <p:nvSpPr>
          <p:cNvPr id="11" name="Rectangle 10"/>
          <p:cNvSpPr/>
          <p:nvPr/>
        </p:nvSpPr>
        <p:spPr>
          <a:xfrm>
            <a:off x="323528" y="188640"/>
            <a:ext cx="6264696" cy="5546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ar-SA" sz="5400" dirty="0">
                <a:solidFill>
                  <a:srgbClr val="000000"/>
                </a:solidFill>
                <a:latin typeface="Calibri"/>
                <a:ea typeface="Times New Roman"/>
                <a:cs typeface="IranNastaliq"/>
              </a:rPr>
              <a:t>رب اجعلنی مقِیم الصلوه و من ذریتی ربنا و تقبل </a:t>
            </a:r>
            <a:r>
              <a:rPr lang="ar-SA" sz="5400" dirty="0" smtClean="0">
                <a:solidFill>
                  <a:srgbClr val="000000"/>
                </a:solidFill>
                <a:latin typeface="Calibri"/>
                <a:ea typeface="Times New Roman"/>
                <a:cs typeface="IranNastaliq"/>
              </a:rPr>
              <a:t>دعاء</a:t>
            </a:r>
            <a:endParaRPr lang="en-US" sz="2400" dirty="0">
              <a:solidFill>
                <a:prstClr val="black"/>
              </a:solidFill>
              <a:latin typeface="Calibri"/>
              <a:ea typeface="Calibri"/>
              <a:cs typeface="Arial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  <a:tabLst>
                <a:tab pos="123825" algn="l"/>
              </a:tabLst>
            </a:pPr>
            <a:r>
              <a:rPr lang="ar-SA" sz="4000" dirty="0">
                <a:solidFill>
                  <a:prstClr val="black"/>
                </a:solidFill>
                <a:latin typeface="Calibri"/>
                <a:ea typeface="Calibri"/>
                <a:cs typeface="2  Esfehan" pitchFamily="2" charset="-78"/>
              </a:rPr>
              <a:t>پروردگارا: مرا برپا كننده نماز قرار ده، و از فرزندانم (نيزچنین فرما)، پروردگارا: دعاي مرا بپذير!</a:t>
            </a:r>
            <a:endParaRPr lang="en-US" sz="3600" dirty="0">
              <a:solidFill>
                <a:prstClr val="black"/>
              </a:solidFill>
              <a:latin typeface="Calibri"/>
              <a:ea typeface="Calibri"/>
              <a:cs typeface="2  Esfehan" pitchFamily="2" charset="-78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  <a:tabLst>
                <a:tab pos="123825" algn="l"/>
              </a:tabLst>
            </a:pPr>
            <a:endParaRPr lang="fa-IR" sz="2800" dirty="0">
              <a:solidFill>
                <a:prstClr val="black"/>
              </a:solidFill>
              <a:latin typeface="Calibri"/>
              <a:ea typeface="Calibri"/>
              <a:cs typeface="2  Esfehan" pitchFamily="2" charset="-78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  <a:tabLst>
                <a:tab pos="123825" algn="l"/>
              </a:tabLst>
            </a:pPr>
            <a:r>
              <a:rPr lang="ar-SA" sz="2800" dirty="0">
                <a:solidFill>
                  <a:prstClr val="black"/>
                </a:solidFill>
                <a:latin typeface="Calibri"/>
                <a:ea typeface="Calibri"/>
                <a:cs typeface="2  Esfehan" pitchFamily="2" charset="-78"/>
              </a:rPr>
              <a:t>ابراهیم /40</a:t>
            </a:r>
            <a:endParaRPr lang="en-US" sz="3600" dirty="0">
              <a:solidFill>
                <a:prstClr val="black"/>
              </a:solidFill>
              <a:latin typeface="Calibri"/>
              <a:ea typeface="Calibri"/>
              <a:cs typeface="2  Esfehan" pitchFamily="2" charset="-78"/>
            </a:endParaRPr>
          </a:p>
        </p:txBody>
      </p:sp>
      <p:pic>
        <p:nvPicPr>
          <p:cNvPr id="3" name="b.15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071" y="5868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8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4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نگهدارنده مکان محتوا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0969038"/>
              </p:ext>
            </p:extLst>
          </p:nvPr>
        </p:nvGraphicFramePr>
        <p:xfrm>
          <a:off x="323528" y="332656"/>
          <a:ext cx="8610160" cy="5915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49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نگهدارنده مکان متن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نگهدارنده مکان محتوا 3"/>
          <p:cNvSpPr>
            <a:spLocks noGrp="1"/>
          </p:cNvSpPr>
          <p:nvPr>
            <p:ph sz="half" idx="1"/>
          </p:nvPr>
        </p:nvSpPr>
        <p:spPr>
          <a:xfrm>
            <a:off x="0" y="0"/>
            <a:ext cx="9144000" cy="6858000"/>
          </a:xfr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25000" lnSpcReduction="20000"/>
          </a:bodyPr>
          <a:lstStyle/>
          <a:p>
            <a:endParaRPr lang="fa-IR" dirty="0" smtClean="0"/>
          </a:p>
          <a:p>
            <a:endParaRPr lang="fa-IR" dirty="0"/>
          </a:p>
          <a:p>
            <a:r>
              <a:rPr lang="fa-IR" sz="8000" dirty="0" err="1" smtClean="0"/>
              <a:t>حماد</a:t>
            </a:r>
            <a:r>
              <a:rPr lang="fa-IR" sz="8000" dirty="0" smtClean="0"/>
              <a:t> بن عیسی گفت :</a:t>
            </a:r>
          </a:p>
          <a:p>
            <a:r>
              <a:rPr lang="fa-IR" sz="6400" dirty="0" smtClean="0"/>
              <a:t> در محضر امام صادق علیه </a:t>
            </a:r>
            <a:r>
              <a:rPr lang="fa-IR" sz="6400" dirty="0" err="1" smtClean="0"/>
              <a:t>السّلام</a:t>
            </a:r>
            <a:r>
              <a:rPr lang="fa-IR" sz="6400" dirty="0" smtClean="0"/>
              <a:t> بودم، به من فرمود: آیا می توانی نماز را خوب بخوانی ؟ عرض کردم : چگونه </a:t>
            </a:r>
            <a:r>
              <a:rPr lang="fa-IR" sz="6400" dirty="0" err="1" smtClean="0"/>
              <a:t>نمی</a:t>
            </a:r>
            <a:r>
              <a:rPr lang="fa-IR" sz="6400" dirty="0" smtClean="0"/>
              <a:t> توانم و حال آنکه کتاب </a:t>
            </a:r>
            <a:r>
              <a:rPr lang="fa-IR" sz="6400" dirty="0" err="1" smtClean="0"/>
              <a:t>حریز</a:t>
            </a:r>
            <a:r>
              <a:rPr lang="fa-IR" sz="6400" dirty="0" smtClean="0"/>
              <a:t> را که درباره نماز نوشته شده است ، از حفظ دارم . حضرت فرمود: برای تو ضرر ندارد، برخیز و نمازی بخوان تا من ببینم که چگونه می خوانی .</a:t>
            </a:r>
          </a:p>
          <a:p>
            <a:r>
              <a:rPr lang="fa-IR" sz="6400" dirty="0" smtClean="0"/>
              <a:t>حسب </a:t>
            </a:r>
            <a:r>
              <a:rPr lang="fa-IR" sz="6400" dirty="0" err="1"/>
              <a:t>الامر</a:t>
            </a:r>
            <a:r>
              <a:rPr lang="fa-IR" sz="6400" dirty="0"/>
              <a:t> حضرت رو به قبله ایستادم و شروع به خواندن نماز کردم . تمام نماز را از نظر رکوع و سجود به جای آوردم ، اما حضرت آن را نپسندید و فرمود: نماز را خوب نخواندی . </a:t>
            </a:r>
            <a:r>
              <a:rPr lang="fa-IR" sz="6400" dirty="0" err="1"/>
              <a:t>واقعا</a:t>
            </a:r>
            <a:r>
              <a:rPr lang="fa-IR" sz="6400" dirty="0"/>
              <a:t> چقدر زشت است برای مردی که شصت هفتاد سال از عمرش می گذرد و حال آنکه </a:t>
            </a:r>
            <a:r>
              <a:rPr lang="fa-IR" sz="6400" dirty="0" err="1"/>
              <a:t>نمی</a:t>
            </a:r>
            <a:r>
              <a:rPr lang="fa-IR" sz="6400" dirty="0"/>
              <a:t> تواند یک نماز کامل با مراعات حدود کامله آن بخواند. من خجالت کشیدم و خود را کوچک دیدم .</a:t>
            </a:r>
          </a:p>
          <a:p>
            <a:r>
              <a:rPr lang="fa-IR" sz="6400" dirty="0"/>
              <a:t>عرض کردم : فدایت شوم ، شما نماز را به من تعلیم دهید. پس ، امام علیه </a:t>
            </a:r>
            <a:r>
              <a:rPr lang="fa-IR" sz="6400" dirty="0" err="1"/>
              <a:t>السّلام</a:t>
            </a:r>
            <a:r>
              <a:rPr lang="fa-IR" sz="6400" dirty="0"/>
              <a:t> رو به قبله راست ایستادند و دستهای خود را آزاد گذاردند و </a:t>
            </a:r>
            <a:r>
              <a:rPr lang="fa-IR" sz="6400" dirty="0" err="1"/>
              <a:t>انگشتهای</a:t>
            </a:r>
            <a:r>
              <a:rPr lang="fa-IR" sz="6400" dirty="0"/>
              <a:t> دست آن حضرت به هم گذارده شده بود و مابین دو قدم آن حضرت از سه انگشت باز، و بیشتر فاصله نداشت و </a:t>
            </a:r>
            <a:r>
              <a:rPr lang="fa-IR" sz="6400" dirty="0" err="1"/>
              <a:t>انگشتهای</a:t>
            </a:r>
            <a:r>
              <a:rPr lang="fa-IR" sz="6400" dirty="0"/>
              <a:t> پای خود را رو به قبله کردند و تا آخر نماز هم رو به قبله بود و با تواضع و حضور قلب گفتند: </a:t>
            </a:r>
            <a:r>
              <a:rPr lang="fa-IR" sz="6400" dirty="0" err="1"/>
              <a:t>اللّه</a:t>
            </a:r>
            <a:r>
              <a:rPr lang="fa-IR" sz="6400" dirty="0"/>
              <a:t> اکبر و سوره حمد و توحید را با </a:t>
            </a:r>
            <a:r>
              <a:rPr lang="fa-IR" sz="6400" dirty="0" err="1"/>
              <a:t>ترتیل</a:t>
            </a:r>
            <a:r>
              <a:rPr lang="fa-IR" sz="6400" dirty="0"/>
              <a:t> (به آرامی و خوبی) خواندند و بعد از تمام شدن سوره توحید، به قدر یک نفس کشیدن صبر کردند. بعد دست خود را بلند کرده تا مقابل صورت بردند و در حالی که ایستاده بودند گفتند: </a:t>
            </a:r>
            <a:r>
              <a:rPr lang="fa-IR" sz="6400" dirty="0" err="1"/>
              <a:t>اللّه</a:t>
            </a:r>
            <a:r>
              <a:rPr lang="fa-IR" sz="6400" dirty="0"/>
              <a:t> اکبر و پس از آن به رکوع رفتند و کف دست را به سر زانو گرفتند. انگشتان آن حضرت از هم باز بود. زانو را به عقب دادند، چنانکه پا راست شد و پشت آن حضرت طوری مساوی شد که قطره آبی بر آن می گذاشتند، به هیچ طرفی </a:t>
            </a:r>
            <a:r>
              <a:rPr lang="fa-IR" sz="6400" dirty="0" err="1"/>
              <a:t>نمی</a:t>
            </a:r>
            <a:r>
              <a:rPr lang="fa-IR" sz="6400" dirty="0"/>
              <a:t> ریخت . گردن خود را کشیده و سر به زیر </a:t>
            </a:r>
            <a:r>
              <a:rPr lang="fa-IR" sz="6400" dirty="0" err="1"/>
              <a:t>نینداختند</a:t>
            </a:r>
            <a:r>
              <a:rPr lang="fa-IR" sz="6400" dirty="0"/>
              <a:t> و چشم را بر هم گذاردند و سه مرتبه به آرامی گفتند: سبحان ربّی </a:t>
            </a:r>
            <a:r>
              <a:rPr lang="fa-IR" sz="6400" dirty="0" err="1"/>
              <a:t>العظیم</a:t>
            </a:r>
            <a:r>
              <a:rPr lang="fa-IR" sz="6400" dirty="0"/>
              <a:t> و </a:t>
            </a:r>
            <a:r>
              <a:rPr lang="fa-IR" sz="6400" dirty="0" err="1"/>
              <a:t>بحمده</a:t>
            </a:r>
            <a:r>
              <a:rPr lang="fa-IR" sz="6400" dirty="0"/>
              <a:t>.</a:t>
            </a:r>
          </a:p>
          <a:p>
            <a:r>
              <a:rPr lang="fa-IR" sz="6400" dirty="0"/>
              <a:t>بعد راست ایستادند و چون خوب ایستادند، گفتند: سمع </a:t>
            </a:r>
            <a:r>
              <a:rPr lang="fa-IR" sz="6400" dirty="0" err="1"/>
              <a:t>اللّه</a:t>
            </a:r>
            <a:r>
              <a:rPr lang="fa-IR" sz="6400" dirty="0"/>
              <a:t> لمن </a:t>
            </a:r>
            <a:r>
              <a:rPr lang="fa-IR" sz="6400" dirty="0" err="1"/>
              <a:t>حمده</a:t>
            </a:r>
            <a:r>
              <a:rPr lang="fa-IR" sz="6400" dirty="0"/>
              <a:t> و در همان حال که ایستاده بودند، دست را تا مقابل صورت خود بلند کردند و گفتند: </a:t>
            </a:r>
            <a:r>
              <a:rPr lang="fa-IR" sz="6400" dirty="0" err="1"/>
              <a:t>اللّه</a:t>
            </a:r>
            <a:r>
              <a:rPr lang="fa-IR" sz="6400" dirty="0"/>
              <a:t> اکبر و بعد به سجده رفتند. دو کف دست را پیش ‍ </a:t>
            </a:r>
            <a:r>
              <a:rPr lang="fa-IR" sz="6400" dirty="0" err="1"/>
              <a:t>زانوها</a:t>
            </a:r>
            <a:r>
              <a:rPr lang="fa-IR" sz="6400" dirty="0"/>
              <a:t>، مقابل صورت خود بر زمین گذاردند و انگشتان آن حضرت به هم گذارده شده بود. سه مرتبه گفتند: سبحان ربّی </a:t>
            </a:r>
            <a:r>
              <a:rPr lang="fa-IR" sz="6400" dirty="0" err="1"/>
              <a:t>الاعلی</a:t>
            </a:r>
            <a:r>
              <a:rPr lang="fa-IR" sz="6400" dirty="0"/>
              <a:t> و </a:t>
            </a:r>
            <a:r>
              <a:rPr lang="fa-IR" sz="6400" dirty="0" err="1"/>
              <a:t>بحمده</a:t>
            </a:r>
            <a:r>
              <a:rPr lang="fa-IR" sz="6400" dirty="0"/>
              <a:t> . اعضای بدن خود را از یکدیگر باز گرفته و بر هم </a:t>
            </a:r>
            <a:r>
              <a:rPr lang="fa-IR" sz="6400" dirty="0" err="1"/>
              <a:t>نگذارده</a:t>
            </a:r>
            <a:r>
              <a:rPr lang="fa-IR" sz="6400" dirty="0"/>
              <a:t> بودند (در حال سجده دست را به بدن </a:t>
            </a:r>
            <a:r>
              <a:rPr lang="fa-IR" sz="6400" dirty="0" err="1"/>
              <a:t>نچسبانیده</a:t>
            </a:r>
            <a:r>
              <a:rPr lang="fa-IR" sz="6400" dirty="0"/>
              <a:t> و بدن را بر پا </a:t>
            </a:r>
            <a:r>
              <a:rPr lang="fa-IR" sz="6400" dirty="0" err="1"/>
              <a:t>نگذارده</a:t>
            </a:r>
            <a:r>
              <a:rPr lang="fa-IR" sz="6400" dirty="0"/>
              <a:t> بودند) و بر هشت موضع بدن خود که به زمین گذارده بودند، سجده کردند که پیشانی و دو کف دست و دو سر زانو و دو سر انگشت بزرگ پا و سر بینی باشد.</a:t>
            </a:r>
          </a:p>
          <a:p>
            <a:r>
              <a:rPr lang="fa-IR" sz="6400" dirty="0"/>
              <a:t>بعد از نماز فرمودند: گذاردن هفت موضع در وقت سجده به روی زمین واجب است که پیشانی و دو کف دست و دو سر زانو و دو سر انگشت بزرگ پا باشد. و اما گذاردن بینی بر زمین سنت (مستحب) است و آنها همان مواضع است که خدا در قرآن فرموده است : و </a:t>
            </a:r>
            <a:r>
              <a:rPr lang="fa-IR" sz="6400" dirty="0" err="1"/>
              <a:t>انّ</a:t>
            </a:r>
            <a:r>
              <a:rPr lang="fa-IR" sz="6400" dirty="0"/>
              <a:t> </a:t>
            </a:r>
            <a:r>
              <a:rPr lang="fa-IR" sz="6400" dirty="0" err="1"/>
              <a:t>المساجد</a:t>
            </a:r>
            <a:r>
              <a:rPr lang="fa-IR" sz="6400" dirty="0"/>
              <a:t> </a:t>
            </a:r>
            <a:r>
              <a:rPr lang="fa-IR" sz="6400" dirty="0" err="1"/>
              <a:t>للّه</a:t>
            </a:r>
            <a:r>
              <a:rPr lang="fa-IR" sz="6400" dirty="0"/>
              <a:t> </a:t>
            </a:r>
            <a:r>
              <a:rPr lang="fa-IR" sz="6400" dirty="0" err="1"/>
              <a:t>فلا</a:t>
            </a:r>
            <a:r>
              <a:rPr lang="fa-IR" sz="6400" dirty="0"/>
              <a:t> </a:t>
            </a:r>
            <a:r>
              <a:rPr lang="fa-IR" sz="6400" dirty="0" err="1"/>
              <a:t>تدعوا</a:t>
            </a:r>
            <a:r>
              <a:rPr lang="fa-IR" sz="6400" dirty="0"/>
              <a:t> </a:t>
            </a:r>
            <a:r>
              <a:rPr lang="fa-IR" sz="6400" dirty="0" err="1"/>
              <a:t>مع</a:t>
            </a:r>
            <a:r>
              <a:rPr lang="fa-IR" sz="6400" dirty="0"/>
              <a:t> </a:t>
            </a:r>
            <a:r>
              <a:rPr lang="fa-IR" sz="6400" dirty="0" err="1"/>
              <a:t>اللّه</a:t>
            </a:r>
            <a:r>
              <a:rPr lang="fa-IR" sz="6400" dirty="0"/>
              <a:t> </a:t>
            </a:r>
            <a:r>
              <a:rPr lang="fa-IR" sz="6400" dirty="0" err="1"/>
              <a:t>احدا</a:t>
            </a:r>
            <a:r>
              <a:rPr lang="fa-IR" sz="6400" dirty="0"/>
              <a:t> و </a:t>
            </a:r>
            <a:r>
              <a:rPr lang="fa-IR" sz="6400" dirty="0" err="1"/>
              <a:t>مسجدها</a:t>
            </a:r>
            <a:r>
              <a:rPr lang="fa-IR" sz="6400" dirty="0"/>
              <a:t> از آن خداست و با وجود خدای یکتا کسی را به خدایی </a:t>
            </a:r>
            <a:r>
              <a:rPr lang="fa-IR" sz="6400" dirty="0" err="1"/>
              <a:t>مخوانید</a:t>
            </a:r>
            <a:r>
              <a:rPr lang="fa-IR" sz="6400" dirty="0"/>
              <a:t>. پس از آن سر از سجده برداشتند و وقتی نشستند گفتند: </a:t>
            </a:r>
            <a:r>
              <a:rPr lang="fa-IR" sz="6400" dirty="0" err="1"/>
              <a:t>اللّه</a:t>
            </a:r>
            <a:r>
              <a:rPr lang="fa-IR" sz="6400" dirty="0"/>
              <a:t> اکبر و به ران چپ نشسته ، پشت پای راست را بر کف پای چپ گذاردند و گفتند </a:t>
            </a:r>
            <a:r>
              <a:rPr lang="fa-IR" sz="6400" dirty="0" err="1"/>
              <a:t>استغفر</a:t>
            </a:r>
            <a:r>
              <a:rPr lang="fa-IR" sz="6400" dirty="0"/>
              <a:t> </a:t>
            </a:r>
            <a:r>
              <a:rPr lang="fa-IR" sz="6400" dirty="0" err="1"/>
              <a:t>اللّه</a:t>
            </a:r>
            <a:r>
              <a:rPr lang="fa-IR" sz="6400" dirty="0"/>
              <a:t> ربّی و </a:t>
            </a:r>
            <a:r>
              <a:rPr lang="fa-IR" sz="6400" dirty="0" err="1"/>
              <a:t>اتوب</a:t>
            </a:r>
            <a:r>
              <a:rPr lang="fa-IR" sz="6400" dirty="0"/>
              <a:t> </a:t>
            </a:r>
            <a:r>
              <a:rPr lang="fa-IR" sz="6400" dirty="0" err="1"/>
              <a:t>الیه</a:t>
            </a:r>
            <a:r>
              <a:rPr lang="fa-IR" sz="6400" dirty="0"/>
              <a:t> و دوباره در حالی که نشسته بودند. گفتند: </a:t>
            </a:r>
            <a:r>
              <a:rPr lang="fa-IR" sz="6400" dirty="0" err="1"/>
              <a:t>اللّه</a:t>
            </a:r>
            <a:r>
              <a:rPr lang="fa-IR" sz="6400" dirty="0"/>
              <a:t> اکبر و بعد به سجده دوم رفتند و مانند سجده اول ، سجده دوم را تمام کردند. و در رکوع و سجود هیچ یک از اعضای بدن را بر یکدیگر </a:t>
            </a:r>
            <a:r>
              <a:rPr lang="fa-IR" sz="6400" dirty="0" err="1"/>
              <a:t>نگذارده</a:t>
            </a:r>
            <a:r>
              <a:rPr lang="fa-IR" sz="6400" dirty="0"/>
              <a:t> بودند و موقع سجده آرنج دست خود را باز نگاه داشته و به زمین </a:t>
            </a:r>
            <a:r>
              <a:rPr lang="fa-IR" sz="6400" dirty="0" err="1"/>
              <a:t>نگذارده</a:t>
            </a:r>
            <a:r>
              <a:rPr lang="fa-IR" sz="6400" dirty="0"/>
              <a:t> بودند. در حال </a:t>
            </a:r>
            <a:r>
              <a:rPr lang="fa-IR" sz="6400" dirty="0" err="1"/>
              <a:t>تشهّد</a:t>
            </a:r>
            <a:r>
              <a:rPr lang="fa-IR" sz="6400" dirty="0"/>
              <a:t> خواندن ، انگشتان دست آن حضرت از یکدیگر باز بود و به این </a:t>
            </a:r>
            <a:r>
              <a:rPr lang="fa-IR" sz="6400" dirty="0" err="1"/>
              <a:t>کیفیّت</a:t>
            </a:r>
            <a:r>
              <a:rPr lang="fa-IR" sz="6400" dirty="0"/>
              <a:t> دو رکعت نماز خواندند و چون از </a:t>
            </a:r>
            <a:r>
              <a:rPr lang="fa-IR" sz="6400" dirty="0" err="1"/>
              <a:t>تشهّد</a:t>
            </a:r>
            <a:r>
              <a:rPr lang="fa-IR" sz="6400" dirty="0"/>
              <a:t> فارغ شدند، فرمودند: ای </a:t>
            </a:r>
            <a:r>
              <a:rPr lang="fa-IR" sz="6400" dirty="0" err="1"/>
              <a:t>حماد</a:t>
            </a:r>
            <a:r>
              <a:rPr lang="fa-IR" sz="6400" dirty="0"/>
              <a:t>، این چنین نماز بخوان.</a:t>
            </a:r>
          </a:p>
          <a:p>
            <a:endParaRPr lang="fa-IR" dirty="0" smtClean="0"/>
          </a:p>
          <a:p>
            <a:endParaRPr lang="fa-IR" dirty="0" smtClean="0"/>
          </a:p>
          <a:p>
            <a:endParaRPr lang="fa-IR" dirty="0"/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64997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نگهدارنده مکان متن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fa-IR"/>
          </a:p>
        </p:txBody>
      </p:sp>
      <p:graphicFrame>
        <p:nvGraphicFramePr>
          <p:cNvPr id="5" name="نگهدارنده مکان محتوا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21082888"/>
              </p:ext>
            </p:extLst>
          </p:nvPr>
        </p:nvGraphicFramePr>
        <p:xfrm>
          <a:off x="323528" y="188640"/>
          <a:ext cx="8513440" cy="5649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466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7584" y="1268760"/>
            <a:ext cx="7488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lvl="0" algn="ctr">
              <a:spcBef>
                <a:spcPts val="600"/>
              </a:spcBef>
              <a:buClr>
                <a:srgbClr val="3891A7"/>
              </a:buClr>
              <a:buSzPct val="80000"/>
            </a:pPr>
            <a:r>
              <a:rPr lang="fa-IR" sz="8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FEB80A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110_Besmellah_1(MRT)" pitchFamily="2" charset="0"/>
                <a:cs typeface="2  Majid Shadow" pitchFamily="2" charset="-78"/>
              </a:rPr>
              <a:t>بِسم</a:t>
            </a:r>
            <a:r>
              <a:rPr lang="fa-IR" sz="8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FEB80A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110_Besmellah_1(MRT)" pitchFamily="2" charset="0"/>
                <a:cs typeface="2  Majid Shadow" pitchFamily="2" charset="-78"/>
              </a:rPr>
              <a:t> </a:t>
            </a:r>
            <a:r>
              <a:rPr lang="fa-IR" sz="8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FEB80A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110_Besmellah_1(MRT)" pitchFamily="2" charset="0"/>
                <a:cs typeface="2  Majid Shadow" pitchFamily="2" charset="-78"/>
              </a:rPr>
              <a:t>اللّهِ</a:t>
            </a:r>
            <a:r>
              <a:rPr lang="fa-IR" sz="8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FEB80A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110_Besmellah_1(MRT)" pitchFamily="2" charset="0"/>
                <a:cs typeface="2  Majid Shadow" pitchFamily="2" charset="-78"/>
              </a:rPr>
              <a:t> </a:t>
            </a:r>
            <a:r>
              <a:rPr lang="fa-IR" sz="8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FEB80A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110_Besmellah_1(MRT)" pitchFamily="2" charset="0"/>
                <a:cs typeface="2  Majid Shadow" pitchFamily="2" charset="-78"/>
              </a:rPr>
              <a:t>الرَّحمنِ</a:t>
            </a:r>
            <a:r>
              <a:rPr lang="fa-IR" sz="8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FEB80A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110_Besmellah_1(MRT)" pitchFamily="2" charset="0"/>
                <a:cs typeface="2  Majid Shadow" pitchFamily="2" charset="-78"/>
              </a:rPr>
              <a:t> </a:t>
            </a:r>
            <a:r>
              <a:rPr lang="fa-IR" sz="80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FEB80A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110_Besmellah_1(MRT)" pitchFamily="2" charset="0"/>
                <a:cs typeface="2  Majid Shadow" pitchFamily="2" charset="-78"/>
              </a:rPr>
              <a:t>الرَّحیم</a:t>
            </a:r>
            <a:r>
              <a:rPr lang="fa-IR" sz="4400" b="1" dirty="0">
                <a:ln w="12700">
                  <a:solidFill>
                    <a:srgbClr val="4F271C">
                      <a:satMod val="15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FEB80A">
                      <a:satMod val="175000"/>
                      <a:alpha val="4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110_Besmellah_1(MRT)" pitchFamily="2" charset="0"/>
                <a:cs typeface="2  Majid Shadow" pitchFamily="2" charset="-78"/>
              </a:rPr>
              <a:t> </a:t>
            </a:r>
          </a:p>
        </p:txBody>
      </p:sp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595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نمودار 7"/>
          <p:cNvGraphicFramePr/>
          <p:nvPr>
            <p:extLst>
              <p:ext uri="{D42A27DB-BD31-4B8C-83A1-F6EECF244321}">
                <p14:modId xmlns:p14="http://schemas.microsoft.com/office/powerpoint/2010/main" val="4068935505"/>
              </p:ext>
            </p:extLst>
          </p:nvPr>
        </p:nvGraphicFramePr>
        <p:xfrm>
          <a:off x="4787790" y="620688"/>
          <a:ext cx="4104690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نمودار 10"/>
          <p:cNvGraphicFramePr/>
          <p:nvPr>
            <p:extLst>
              <p:ext uri="{D42A27DB-BD31-4B8C-83A1-F6EECF244321}">
                <p14:modId xmlns:p14="http://schemas.microsoft.com/office/powerpoint/2010/main" val="2752502567"/>
              </p:ext>
            </p:extLst>
          </p:nvPr>
        </p:nvGraphicFramePr>
        <p:xfrm>
          <a:off x="4716016" y="3717032"/>
          <a:ext cx="4176464" cy="999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2" name="نگهدارنده مکان محتوا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35592788"/>
              </p:ext>
            </p:extLst>
          </p:nvPr>
        </p:nvGraphicFramePr>
        <p:xfrm>
          <a:off x="4716016" y="4725144"/>
          <a:ext cx="4184204" cy="854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9" name="نمودار 8"/>
          <p:cNvGraphicFramePr/>
          <p:nvPr>
            <p:extLst>
              <p:ext uri="{D42A27DB-BD31-4B8C-83A1-F6EECF244321}">
                <p14:modId xmlns:p14="http://schemas.microsoft.com/office/powerpoint/2010/main" val="983321310"/>
              </p:ext>
            </p:extLst>
          </p:nvPr>
        </p:nvGraphicFramePr>
        <p:xfrm>
          <a:off x="395536" y="1628800"/>
          <a:ext cx="8496944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0" name="نگهدارنده مکان محتوا 9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364700362"/>
              </p:ext>
            </p:extLst>
          </p:nvPr>
        </p:nvGraphicFramePr>
        <p:xfrm>
          <a:off x="4716016" y="2708920"/>
          <a:ext cx="4119828" cy="930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7" name="نگهدارنده مکان شماره اسلاید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46F4C0-80DB-44A3-BB76-F07D8C9DDF53}" type="slidenum">
              <a:rPr lang="fa-IR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9" name="نمودار 18"/>
          <p:cNvGraphicFramePr/>
          <p:nvPr>
            <p:extLst>
              <p:ext uri="{D42A27DB-BD31-4B8C-83A1-F6EECF244321}">
                <p14:modId xmlns:p14="http://schemas.microsoft.com/office/powerpoint/2010/main" val="2622222652"/>
              </p:ext>
            </p:extLst>
          </p:nvPr>
        </p:nvGraphicFramePr>
        <p:xfrm>
          <a:off x="4716016" y="5661247"/>
          <a:ext cx="4176464" cy="864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8" name="نمودار 17"/>
          <p:cNvGraphicFramePr/>
          <p:nvPr>
            <p:extLst>
              <p:ext uri="{D42A27DB-BD31-4B8C-83A1-F6EECF244321}">
                <p14:modId xmlns:p14="http://schemas.microsoft.com/office/powerpoint/2010/main" val="418054688"/>
              </p:ext>
            </p:extLst>
          </p:nvPr>
        </p:nvGraphicFramePr>
        <p:xfrm>
          <a:off x="467544" y="5661248"/>
          <a:ext cx="3888432" cy="856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sp>
        <p:nvSpPr>
          <p:cNvPr id="3" name="Oval 2"/>
          <p:cNvSpPr/>
          <p:nvPr/>
        </p:nvSpPr>
        <p:spPr>
          <a:xfrm rot="21321626">
            <a:off x="75958" y="188640"/>
            <a:ext cx="3744416" cy="1152128"/>
          </a:xfrm>
          <a:prstGeom prst="ellipse">
            <a:avLst/>
          </a:prstGeom>
          <a:ln/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isometricOffAxis1Right"/>
            <a:lightRig rig="threePt" dir="t"/>
          </a:scene3d>
          <a:sp3d>
            <a:bevelT w="139700" h="139700" prst="divo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>
            <a:prstTxWarp prst="textPlain">
              <a:avLst/>
            </a:prstTxWarp>
            <a:sp3d extrusionH="57150">
              <a:bevelT w="38100" h="38100"/>
            </a:sp3d>
          </a:bodyPr>
          <a:lstStyle/>
          <a:p>
            <a:pPr algn="ctr"/>
            <a:r>
              <a:rPr lang="fa-IR" sz="6600" dirty="0" smtClean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عناوین</a:t>
            </a:r>
            <a:endParaRPr lang="fa-IR" sz="6600" dirty="0">
              <a:solidFill>
                <a:srgbClr val="0070C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57130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11" grpId="0">
        <p:bldAsOne/>
      </p:bldGraphic>
      <p:bldGraphic spid="12" grpId="0">
        <p:bldAsOne/>
      </p:bldGraphic>
      <p:bldGraphic spid="9" grpId="0">
        <p:bldAsOne/>
      </p:bldGraphic>
      <p:bldGraphic spid="10" grpId="0">
        <p:bldAsOne/>
      </p:bldGraphic>
      <p:bldGraphic spid="19" grpId="0">
        <p:bldAsOne/>
      </p:bldGraphic>
      <p:bldGraphic spid="18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9000" r="-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68127" y="4785767"/>
            <a:ext cx="1955601" cy="1955601"/>
          </a:xfrm>
          <a:prstGeom prst="ellipse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a-IR" sz="4000" b="1" dirty="0" smtClean="0">
                <a:ln w="11430"/>
                <a:gradFill>
                  <a:gsLst>
                    <a:gs pos="0">
                      <a:srgbClr val="FEB80A">
                        <a:tint val="70000"/>
                        <a:satMod val="245000"/>
                      </a:srgbClr>
                    </a:gs>
                    <a:gs pos="75000">
                      <a:srgbClr val="FEB8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EB8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در پنج نوبت</a:t>
            </a:r>
            <a:endParaRPr lang="fa-IR" sz="4000" b="1" dirty="0">
              <a:ln w="11430"/>
              <a:gradFill>
                <a:gsLst>
                  <a:gs pos="0">
                    <a:srgbClr val="FEB80A">
                      <a:tint val="70000"/>
                      <a:satMod val="245000"/>
                    </a:srgbClr>
                  </a:gs>
                  <a:gs pos="75000">
                    <a:srgbClr val="FEB80A">
                      <a:tint val="90000"/>
                      <a:shade val="60000"/>
                      <a:satMod val="240000"/>
                    </a:srgbClr>
                  </a:gs>
                  <a:gs pos="100000">
                    <a:srgbClr val="FEB8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240135" y="188640"/>
            <a:ext cx="1955601" cy="1955601"/>
          </a:xfrm>
          <a:prstGeom prst="ellipse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a-IR" sz="4800" b="1" dirty="0" smtClean="0">
                <a:ln w="11430"/>
                <a:gradFill>
                  <a:gsLst>
                    <a:gs pos="0">
                      <a:srgbClr val="FEB80A">
                        <a:tint val="70000"/>
                        <a:satMod val="245000"/>
                      </a:srgbClr>
                    </a:gs>
                    <a:gs pos="75000">
                      <a:srgbClr val="FEB8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EB8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رو به قبله </a:t>
            </a:r>
            <a:endParaRPr lang="fa-IR" sz="4800" b="1" dirty="0">
              <a:ln w="11430"/>
              <a:gradFill>
                <a:gsLst>
                  <a:gs pos="0">
                    <a:srgbClr val="FEB80A">
                      <a:tint val="70000"/>
                      <a:satMod val="245000"/>
                    </a:srgbClr>
                  </a:gs>
                  <a:gs pos="75000">
                    <a:srgbClr val="FEB80A">
                      <a:tint val="90000"/>
                      <a:shade val="60000"/>
                      <a:satMod val="240000"/>
                    </a:srgbClr>
                  </a:gs>
                  <a:gs pos="100000">
                    <a:srgbClr val="FEB8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2472383" y="188640"/>
            <a:ext cx="1955601" cy="1955601"/>
          </a:xfrm>
          <a:prstGeom prst="ellipse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a-IR" sz="4000" b="1" dirty="0" smtClean="0">
                <a:ln w="11430"/>
                <a:gradFill>
                  <a:gsLst>
                    <a:gs pos="0">
                      <a:srgbClr val="FEB80A">
                        <a:tint val="70000"/>
                        <a:satMod val="245000"/>
                      </a:srgbClr>
                    </a:gs>
                    <a:gs pos="75000">
                      <a:srgbClr val="FEB8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EB8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به</a:t>
            </a:r>
            <a:r>
              <a:rPr lang="fa-IR" sz="4800" b="1" dirty="0" smtClean="0">
                <a:ln w="11430"/>
                <a:gradFill>
                  <a:gsLst>
                    <a:gs pos="0">
                      <a:srgbClr val="FEB80A">
                        <a:tint val="70000"/>
                        <a:satMod val="245000"/>
                      </a:srgbClr>
                    </a:gs>
                    <a:gs pos="75000">
                      <a:srgbClr val="FEB8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EB8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عربی</a:t>
            </a:r>
            <a:endParaRPr lang="fa-IR" sz="4800" b="1" dirty="0">
              <a:ln w="11430"/>
              <a:gradFill>
                <a:gsLst>
                  <a:gs pos="0">
                    <a:srgbClr val="FEB80A">
                      <a:tint val="70000"/>
                      <a:satMod val="245000"/>
                    </a:srgbClr>
                  </a:gs>
                  <a:gs pos="75000">
                    <a:srgbClr val="FEB80A">
                      <a:tint val="90000"/>
                      <a:shade val="60000"/>
                      <a:satMod val="240000"/>
                    </a:srgbClr>
                  </a:gs>
                  <a:gs pos="100000">
                    <a:srgbClr val="FEB8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1176239" y="2224630"/>
            <a:ext cx="6852145" cy="2500513"/>
          </a:xfrm>
          <a:prstGeom prst="ellipse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a-IR" sz="9600" b="1" spc="50" dirty="0" smtClean="0">
                <a:ln w="11430"/>
                <a:gradFill>
                  <a:gsLst>
                    <a:gs pos="25000">
                      <a:srgbClr val="FEB80A">
                        <a:satMod val="155000"/>
                      </a:srgbClr>
                    </a:gs>
                    <a:gs pos="100000">
                      <a:srgbClr val="FEB80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چرا ؟؟؟</a:t>
            </a:r>
            <a:endParaRPr lang="fa-IR" sz="9600" b="1" spc="50" dirty="0">
              <a:ln w="11430"/>
              <a:gradFill>
                <a:gsLst>
                  <a:gs pos="25000">
                    <a:srgbClr val="FEB80A">
                      <a:satMod val="155000"/>
                    </a:srgbClr>
                  </a:gs>
                  <a:gs pos="100000">
                    <a:srgbClr val="FEB80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6948264" y="4797152"/>
            <a:ext cx="1955601" cy="1955601"/>
          </a:xfrm>
          <a:prstGeom prst="ellipse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a-IR" sz="6000" b="1" dirty="0" smtClean="0">
                <a:ln w="11430"/>
                <a:gradFill>
                  <a:gsLst>
                    <a:gs pos="0">
                      <a:srgbClr val="FEB80A">
                        <a:tint val="70000"/>
                        <a:satMod val="245000"/>
                      </a:srgbClr>
                    </a:gs>
                    <a:gs pos="75000">
                      <a:srgbClr val="FEB8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EB8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آداب </a:t>
            </a:r>
            <a:r>
              <a:rPr lang="fa-IR" sz="3200" b="1" dirty="0" smtClean="0">
                <a:ln w="11430"/>
                <a:gradFill>
                  <a:gsLst>
                    <a:gs pos="0">
                      <a:srgbClr val="FEB80A">
                        <a:tint val="70000"/>
                        <a:satMod val="245000"/>
                      </a:srgbClr>
                    </a:gs>
                    <a:gs pos="75000">
                      <a:srgbClr val="FEB8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EB8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و...</a:t>
            </a:r>
            <a:endParaRPr lang="fa-IR" sz="3200" b="1" dirty="0">
              <a:ln w="11430"/>
              <a:gradFill>
                <a:gsLst>
                  <a:gs pos="0">
                    <a:srgbClr val="FEB80A">
                      <a:tint val="70000"/>
                      <a:satMod val="245000"/>
                    </a:srgbClr>
                  </a:gs>
                  <a:gs pos="75000">
                    <a:srgbClr val="FEB80A">
                      <a:tint val="90000"/>
                      <a:shade val="60000"/>
                      <a:satMod val="240000"/>
                    </a:srgbClr>
                  </a:gs>
                  <a:gs pos="100000">
                    <a:srgbClr val="FEB8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88024" y="4797152"/>
            <a:ext cx="1955601" cy="1955601"/>
          </a:xfrm>
          <a:prstGeom prst="ellipse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a-IR" sz="4400" b="1" dirty="0" smtClean="0">
                <a:ln w="11430"/>
                <a:gradFill>
                  <a:gsLst>
                    <a:gs pos="0">
                      <a:srgbClr val="FEB80A">
                        <a:tint val="70000"/>
                        <a:satMod val="245000"/>
                      </a:srgbClr>
                    </a:gs>
                    <a:gs pos="75000">
                      <a:srgbClr val="FEB8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EB8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از سن تکلیف</a:t>
            </a:r>
            <a:endParaRPr lang="fa-IR" sz="4400" b="1" dirty="0">
              <a:ln w="11430"/>
              <a:gradFill>
                <a:gsLst>
                  <a:gs pos="0">
                    <a:srgbClr val="FEB80A">
                      <a:tint val="70000"/>
                      <a:satMod val="245000"/>
                    </a:srgbClr>
                  </a:gs>
                  <a:gs pos="75000">
                    <a:srgbClr val="FEB80A">
                      <a:tint val="90000"/>
                      <a:shade val="60000"/>
                      <a:satMod val="240000"/>
                    </a:srgbClr>
                  </a:gs>
                  <a:gs pos="100000">
                    <a:srgbClr val="FEB8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11760" y="4797152"/>
            <a:ext cx="1955601" cy="1955601"/>
          </a:xfrm>
          <a:prstGeom prst="ellipse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a-IR" sz="3600" b="1" dirty="0" smtClean="0">
                <a:ln w="11430"/>
                <a:gradFill>
                  <a:gsLst>
                    <a:gs pos="0">
                      <a:srgbClr val="FEB80A">
                        <a:tint val="70000"/>
                        <a:satMod val="245000"/>
                      </a:srgbClr>
                    </a:gs>
                    <a:gs pos="75000">
                      <a:srgbClr val="FEB8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EB8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با طهارت</a:t>
            </a:r>
            <a:endParaRPr lang="fa-IR" sz="3600" b="1" dirty="0">
              <a:ln w="11430"/>
              <a:gradFill>
                <a:gsLst>
                  <a:gs pos="0">
                    <a:srgbClr val="FEB80A">
                      <a:tint val="70000"/>
                      <a:satMod val="245000"/>
                    </a:srgbClr>
                  </a:gs>
                  <a:gs pos="75000">
                    <a:srgbClr val="FEB80A">
                      <a:tint val="90000"/>
                      <a:shade val="60000"/>
                      <a:satMod val="240000"/>
                    </a:srgbClr>
                  </a:gs>
                  <a:gs pos="100000">
                    <a:srgbClr val="FEB8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7020272" y="249263"/>
            <a:ext cx="1955601" cy="1955601"/>
          </a:xfrm>
          <a:prstGeom prst="ellipse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a-IR" sz="4400" b="1" dirty="0" smtClean="0">
                <a:ln w="11430"/>
                <a:gradFill>
                  <a:gsLst>
                    <a:gs pos="0">
                      <a:srgbClr val="FEB80A">
                        <a:tint val="70000"/>
                        <a:satMod val="245000"/>
                      </a:srgbClr>
                    </a:gs>
                    <a:gs pos="75000">
                      <a:srgbClr val="FEB8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EB8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عبادت</a:t>
            </a:r>
            <a:endParaRPr lang="fa-IR" sz="4400" b="1" dirty="0">
              <a:ln w="11430"/>
              <a:gradFill>
                <a:gsLst>
                  <a:gs pos="0">
                    <a:srgbClr val="FEB80A">
                      <a:tint val="70000"/>
                      <a:satMod val="245000"/>
                    </a:srgbClr>
                  </a:gs>
                  <a:gs pos="75000">
                    <a:srgbClr val="FEB80A">
                      <a:tint val="90000"/>
                      <a:shade val="60000"/>
                      <a:satMod val="240000"/>
                    </a:srgbClr>
                  </a:gs>
                  <a:gs pos="100000">
                    <a:srgbClr val="FEB8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>
          <a:xfrm>
            <a:off x="4860032" y="188640"/>
            <a:ext cx="1955601" cy="1955601"/>
          </a:xfrm>
          <a:prstGeom prst="ellipse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a-IR" sz="6600" b="1" dirty="0" smtClean="0">
                <a:ln w="11430"/>
                <a:gradFill>
                  <a:gsLst>
                    <a:gs pos="0">
                      <a:srgbClr val="FEB80A">
                        <a:tint val="70000"/>
                        <a:satMod val="245000"/>
                      </a:srgbClr>
                    </a:gs>
                    <a:gs pos="75000">
                      <a:srgbClr val="FEB8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EB8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نماز</a:t>
            </a:r>
            <a:endParaRPr lang="fa-IR" sz="6600" b="1" dirty="0">
              <a:ln w="11430"/>
              <a:gradFill>
                <a:gsLst>
                  <a:gs pos="0">
                    <a:srgbClr val="FEB80A">
                      <a:tint val="70000"/>
                      <a:satMod val="245000"/>
                    </a:srgbClr>
                  </a:gs>
                  <a:gs pos="75000">
                    <a:srgbClr val="FEB80A">
                      <a:tint val="90000"/>
                      <a:shade val="60000"/>
                      <a:satMod val="240000"/>
                    </a:srgbClr>
                  </a:gs>
                  <a:gs pos="100000">
                    <a:srgbClr val="FEB8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98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8" grpId="0" build="allAtOnce" animBg="1"/>
      <p:bldP spid="9" grpId="0" build="allAtOnce" animBg="1"/>
      <p:bldP spid="10" grpId="0" build="allAtOnce" animBg="1"/>
      <p:bldP spid="13" grpId="0" build="allAtOnce" animBg="1"/>
      <p:bldP spid="14" grpId="0" build="allAtOnce" animBg="1"/>
      <p:bldP spid="15" grpId="0" build="allAtOnce" animBg="1"/>
      <p:bldP spid="16" grpId="0" build="allAtOnce" animBg="1"/>
      <p:bldP spid="17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1435608" y="274638"/>
            <a:ext cx="7498080" cy="1143000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algn="l" rtl="1" eaLnBrk="1" latinLnBrk="0" hangingPunct="1">
              <a:lnSpc>
                <a:spcPts val="2000"/>
              </a:lnSpc>
              <a:spcBef>
                <a:spcPct val="0"/>
              </a:spcBef>
              <a:buNone/>
              <a:defRPr kumimoji="0" sz="2200" b="1" kern="1200" cap="all" baseline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/>
            <a:r>
              <a:rPr lang="fa-IR" sz="7200" smtClean="0"/>
              <a:t>حیطه ی بحث    </a:t>
            </a:r>
            <a:endParaRPr lang="fa-IR" sz="7200" dirty="0"/>
          </a:p>
        </p:txBody>
      </p:sp>
      <p:graphicFrame>
        <p:nvGraphicFramePr>
          <p:cNvPr id="6" name="نگهدارنده مکان محتوا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0297609"/>
              </p:ext>
            </p:extLst>
          </p:nvPr>
        </p:nvGraphicFramePr>
        <p:xfrm>
          <a:off x="192293" y="1556792"/>
          <a:ext cx="893733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lowchart: Alternate Process 1"/>
          <p:cNvSpPr/>
          <p:nvPr/>
        </p:nvSpPr>
        <p:spPr>
          <a:xfrm>
            <a:off x="1115616" y="1988840"/>
            <a:ext cx="2664296" cy="1224136"/>
          </a:xfrm>
          <a:prstGeom prst="flowChartAlternateProcess">
            <a:avLst/>
          </a:prstGeom>
          <a:solidFill>
            <a:srgbClr val="002060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600" dirty="0" smtClean="0">
                <a:ln>
                  <a:solidFill>
                    <a:srgbClr val="FFFF00"/>
                  </a:solidFill>
                </a:ln>
              </a:rPr>
              <a:t>ملکوت </a:t>
            </a:r>
            <a:r>
              <a:rPr lang="fa-IR" sz="3600" dirty="0" err="1" smtClean="0">
                <a:ln>
                  <a:solidFill>
                    <a:srgbClr val="FFFF00"/>
                  </a:solidFill>
                </a:ln>
              </a:rPr>
              <a:t>وباطن</a:t>
            </a:r>
            <a:endParaRPr lang="fa-IR" sz="3600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683568" y="3645024"/>
            <a:ext cx="2592288" cy="1224136"/>
          </a:xfrm>
          <a:prstGeom prst="flowChartAlternateProcess">
            <a:avLst/>
          </a:prstGeom>
          <a:solidFill>
            <a:srgbClr val="002060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>
                  <a:solidFill>
                    <a:srgbClr val="FFFF00"/>
                  </a:solidFill>
                </a:ln>
              </a:rPr>
              <a:t>اوصاف و احوال </a:t>
            </a:r>
            <a:r>
              <a:rPr lang="fa-IR" sz="3200" dirty="0" err="1" smtClean="0">
                <a:ln>
                  <a:solidFill>
                    <a:srgbClr val="FFFF00"/>
                  </a:solidFill>
                </a:ln>
              </a:rPr>
              <a:t>نمازگزار</a:t>
            </a:r>
            <a:r>
              <a:rPr lang="fa-IR" sz="2800" dirty="0" smtClean="0">
                <a:ln>
                  <a:solidFill>
                    <a:srgbClr val="FFFF00"/>
                  </a:solidFill>
                </a:ln>
              </a:rPr>
              <a:t> </a:t>
            </a:r>
            <a:endParaRPr lang="fa-IR" sz="2800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251519" y="5283763"/>
            <a:ext cx="2683309" cy="1241581"/>
          </a:xfrm>
          <a:prstGeom prst="flowChartAlternateProcess">
            <a:avLst/>
          </a:prstGeom>
          <a:solidFill>
            <a:srgbClr val="002060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600" dirty="0" smtClean="0">
                <a:ln>
                  <a:solidFill>
                    <a:srgbClr val="FFFF00"/>
                  </a:solidFill>
                </a:ln>
              </a:rPr>
              <a:t>پیامدهای مثبت یا منفی</a:t>
            </a:r>
            <a:endParaRPr lang="fa-IR" sz="3600" dirty="0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4283968" y="1628801"/>
            <a:ext cx="4145664" cy="2160240"/>
          </a:xfrm>
          <a:prstGeom prst="leftArrow">
            <a:avLst/>
          </a:prstGeom>
          <a:ln w="76200">
            <a:solidFill>
              <a:srgbClr val="0033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6000" dirty="0" smtClean="0"/>
              <a:t>اسرار عبادت</a:t>
            </a:r>
            <a:endParaRPr lang="fa-IR" sz="6000" dirty="0"/>
          </a:p>
        </p:txBody>
      </p:sp>
      <p:sp>
        <p:nvSpPr>
          <p:cNvPr id="9" name="Left Arrow 8"/>
          <p:cNvSpPr/>
          <p:nvPr/>
        </p:nvSpPr>
        <p:spPr>
          <a:xfrm>
            <a:off x="3707904" y="3284984"/>
            <a:ext cx="4122820" cy="2088232"/>
          </a:xfrm>
          <a:prstGeom prst="leftArrow">
            <a:avLst/>
          </a:prstGeom>
          <a:ln w="76200">
            <a:solidFill>
              <a:srgbClr val="0033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6000" dirty="0" smtClean="0"/>
              <a:t>آداب عبادت</a:t>
            </a:r>
            <a:endParaRPr lang="fa-IR" sz="6000" dirty="0"/>
          </a:p>
        </p:txBody>
      </p:sp>
      <p:sp>
        <p:nvSpPr>
          <p:cNvPr id="11" name="Left Arrow 10"/>
          <p:cNvSpPr/>
          <p:nvPr/>
        </p:nvSpPr>
        <p:spPr>
          <a:xfrm>
            <a:off x="4788024" y="-1"/>
            <a:ext cx="4145664" cy="2132857"/>
          </a:xfrm>
          <a:prstGeom prst="leftArrow">
            <a:avLst/>
          </a:prstGeom>
          <a:ln w="76200">
            <a:solidFill>
              <a:srgbClr val="0033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6000" dirty="0" smtClean="0"/>
              <a:t>حکمت عبادت</a:t>
            </a:r>
            <a:endParaRPr lang="fa-IR" sz="6000" dirty="0"/>
          </a:p>
        </p:txBody>
      </p:sp>
      <p:sp>
        <p:nvSpPr>
          <p:cNvPr id="10" name="Left Arrow 9"/>
          <p:cNvSpPr/>
          <p:nvPr/>
        </p:nvSpPr>
        <p:spPr>
          <a:xfrm>
            <a:off x="3150853" y="4869160"/>
            <a:ext cx="4036809" cy="1947765"/>
          </a:xfrm>
          <a:prstGeom prst="leftArrow">
            <a:avLst/>
          </a:prstGeom>
          <a:ln w="76200">
            <a:solidFill>
              <a:srgbClr val="0033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6000" dirty="0" smtClean="0"/>
              <a:t>آثار عبادت</a:t>
            </a:r>
            <a:endParaRPr lang="fa-IR" sz="6000" dirty="0"/>
          </a:p>
        </p:txBody>
      </p:sp>
      <p:sp>
        <p:nvSpPr>
          <p:cNvPr id="12" name="Flowchart: Alternate Process 11"/>
          <p:cNvSpPr/>
          <p:nvPr/>
        </p:nvSpPr>
        <p:spPr>
          <a:xfrm>
            <a:off x="1725662" y="404664"/>
            <a:ext cx="2630314" cy="1224136"/>
          </a:xfrm>
          <a:prstGeom prst="flowChartAlternateProcess">
            <a:avLst/>
          </a:prstGeom>
          <a:solidFill>
            <a:srgbClr val="002060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4000" dirty="0" smtClean="0">
                <a:ln>
                  <a:solidFill>
                    <a:srgbClr val="FFFF00"/>
                  </a:solidFill>
                </a:ln>
              </a:rPr>
              <a:t>هدف و نتیجه </a:t>
            </a:r>
            <a:endParaRPr lang="fa-IR" sz="4000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5965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build="allAtOnce" animBg="1"/>
      <p:bldP spid="4" grpId="0" build="allAtOnce" animBg="1"/>
      <p:bldP spid="8" grpId="0" build="allAtOnce" animBg="1"/>
      <p:bldP spid="9" grpId="0" animBg="1"/>
      <p:bldP spid="11" grpId="0" build="allAtOnce" animBg="1"/>
      <p:bldP spid="10" grpId="0" build="allAtOnce" animBg="1"/>
      <p:bldP spid="12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عنوان 10"/>
          <p:cNvSpPr>
            <a:spLocks noGrp="1"/>
          </p:cNvSpPr>
          <p:nvPr>
            <p:ph type="title"/>
          </p:nvPr>
        </p:nvSpPr>
        <p:spPr>
          <a:xfrm>
            <a:off x="467544" y="104503"/>
            <a:ext cx="8229600" cy="1752600"/>
          </a:xfrm>
          <a:ln>
            <a:noFill/>
          </a:ln>
        </p:spPr>
        <p:txBody>
          <a:bodyPr/>
          <a:lstStyle/>
          <a:p>
            <a:pPr marL="342900" lvl="0" indent="-342900">
              <a:spcBef>
                <a:spcPct val="20000"/>
              </a:spcBef>
            </a:pPr>
            <a:r>
              <a:rPr lang="fa-IR" sz="6000" dirty="0" smtClean="0">
                <a:solidFill>
                  <a:srgbClr val="003300"/>
                </a:solidFill>
                <a:ea typeface="+mn-ea"/>
                <a:cs typeface="2  Homa" pitchFamily="2" charset="-78"/>
              </a:rPr>
              <a:t/>
            </a:r>
            <a:br>
              <a:rPr lang="fa-IR" sz="6000" dirty="0" smtClean="0">
                <a:solidFill>
                  <a:srgbClr val="003300"/>
                </a:solidFill>
                <a:ea typeface="+mn-ea"/>
                <a:cs typeface="2  Homa" pitchFamily="2" charset="-78"/>
              </a:rPr>
            </a:br>
            <a:r>
              <a:rPr lang="fa-IR" sz="8800" dirty="0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ea typeface="+mn-ea"/>
                <a:cs typeface="B Farnaz" pitchFamily="2" charset="-78"/>
              </a:rPr>
              <a:t>نماز </a:t>
            </a:r>
            <a:r>
              <a:rPr lang="fa-IR" sz="8800" dirty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ea typeface="+mn-ea"/>
                <a:cs typeface="B Farnaz" pitchFamily="2" charset="-78"/>
              </a:rPr>
              <a:t>چیست </a:t>
            </a:r>
            <a:r>
              <a:rPr lang="fa-IR" sz="8800" dirty="0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ea typeface="+mn-ea"/>
                <a:cs typeface="B Farnaz" pitchFamily="2" charset="-78"/>
              </a:rPr>
              <a:t>؟</a:t>
            </a:r>
            <a:r>
              <a:rPr lang="fa-IR" sz="8800" dirty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ea typeface="+mn-ea"/>
                <a:cs typeface="B Farnaz" pitchFamily="2" charset="-78"/>
              </a:rPr>
              <a:t/>
            </a:r>
            <a:br>
              <a:rPr lang="fa-IR" sz="8800" dirty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ea typeface="+mn-ea"/>
                <a:cs typeface="B Farnaz" pitchFamily="2" charset="-78"/>
              </a:rPr>
            </a:br>
            <a:endParaRPr lang="fa-IR" sz="8800" dirty="0">
              <a:ln>
                <a:solidFill>
                  <a:srgbClr val="FFFF00"/>
                </a:solidFill>
              </a:ln>
              <a:cs typeface="B Farnaz" pitchFamily="2" charset="-78"/>
            </a:endParaRPr>
          </a:p>
        </p:txBody>
      </p:sp>
      <p:sp>
        <p:nvSpPr>
          <p:cNvPr id="3" name="نگهدارنده مکان محتوا 2"/>
          <p:cNvSpPr>
            <a:spLocks noGrp="1"/>
          </p:cNvSpPr>
          <p:nvPr>
            <p:ph idx="1"/>
          </p:nvPr>
        </p:nvSpPr>
        <p:spPr>
          <a:xfrm>
            <a:off x="0" y="1628800"/>
            <a:ext cx="9036496" cy="5229200"/>
          </a:xfrm>
        </p:spPr>
        <p:txBody>
          <a:bodyPr/>
          <a:lstStyle/>
          <a:p>
            <a:pPr marL="914400" indent="-914400">
              <a:buFont typeface="+mj-lt"/>
              <a:buAutoNum type="arabicParenR"/>
            </a:pPr>
            <a:r>
              <a:rPr lang="fa-IR" sz="4800" dirty="0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cs typeface="B Farnaz" pitchFamily="2" charset="-78"/>
              </a:rPr>
              <a:t>خواست </a:t>
            </a:r>
            <a:r>
              <a:rPr lang="fa-IR" sz="4800" dirty="0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cs typeface="B Farnaz" pitchFamily="2" charset="-78"/>
              </a:rPr>
              <a:t>اولیه خدا از </a:t>
            </a:r>
            <a:r>
              <a:rPr lang="fa-IR" sz="4800" dirty="0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cs typeface="B Farnaz" pitchFamily="2" charset="-78"/>
              </a:rPr>
              <a:t>انسان</a:t>
            </a:r>
          </a:p>
          <a:p>
            <a:pPr marL="914400" indent="-914400">
              <a:buFont typeface="+mj-lt"/>
              <a:buAutoNum type="arabicParenR"/>
            </a:pPr>
            <a:r>
              <a:rPr lang="fa-IR" sz="4800" dirty="0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cs typeface="B Farnaz" pitchFamily="2" charset="-78"/>
              </a:rPr>
              <a:t> نیاز </a:t>
            </a:r>
            <a:r>
              <a:rPr lang="fa-IR" sz="4800" dirty="0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cs typeface="B Farnaz" pitchFamily="2" charset="-78"/>
              </a:rPr>
              <a:t>اصلی بشر </a:t>
            </a:r>
            <a:endParaRPr lang="fa-IR" sz="4800" dirty="0" smtClean="0">
              <a:ln>
                <a:solidFill>
                  <a:srgbClr val="FFFF00"/>
                </a:solidFill>
              </a:ln>
              <a:solidFill>
                <a:srgbClr val="003300"/>
              </a:solidFill>
              <a:cs typeface="B Farnaz" pitchFamily="2" charset="-78"/>
            </a:endParaRPr>
          </a:p>
          <a:p>
            <a:pPr marL="914400" indent="-914400">
              <a:buFont typeface="+mj-lt"/>
              <a:buAutoNum type="arabicParenR"/>
            </a:pPr>
            <a:r>
              <a:rPr lang="fa-IR" sz="4800" dirty="0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cs typeface="B Farnaz" pitchFamily="2" charset="-78"/>
              </a:rPr>
              <a:t>بهترین </a:t>
            </a:r>
            <a:r>
              <a:rPr lang="fa-IR" sz="4800" dirty="0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cs typeface="B Farnaz" pitchFamily="2" charset="-78"/>
              </a:rPr>
              <a:t>نوع ارتباط با </a:t>
            </a:r>
            <a:r>
              <a:rPr lang="fa-IR" sz="4800" dirty="0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cs typeface="B Farnaz" pitchFamily="2" charset="-78"/>
              </a:rPr>
              <a:t>خدا</a:t>
            </a:r>
          </a:p>
          <a:p>
            <a:pPr marL="914400" indent="-914400">
              <a:buFont typeface="+mj-lt"/>
              <a:buAutoNum type="arabicParenR"/>
            </a:pPr>
            <a:r>
              <a:rPr lang="fa-IR" sz="4800" dirty="0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cs typeface="B Farnaz" pitchFamily="2" charset="-78"/>
              </a:rPr>
              <a:t>عامل </a:t>
            </a:r>
            <a:r>
              <a:rPr lang="fa-IR" sz="4800" dirty="0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cs typeface="B Farnaz" pitchFamily="2" charset="-78"/>
              </a:rPr>
              <a:t>اصلی عزت ، اقتدار و </a:t>
            </a:r>
            <a:r>
              <a:rPr lang="fa-IR" sz="4400" dirty="0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cs typeface="B Farnaz" pitchFamily="2" charset="-78"/>
              </a:rPr>
              <a:t>سعادت </a:t>
            </a:r>
            <a:r>
              <a:rPr lang="fa-IR" sz="4400" dirty="0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cs typeface="B Farnaz" pitchFamily="2" charset="-78"/>
              </a:rPr>
              <a:t>انسان</a:t>
            </a:r>
          </a:p>
          <a:p>
            <a:pPr marL="914400" indent="-914400">
              <a:buFont typeface="+mj-lt"/>
              <a:buAutoNum type="arabicParenR"/>
            </a:pPr>
            <a:r>
              <a:rPr lang="fa-IR" sz="4800" dirty="0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cs typeface="B Farnaz" pitchFamily="2" charset="-78"/>
              </a:rPr>
              <a:t>و</a:t>
            </a:r>
            <a:r>
              <a:rPr lang="fa-IR" sz="4800" dirty="0" smtClean="0">
                <a:ln>
                  <a:solidFill>
                    <a:srgbClr val="FFFF00"/>
                  </a:solidFill>
                </a:ln>
                <a:solidFill>
                  <a:srgbClr val="003300"/>
                </a:solidFill>
                <a:cs typeface="B Farnaz" pitchFamily="2" charset="-78"/>
              </a:rPr>
              <a:t>...</a:t>
            </a:r>
          </a:p>
          <a:p>
            <a:endParaRPr lang="fa-IR" sz="4400" dirty="0">
              <a:solidFill>
                <a:srgbClr val="003300"/>
              </a:solidFill>
              <a:cs typeface="2  Hom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025190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نمودار 4"/>
          <p:cNvGraphicFramePr/>
          <p:nvPr>
            <p:extLst>
              <p:ext uri="{D42A27DB-BD31-4B8C-83A1-F6EECF244321}">
                <p14:modId xmlns:p14="http://schemas.microsoft.com/office/powerpoint/2010/main" val="2744427216"/>
              </p:ext>
            </p:extLst>
          </p:nvPr>
        </p:nvGraphicFramePr>
        <p:xfrm>
          <a:off x="323529" y="116632"/>
          <a:ext cx="8496941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نگهدارنده مکان محتوا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fa-IR" sz="1800" kern="0" spc="0" dirty="0">
                <a:solidFill>
                  <a:sysClr val="windowText" lastClr="000000"/>
                </a:solidFill>
              </a:rPr>
              <a:t>اول وقت نیست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fa-IR" sz="1800" kern="0" spc="0" dirty="0">
                <a:solidFill>
                  <a:sysClr val="windowText" lastClr="000000"/>
                </a:solidFill>
              </a:rPr>
              <a:t>اول وقت نیست</a:t>
            </a:r>
          </a:p>
          <a:p>
            <a:endParaRPr lang="fa-IR" dirty="0"/>
          </a:p>
        </p:txBody>
      </p:sp>
      <p:grpSp>
        <p:nvGrpSpPr>
          <p:cNvPr id="14" name="گروه 13"/>
          <p:cNvGrpSpPr/>
          <p:nvPr/>
        </p:nvGrpSpPr>
        <p:grpSpPr>
          <a:xfrm>
            <a:off x="2051719" y="1412777"/>
            <a:ext cx="1584175" cy="1584175"/>
            <a:chOff x="0" y="208707"/>
            <a:chExt cx="1584175" cy="1584175"/>
          </a:xfrm>
        </p:grpSpPr>
        <p:sp>
          <p:nvSpPr>
            <p:cNvPr id="15" name="Oval 14"/>
            <p:cNvSpPr/>
            <p:nvPr/>
          </p:nvSpPr>
          <p:spPr>
            <a:xfrm>
              <a:off x="0" y="208707"/>
              <a:ext cx="1584175" cy="158417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16" name="Oval 4"/>
            <p:cNvSpPr/>
            <p:nvPr/>
          </p:nvSpPr>
          <p:spPr>
            <a:xfrm>
              <a:off x="231996" y="440704"/>
              <a:ext cx="1120181" cy="1120181"/>
            </a:xfrm>
            <a:prstGeom prst="rect">
              <a:avLst/>
            </a:prstGeom>
            <a:blipFill>
              <a:blip r:embed="rId8"/>
              <a:tile tx="0" ty="0" sx="100000" sy="100000" flip="none" algn="tl"/>
            </a:blipFill>
            <a:ln>
              <a:solidFill>
                <a:srgbClr val="FFFF00">
                  <a:alpha val="25000"/>
                </a:srgbClr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3100" dirty="0" smtClean="0">
                  <a:solidFill>
                    <a:srgbClr val="FFFFFF"/>
                  </a:solidFill>
                </a:rPr>
                <a:t>همراه با آفات</a:t>
              </a:r>
              <a:endParaRPr lang="fa-IR" sz="3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گروه 16"/>
          <p:cNvGrpSpPr/>
          <p:nvPr/>
        </p:nvGrpSpPr>
        <p:grpSpPr>
          <a:xfrm>
            <a:off x="251521" y="3212977"/>
            <a:ext cx="1584175" cy="1584175"/>
            <a:chOff x="0" y="0"/>
            <a:chExt cx="1584175" cy="1584175"/>
          </a:xfrm>
        </p:grpSpPr>
        <p:sp>
          <p:nvSpPr>
            <p:cNvPr id="18" name="Oval 17"/>
            <p:cNvSpPr/>
            <p:nvPr/>
          </p:nvSpPr>
          <p:spPr>
            <a:xfrm>
              <a:off x="0" y="0"/>
              <a:ext cx="1584175" cy="158417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19" name="Oval 4"/>
            <p:cNvSpPr/>
            <p:nvPr/>
          </p:nvSpPr>
          <p:spPr>
            <a:xfrm>
              <a:off x="231997" y="231997"/>
              <a:ext cx="1120181" cy="1120181"/>
            </a:xfrm>
            <a:prstGeom prst="rect">
              <a:avLst/>
            </a:prstGeom>
            <a:blipFill>
              <a:blip r:embed="rId8"/>
              <a:tile tx="0" ty="0" sx="100000" sy="100000" flip="none" algn="tl"/>
            </a:blip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3100" dirty="0" smtClean="0">
                  <a:solidFill>
                    <a:srgbClr val="FFFFFF"/>
                  </a:solidFill>
                </a:rPr>
                <a:t>در غیر مسجد</a:t>
              </a:r>
              <a:endParaRPr lang="fa-IR" sz="3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0" name="گروه 19"/>
          <p:cNvGrpSpPr/>
          <p:nvPr/>
        </p:nvGrpSpPr>
        <p:grpSpPr>
          <a:xfrm>
            <a:off x="179512" y="4941168"/>
            <a:ext cx="1584175" cy="1584175"/>
            <a:chOff x="0" y="0"/>
            <a:chExt cx="1584175" cy="1584175"/>
          </a:xfrm>
        </p:grpSpPr>
        <p:sp>
          <p:nvSpPr>
            <p:cNvPr id="21" name="Oval 20"/>
            <p:cNvSpPr/>
            <p:nvPr/>
          </p:nvSpPr>
          <p:spPr>
            <a:xfrm>
              <a:off x="0" y="0"/>
              <a:ext cx="1584175" cy="158417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22" name="Oval 4"/>
            <p:cNvSpPr/>
            <p:nvPr/>
          </p:nvSpPr>
          <p:spPr>
            <a:xfrm>
              <a:off x="231997" y="231997"/>
              <a:ext cx="1120181" cy="1120181"/>
            </a:xfrm>
            <a:prstGeom prst="rect">
              <a:avLst/>
            </a:prstGeom>
            <a:blipFill>
              <a:blip r:embed="rId8"/>
              <a:tile tx="0" ty="0" sx="100000" sy="100000" flip="none" algn="tl"/>
            </a:blip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000" dirty="0" smtClean="0">
                  <a:solidFill>
                    <a:srgbClr val="FFFFFF"/>
                  </a:solidFill>
                </a:rPr>
                <a:t>و...  </a:t>
              </a:r>
            </a:p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000" dirty="0" smtClean="0">
                  <a:solidFill>
                    <a:srgbClr val="FFFFFF"/>
                  </a:solidFill>
                </a:rPr>
                <a:t>لذا رشد </a:t>
              </a:r>
              <a:r>
                <a:rPr lang="fa-IR" sz="2000" dirty="0" err="1" smtClean="0">
                  <a:solidFill>
                    <a:srgbClr val="FFFFFF"/>
                  </a:solidFill>
                </a:rPr>
                <a:t>نمی</a:t>
              </a:r>
              <a:r>
                <a:rPr lang="fa-IR" sz="2000" dirty="0" smtClean="0">
                  <a:solidFill>
                    <a:srgbClr val="FFFFFF"/>
                  </a:solidFill>
                </a:rPr>
                <a:t> دهد </a:t>
              </a:r>
              <a:endParaRPr lang="fa-IR" sz="2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3" name="گروه 22"/>
          <p:cNvGrpSpPr/>
          <p:nvPr/>
        </p:nvGrpSpPr>
        <p:grpSpPr>
          <a:xfrm>
            <a:off x="1907704" y="5013176"/>
            <a:ext cx="1584175" cy="1584175"/>
            <a:chOff x="0" y="0"/>
            <a:chExt cx="1584175" cy="1584175"/>
          </a:xfrm>
        </p:grpSpPr>
        <p:sp>
          <p:nvSpPr>
            <p:cNvPr id="24" name="Oval 23"/>
            <p:cNvSpPr/>
            <p:nvPr/>
          </p:nvSpPr>
          <p:spPr>
            <a:xfrm>
              <a:off x="0" y="0"/>
              <a:ext cx="1584175" cy="158417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25" name="Oval 4"/>
            <p:cNvSpPr/>
            <p:nvPr/>
          </p:nvSpPr>
          <p:spPr>
            <a:xfrm>
              <a:off x="231997" y="231997"/>
              <a:ext cx="1120181" cy="1120181"/>
            </a:xfrm>
            <a:prstGeom prst="rect">
              <a:avLst/>
            </a:prstGeom>
            <a:blipFill>
              <a:blip r:embed="rId8"/>
              <a:tile tx="0" ty="0" sx="100000" sy="100000" flip="none" algn="tl"/>
            </a:blip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3100" dirty="0" smtClean="0">
                  <a:solidFill>
                    <a:srgbClr val="FFFFFF"/>
                  </a:solidFill>
                </a:rPr>
                <a:t>با  کسالت</a:t>
              </a:r>
              <a:endParaRPr lang="fa-IR" sz="3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6" name="گروه 25"/>
          <p:cNvGrpSpPr/>
          <p:nvPr/>
        </p:nvGrpSpPr>
        <p:grpSpPr>
          <a:xfrm>
            <a:off x="3707905" y="5013176"/>
            <a:ext cx="1584175" cy="1584175"/>
            <a:chOff x="144016" y="0"/>
            <a:chExt cx="1584175" cy="1584175"/>
          </a:xfrm>
        </p:grpSpPr>
        <p:sp>
          <p:nvSpPr>
            <p:cNvPr id="27" name="Oval 26"/>
            <p:cNvSpPr/>
            <p:nvPr/>
          </p:nvSpPr>
          <p:spPr>
            <a:xfrm>
              <a:off x="144016" y="0"/>
              <a:ext cx="1584175" cy="158417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28" name="Oval 4"/>
            <p:cNvSpPr/>
            <p:nvPr/>
          </p:nvSpPr>
          <p:spPr>
            <a:xfrm>
              <a:off x="391986" y="231997"/>
              <a:ext cx="1120181" cy="1120181"/>
            </a:xfrm>
            <a:prstGeom prst="rect">
              <a:avLst/>
            </a:prstGeom>
            <a:blipFill>
              <a:blip r:embed="rId8"/>
              <a:tile tx="0" ty="0" sx="100000" sy="100000" flip="none" algn="tl"/>
            </a:blip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3100" dirty="0" smtClean="0">
                  <a:solidFill>
                    <a:srgbClr val="FFFFFF"/>
                  </a:solidFill>
                </a:rPr>
                <a:t>بی مقدمات</a:t>
              </a:r>
            </a:p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3100" dirty="0" err="1" smtClean="0">
                  <a:solidFill>
                    <a:srgbClr val="FFFFFF"/>
                  </a:solidFill>
                </a:rPr>
                <a:t>وتعقیبات</a:t>
              </a:r>
              <a:endParaRPr lang="fa-IR" sz="3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گروه 28"/>
          <p:cNvGrpSpPr/>
          <p:nvPr/>
        </p:nvGrpSpPr>
        <p:grpSpPr>
          <a:xfrm>
            <a:off x="5436097" y="5013176"/>
            <a:ext cx="1584175" cy="1584175"/>
            <a:chOff x="0" y="0"/>
            <a:chExt cx="1584175" cy="1584175"/>
          </a:xfrm>
        </p:grpSpPr>
        <p:sp>
          <p:nvSpPr>
            <p:cNvPr id="30" name="Oval 29"/>
            <p:cNvSpPr/>
            <p:nvPr/>
          </p:nvSpPr>
          <p:spPr>
            <a:xfrm>
              <a:off x="0" y="0"/>
              <a:ext cx="1584175" cy="158417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31" name="Oval 4"/>
            <p:cNvSpPr/>
            <p:nvPr/>
          </p:nvSpPr>
          <p:spPr>
            <a:xfrm>
              <a:off x="231997" y="231997"/>
              <a:ext cx="1120181" cy="1120181"/>
            </a:xfrm>
            <a:prstGeom prst="rect">
              <a:avLst/>
            </a:prstGeom>
            <a:blipFill>
              <a:blip r:embed="rId8"/>
              <a:tile tx="0" ty="0" sx="100000" sy="100000" flip="none" algn="tl"/>
            </a:blip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3100" dirty="0" smtClean="0">
                  <a:solidFill>
                    <a:srgbClr val="FFFFFF"/>
                  </a:solidFill>
                </a:rPr>
                <a:t>بدون نافله</a:t>
              </a:r>
              <a:endParaRPr lang="fa-IR" sz="3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2" name="گروه 31"/>
          <p:cNvGrpSpPr/>
          <p:nvPr/>
        </p:nvGrpSpPr>
        <p:grpSpPr>
          <a:xfrm>
            <a:off x="7249546" y="4941168"/>
            <a:ext cx="1584175" cy="1584175"/>
            <a:chOff x="0" y="0"/>
            <a:chExt cx="1584175" cy="1584175"/>
          </a:xfrm>
        </p:grpSpPr>
        <p:sp>
          <p:nvSpPr>
            <p:cNvPr id="33" name="Oval 32"/>
            <p:cNvSpPr/>
            <p:nvPr/>
          </p:nvSpPr>
          <p:spPr>
            <a:xfrm>
              <a:off x="0" y="0"/>
              <a:ext cx="1584175" cy="158417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34" name="Oval 4"/>
            <p:cNvSpPr/>
            <p:nvPr/>
          </p:nvSpPr>
          <p:spPr>
            <a:xfrm>
              <a:off x="231997" y="231997"/>
              <a:ext cx="1120181" cy="1120181"/>
            </a:xfrm>
            <a:prstGeom prst="rect">
              <a:avLst/>
            </a:prstGeom>
            <a:blipFill>
              <a:blip r:embed="rId8"/>
              <a:tile tx="0" ty="0" sx="100000" sy="100000" flip="none" algn="tl"/>
            </a:blip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3100" dirty="0" smtClean="0">
                  <a:solidFill>
                    <a:srgbClr val="FFFFFF"/>
                  </a:solidFill>
                </a:rPr>
                <a:t>با جهل به احکام</a:t>
              </a:r>
              <a:endParaRPr lang="fa-IR" sz="3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5" name="گروه 34"/>
          <p:cNvGrpSpPr/>
          <p:nvPr/>
        </p:nvGrpSpPr>
        <p:grpSpPr>
          <a:xfrm>
            <a:off x="7302631" y="3212977"/>
            <a:ext cx="1584175" cy="1584175"/>
            <a:chOff x="2402835" y="-639079"/>
            <a:chExt cx="1584175" cy="1584175"/>
          </a:xfrm>
        </p:grpSpPr>
        <p:sp>
          <p:nvSpPr>
            <p:cNvPr id="36" name="Oval 35"/>
            <p:cNvSpPr/>
            <p:nvPr/>
          </p:nvSpPr>
          <p:spPr>
            <a:xfrm>
              <a:off x="2402835" y="-639079"/>
              <a:ext cx="1584175" cy="158417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37" name="Oval 4"/>
            <p:cNvSpPr/>
            <p:nvPr/>
          </p:nvSpPr>
          <p:spPr>
            <a:xfrm>
              <a:off x="2634831" y="-376808"/>
              <a:ext cx="1120181" cy="1120181"/>
            </a:xfrm>
            <a:prstGeom prst="rect">
              <a:avLst/>
            </a:prstGeom>
            <a:blipFill>
              <a:blip r:embed="rId8"/>
              <a:tile tx="0" ty="0" sx="100000" sy="100000" flip="none" algn="tl"/>
            </a:blip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3100" dirty="0" err="1" smtClean="0">
                  <a:solidFill>
                    <a:srgbClr val="FFFFFF"/>
                  </a:solidFill>
                </a:rPr>
                <a:t>فرادی</a:t>
              </a:r>
              <a:endParaRPr lang="fa-IR" sz="3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8" name="گروه 37"/>
          <p:cNvGrpSpPr/>
          <p:nvPr/>
        </p:nvGrpSpPr>
        <p:grpSpPr>
          <a:xfrm>
            <a:off x="3743030" y="1412777"/>
            <a:ext cx="1584175" cy="1584175"/>
            <a:chOff x="0" y="0"/>
            <a:chExt cx="1584175" cy="1584175"/>
          </a:xfrm>
        </p:grpSpPr>
        <p:sp>
          <p:nvSpPr>
            <p:cNvPr id="39" name="Oval 38"/>
            <p:cNvSpPr/>
            <p:nvPr/>
          </p:nvSpPr>
          <p:spPr>
            <a:xfrm>
              <a:off x="0" y="0"/>
              <a:ext cx="1584175" cy="158417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40" name="Oval 4"/>
            <p:cNvSpPr/>
            <p:nvPr/>
          </p:nvSpPr>
          <p:spPr>
            <a:xfrm>
              <a:off x="231997" y="231997"/>
              <a:ext cx="1120181" cy="1120181"/>
            </a:xfrm>
            <a:prstGeom prst="rect">
              <a:avLst/>
            </a:prstGeom>
            <a:blipFill>
              <a:blip r:embed="rId8"/>
              <a:tile tx="0" ty="0" sx="100000" sy="100000" flip="none" algn="tl"/>
            </a:blip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3100" dirty="0" smtClean="0">
                  <a:solidFill>
                    <a:srgbClr val="FFFFFF"/>
                  </a:solidFill>
                </a:rPr>
                <a:t>در بدترین حالات</a:t>
              </a:r>
              <a:endParaRPr lang="fa-IR" sz="3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1" name="گروه 40"/>
          <p:cNvGrpSpPr/>
          <p:nvPr/>
        </p:nvGrpSpPr>
        <p:grpSpPr>
          <a:xfrm>
            <a:off x="5476410" y="1412777"/>
            <a:ext cx="1584175" cy="1584175"/>
            <a:chOff x="0" y="0"/>
            <a:chExt cx="1584175" cy="1584175"/>
          </a:xfrm>
        </p:grpSpPr>
        <p:sp>
          <p:nvSpPr>
            <p:cNvPr id="42" name="Oval 41"/>
            <p:cNvSpPr/>
            <p:nvPr/>
          </p:nvSpPr>
          <p:spPr>
            <a:xfrm>
              <a:off x="0" y="0"/>
              <a:ext cx="1584175" cy="158417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43" name="Oval 4"/>
            <p:cNvSpPr/>
            <p:nvPr/>
          </p:nvSpPr>
          <p:spPr>
            <a:xfrm>
              <a:off x="231997" y="231997"/>
              <a:ext cx="1120181" cy="1120181"/>
            </a:xfrm>
            <a:prstGeom prst="rect">
              <a:avLst/>
            </a:prstGeom>
            <a:blipFill>
              <a:blip r:embed="rId8"/>
              <a:tile tx="0" ty="0" sx="100000" sy="100000" flip="none" algn="tl"/>
            </a:blip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3100" dirty="0" smtClean="0">
                  <a:solidFill>
                    <a:srgbClr val="FFFFFF"/>
                  </a:solidFill>
                </a:rPr>
                <a:t>بی </a:t>
              </a:r>
              <a:r>
                <a:rPr lang="fa-IR" sz="3100" dirty="0" err="1" smtClean="0">
                  <a:solidFill>
                    <a:srgbClr val="FFFFFF"/>
                  </a:solidFill>
                </a:rPr>
                <a:t>حضورقلب</a:t>
              </a:r>
              <a:endParaRPr lang="fa-IR" sz="3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4" name="گروه 43"/>
          <p:cNvGrpSpPr/>
          <p:nvPr/>
        </p:nvGrpSpPr>
        <p:grpSpPr>
          <a:xfrm>
            <a:off x="7236296" y="1484785"/>
            <a:ext cx="1584175" cy="1584175"/>
            <a:chOff x="1932384" y="-2955775"/>
            <a:chExt cx="1584175" cy="1584175"/>
          </a:xfrm>
        </p:grpSpPr>
        <p:sp>
          <p:nvSpPr>
            <p:cNvPr id="45" name="Oval 44"/>
            <p:cNvSpPr/>
            <p:nvPr/>
          </p:nvSpPr>
          <p:spPr>
            <a:xfrm>
              <a:off x="1932384" y="-2955775"/>
              <a:ext cx="1584175" cy="158417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46" name="Oval 4"/>
            <p:cNvSpPr/>
            <p:nvPr/>
          </p:nvSpPr>
          <p:spPr>
            <a:xfrm>
              <a:off x="2158705" y="-2739752"/>
              <a:ext cx="1120181" cy="1120181"/>
            </a:xfrm>
            <a:prstGeom prst="rect">
              <a:avLst/>
            </a:prstGeom>
            <a:blipFill>
              <a:blip r:embed="rId8"/>
              <a:tile tx="0" ty="0" sx="100000" sy="100000" flip="none" algn="tl"/>
            </a:blip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3100" dirty="0" smtClean="0">
                  <a:solidFill>
                    <a:srgbClr val="FFFFFF"/>
                  </a:solidFill>
                </a:rPr>
                <a:t>اول وقت نیست</a:t>
              </a:r>
              <a:endParaRPr lang="fa-IR" sz="3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7" name="گروه 46"/>
          <p:cNvGrpSpPr/>
          <p:nvPr/>
        </p:nvGrpSpPr>
        <p:grpSpPr>
          <a:xfrm>
            <a:off x="323529" y="1484785"/>
            <a:ext cx="1584175" cy="1584175"/>
            <a:chOff x="-3528391" y="-1368151"/>
            <a:chExt cx="1584175" cy="1584175"/>
          </a:xfrm>
        </p:grpSpPr>
        <p:sp>
          <p:nvSpPr>
            <p:cNvPr id="48" name="Oval 47"/>
            <p:cNvSpPr/>
            <p:nvPr/>
          </p:nvSpPr>
          <p:spPr>
            <a:xfrm>
              <a:off x="-3528391" y="-1368151"/>
              <a:ext cx="1584175" cy="1584175"/>
            </a:xfrm>
            <a:prstGeom prst="ellipse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49" name="Oval 4"/>
            <p:cNvSpPr/>
            <p:nvPr/>
          </p:nvSpPr>
          <p:spPr>
            <a:xfrm>
              <a:off x="-3296394" y="-1120180"/>
              <a:ext cx="1120181" cy="1120181"/>
            </a:xfrm>
            <a:prstGeom prst="rect">
              <a:avLst/>
            </a:prstGeom>
            <a:blipFill>
              <a:blip r:embed="rId8"/>
              <a:tile tx="0" ty="0" sx="100000" sy="100000" flip="none" algn="tl"/>
            </a:blip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3100" dirty="0" smtClean="0">
                  <a:solidFill>
                    <a:srgbClr val="FFFFFF"/>
                  </a:solidFill>
                </a:rPr>
                <a:t>عاری از اخلاص</a:t>
              </a:r>
              <a:endParaRPr lang="fa-IR" sz="3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0" name="گروه 49"/>
          <p:cNvGrpSpPr/>
          <p:nvPr/>
        </p:nvGrpSpPr>
        <p:grpSpPr>
          <a:xfrm>
            <a:off x="2035847" y="3068961"/>
            <a:ext cx="4984424" cy="1800199"/>
            <a:chOff x="2517565" y="-575711"/>
            <a:chExt cx="1584175" cy="1584175"/>
          </a:xfrm>
          <a:solidFill>
            <a:srgbClr val="00206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51" name="Oval 50"/>
            <p:cNvSpPr/>
            <p:nvPr/>
          </p:nvSpPr>
          <p:spPr>
            <a:xfrm>
              <a:off x="2517565" y="-575711"/>
              <a:ext cx="1584175" cy="1584175"/>
            </a:xfrm>
            <a:prstGeom prst="ellipse">
              <a:avLst/>
            </a:prstGeom>
            <a:grpFill/>
            <a:ln w="76200">
              <a:solidFill>
                <a:schemeClr val="tx2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52" name="Oval 4"/>
            <p:cNvSpPr/>
            <p:nvPr/>
          </p:nvSpPr>
          <p:spPr>
            <a:xfrm>
              <a:off x="2752700" y="-301818"/>
              <a:ext cx="1120181" cy="1120181"/>
            </a:xfrm>
            <a:prstGeom prst="rect">
              <a:avLst/>
            </a:prstGeom>
            <a:grpFill/>
            <a:ln w="76200">
              <a:solidFill>
                <a:schemeClr val="tx2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000" dirty="0" smtClean="0">
                  <a:solidFill>
                    <a:srgbClr val="FFFFFF"/>
                  </a:solidFill>
                </a:rPr>
                <a:t>امیرالمومنین(ع )    </a:t>
              </a:r>
              <a:r>
                <a:rPr lang="fa-IR" sz="3200" dirty="0" err="1" smtClean="0">
                  <a:solidFill>
                    <a:srgbClr val="FFFFFF"/>
                  </a:solidFill>
                </a:rPr>
                <a:t>دزدترین</a:t>
              </a:r>
              <a:r>
                <a:rPr lang="fa-IR" sz="3200" dirty="0" smtClean="0">
                  <a:solidFill>
                    <a:srgbClr val="FFFFFF"/>
                  </a:solidFill>
                </a:rPr>
                <a:t> دزدها کسی است که از نمازش بدزدد</a:t>
              </a:r>
              <a:endParaRPr lang="fa-IR" sz="32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49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e 9"/>
          <p:cNvSpPr/>
          <p:nvPr/>
        </p:nvSpPr>
        <p:spPr>
          <a:xfrm>
            <a:off x="179512" y="5400600"/>
            <a:ext cx="8712968" cy="1124744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/>
              <a:t>رعایت آداب باعث تکمیل نماز و رسیدن به باطن نماز است</a:t>
            </a:r>
            <a:endParaRPr lang="fa-IR" sz="3200" dirty="0"/>
          </a:p>
        </p:txBody>
      </p:sp>
      <p:sp>
        <p:nvSpPr>
          <p:cNvPr id="3" name="زیر نویس 2"/>
          <p:cNvSpPr>
            <a:spLocks noGrp="1"/>
          </p:cNvSpPr>
          <p:nvPr>
            <p:ph type="subTitle" idx="1"/>
          </p:nvPr>
        </p:nvSpPr>
        <p:spPr>
          <a:effectLst>
            <a:glow rad="101600">
              <a:schemeClr val="bg1">
                <a:alpha val="60000"/>
              </a:schemeClr>
            </a:glow>
          </a:effectLst>
        </p:spPr>
        <p:txBody>
          <a:bodyPr/>
          <a:lstStyle/>
          <a:p>
            <a:endParaRPr lang="fa-IR" dirty="0"/>
          </a:p>
        </p:txBody>
      </p:sp>
      <p:sp>
        <p:nvSpPr>
          <p:cNvPr id="6" name="Cube 5"/>
          <p:cNvSpPr/>
          <p:nvPr/>
        </p:nvSpPr>
        <p:spPr>
          <a:xfrm>
            <a:off x="683568" y="4437112"/>
            <a:ext cx="7776864" cy="1152128"/>
          </a:xfrm>
          <a:prstGeom prst="cube">
            <a:avLst/>
          </a:prstGeom>
          <a:solidFill>
            <a:srgbClr val="003300"/>
          </a:solidFill>
          <a:ln w="57150">
            <a:solidFill>
              <a:srgbClr val="FFFF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4800" dirty="0" smtClean="0">
                <a:solidFill>
                  <a:srgbClr val="FFFFFF"/>
                </a:solidFill>
              </a:rPr>
              <a:t>برتر از هزار حج </a:t>
            </a:r>
            <a:r>
              <a:rPr lang="fa-IR" sz="4800" dirty="0" err="1" smtClean="0">
                <a:solidFill>
                  <a:srgbClr val="FFFFFF"/>
                </a:solidFill>
              </a:rPr>
              <a:t>وعمره</a:t>
            </a:r>
            <a:r>
              <a:rPr lang="fa-IR" sz="4800" dirty="0" smtClean="0">
                <a:solidFill>
                  <a:srgbClr val="FFFFFF"/>
                </a:solidFill>
              </a:rPr>
              <a:t> باشد</a:t>
            </a:r>
            <a:r>
              <a:rPr lang="fa-IR" sz="5400" dirty="0" smtClean="0">
                <a:solidFill>
                  <a:srgbClr val="FFFFFF"/>
                </a:solidFill>
              </a:rPr>
              <a:t> و...</a:t>
            </a:r>
            <a:endParaRPr lang="fa-IR" sz="5400" dirty="0">
              <a:solidFill>
                <a:srgbClr val="FFFFFF"/>
              </a:solidFill>
            </a:endParaRPr>
          </a:p>
        </p:txBody>
      </p:sp>
      <p:graphicFrame>
        <p:nvGraphicFramePr>
          <p:cNvPr id="4" name="نمودار 3"/>
          <p:cNvGraphicFramePr/>
          <p:nvPr>
            <p:extLst>
              <p:ext uri="{D42A27DB-BD31-4B8C-83A1-F6EECF244321}">
                <p14:modId xmlns:p14="http://schemas.microsoft.com/office/powerpoint/2010/main" val="894432476"/>
              </p:ext>
            </p:extLst>
          </p:nvPr>
        </p:nvGraphicFramePr>
        <p:xfrm>
          <a:off x="2915816" y="260648"/>
          <a:ext cx="3672408" cy="891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be 4"/>
          <p:cNvSpPr/>
          <p:nvPr/>
        </p:nvSpPr>
        <p:spPr>
          <a:xfrm>
            <a:off x="1187624" y="3645024"/>
            <a:ext cx="6768752" cy="1008112"/>
          </a:xfrm>
          <a:prstGeom prst="cube">
            <a:avLst/>
          </a:prstGeom>
          <a:solidFill>
            <a:srgbClr val="003300"/>
          </a:solidFill>
          <a:ln w="38100">
            <a:solidFill>
              <a:srgbClr val="FFFF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5400" dirty="0" smtClean="0">
                <a:solidFill>
                  <a:srgbClr val="FFFFFF"/>
                </a:solidFill>
              </a:rPr>
              <a:t>ناهی از منکر باشد</a:t>
            </a:r>
            <a:endParaRPr lang="fa-IR" sz="5400" dirty="0">
              <a:solidFill>
                <a:srgbClr val="FFFFFF"/>
              </a:solidFill>
            </a:endParaRPr>
          </a:p>
        </p:txBody>
      </p:sp>
      <p:sp>
        <p:nvSpPr>
          <p:cNvPr id="8" name="Cube 7"/>
          <p:cNvSpPr/>
          <p:nvPr/>
        </p:nvSpPr>
        <p:spPr>
          <a:xfrm>
            <a:off x="1835696" y="2852936"/>
            <a:ext cx="5544616" cy="1008112"/>
          </a:xfrm>
          <a:prstGeom prst="cube">
            <a:avLst/>
          </a:prstGeom>
          <a:solidFill>
            <a:srgbClr val="003300"/>
          </a:solidFill>
          <a:ln w="38100">
            <a:solidFill>
              <a:srgbClr val="FFFF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5400" dirty="0" smtClean="0">
                <a:solidFill>
                  <a:srgbClr val="FFFFFF"/>
                </a:solidFill>
              </a:rPr>
              <a:t>ستون دین باشد</a:t>
            </a:r>
            <a:endParaRPr lang="fa-IR" sz="5400" dirty="0">
              <a:solidFill>
                <a:srgbClr val="FFFFFF"/>
              </a:solidFill>
            </a:endParaRPr>
          </a:p>
        </p:txBody>
      </p:sp>
      <p:sp>
        <p:nvSpPr>
          <p:cNvPr id="9" name="Cube 8"/>
          <p:cNvSpPr/>
          <p:nvPr/>
        </p:nvSpPr>
        <p:spPr>
          <a:xfrm>
            <a:off x="2411760" y="2132856"/>
            <a:ext cx="4464496" cy="936104"/>
          </a:xfrm>
          <a:prstGeom prst="cube">
            <a:avLst/>
          </a:prstGeom>
          <a:solidFill>
            <a:srgbClr val="003300"/>
          </a:solidFill>
          <a:ln w="38100">
            <a:solidFill>
              <a:srgbClr val="FFFF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4400" dirty="0" smtClean="0">
                <a:solidFill>
                  <a:srgbClr val="FFFFFF"/>
                </a:solidFill>
              </a:rPr>
              <a:t>معراج  ما باشد</a:t>
            </a:r>
            <a:endParaRPr lang="fa-IR" sz="4400" dirty="0">
              <a:solidFill>
                <a:srgbClr val="FFFFFF"/>
              </a:solidFill>
            </a:endParaRPr>
          </a:p>
        </p:txBody>
      </p:sp>
      <p:sp>
        <p:nvSpPr>
          <p:cNvPr id="7" name="Cube 6"/>
          <p:cNvSpPr/>
          <p:nvPr/>
        </p:nvSpPr>
        <p:spPr>
          <a:xfrm>
            <a:off x="2123728" y="1196752"/>
            <a:ext cx="5112568" cy="1008112"/>
          </a:xfrm>
          <a:prstGeom prst="cube">
            <a:avLst/>
          </a:prstGeom>
          <a:blipFill>
            <a:blip r:embed="rId3"/>
            <a:tile tx="0" ty="0" sx="100000" sy="100000" flip="none" algn="tl"/>
          </a:blipFill>
          <a:ln w="38100">
            <a:solidFill>
              <a:schemeClr val="accent2">
                <a:lumMod val="75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fa-IR" sz="5400" b="1" dirty="0" smtClean="0">
                <a:ln w="1905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نمازی بخوانیم که ؛</a:t>
            </a:r>
            <a:endParaRPr lang="fa-IR" sz="5400" b="1" dirty="0">
              <a:ln w="1905">
                <a:solidFill>
                  <a:srgbClr val="FFFF00"/>
                </a:solidFill>
              </a:ln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957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Graphic spid="4" grpId="0">
        <p:bldAsOne/>
      </p:bldGraphic>
      <p:bldP spid="5" grpId="0" animBg="1"/>
      <p:bldP spid="8" grpId="0" animBg="1"/>
      <p:bldP spid="9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نمودار 13"/>
          <p:cNvGraphicFramePr/>
          <p:nvPr>
            <p:extLst>
              <p:ext uri="{D42A27DB-BD31-4B8C-83A1-F6EECF244321}">
                <p14:modId xmlns:p14="http://schemas.microsoft.com/office/powerpoint/2010/main" val="431041210"/>
              </p:ext>
            </p:extLst>
          </p:nvPr>
        </p:nvGraphicFramePr>
        <p:xfrm>
          <a:off x="1835697" y="260648"/>
          <a:ext cx="5184575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نگهدارنده مکان شماره اسلاید 3"/>
          <p:cNvSpPr>
            <a:spLocks noGrp="1"/>
          </p:cNvSpPr>
          <p:nvPr>
            <p:ph type="sldNum" sz="quarter" idx="12"/>
          </p:nvPr>
        </p:nvSpPr>
        <p:spPr>
          <a:xfrm>
            <a:off x="6902896" y="6245225"/>
            <a:ext cx="2133600" cy="476250"/>
          </a:xfrm>
        </p:spPr>
        <p:txBody>
          <a:bodyPr/>
          <a:lstStyle/>
          <a:p>
            <a:pPr>
              <a:defRPr/>
            </a:pPr>
            <a:fld id="{B9690F44-BE5F-49DA-AD90-CD8C1FE6E1F0}" type="slidenum">
              <a:rPr lang="fa-IR" sz="1800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5868144" y="1525758"/>
            <a:ext cx="432048" cy="4495530"/>
          </a:xfrm>
          <a:prstGeom prst="rightBrace">
            <a:avLst>
              <a:gd name="adj1" fmla="val 71826"/>
              <a:gd name="adj2" fmla="val 49670"/>
            </a:avLst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Bevel 6"/>
          <p:cNvSpPr/>
          <p:nvPr/>
        </p:nvSpPr>
        <p:spPr>
          <a:xfrm>
            <a:off x="3419872" y="1772816"/>
            <a:ext cx="2304256" cy="1512168"/>
          </a:xfrm>
          <a:prstGeom prst="bevel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ظاهری</a:t>
            </a:r>
            <a:endParaRPr lang="fa-IR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Bevel 7"/>
          <p:cNvSpPr/>
          <p:nvPr/>
        </p:nvSpPr>
        <p:spPr>
          <a:xfrm>
            <a:off x="3419872" y="4077072"/>
            <a:ext cx="2304256" cy="1656184"/>
          </a:xfrm>
          <a:prstGeom prst="bevel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باطنی</a:t>
            </a:r>
            <a:endParaRPr lang="fa-IR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467544" y="1772816"/>
            <a:ext cx="2736304" cy="1512168"/>
          </a:xfrm>
          <a:prstGeom prst="flowChartAlternateProcess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800" dirty="0" smtClean="0">
                <a:solidFill>
                  <a:srgbClr val="FFFF00"/>
                </a:solidFill>
              </a:rPr>
              <a:t>عطر ، مسواک</a:t>
            </a:r>
            <a:r>
              <a:rPr lang="fa-IR" sz="2400" dirty="0" smtClean="0">
                <a:solidFill>
                  <a:srgbClr val="FFFF00"/>
                </a:solidFill>
              </a:rPr>
              <a:t>  و ...</a:t>
            </a:r>
            <a:endParaRPr lang="fa-IR" sz="2400" dirty="0">
              <a:solidFill>
                <a:srgbClr val="FFFF00"/>
              </a:solidFill>
            </a:endParaRPr>
          </a:p>
        </p:txBody>
      </p:sp>
      <p:sp>
        <p:nvSpPr>
          <p:cNvPr id="10" name="Flowchart: Alternate Process 9"/>
          <p:cNvSpPr/>
          <p:nvPr/>
        </p:nvSpPr>
        <p:spPr>
          <a:xfrm flipH="1">
            <a:off x="467545" y="4077072"/>
            <a:ext cx="2736304" cy="1656184"/>
          </a:xfrm>
          <a:prstGeom prst="flowChartAlternateProcess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2200" dirty="0" smtClean="0">
                <a:solidFill>
                  <a:srgbClr val="FFFF00"/>
                </a:solidFill>
              </a:rPr>
              <a:t>حضور قلب ، تفکر </a:t>
            </a:r>
            <a:r>
              <a:rPr lang="fa-IR" sz="2000" dirty="0" smtClean="0">
                <a:solidFill>
                  <a:srgbClr val="FFFF00"/>
                </a:solidFill>
              </a:rPr>
              <a:t>و...</a:t>
            </a:r>
            <a:endParaRPr lang="fa-IR" sz="2000" dirty="0">
              <a:solidFill>
                <a:srgbClr val="FFFF00"/>
              </a:solidFill>
            </a:endParaRPr>
          </a:p>
        </p:txBody>
      </p:sp>
      <p:graphicFrame>
        <p:nvGraphicFramePr>
          <p:cNvPr id="13" name="نگهدارنده مکان محتوا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3944378"/>
              </p:ext>
            </p:extLst>
          </p:nvPr>
        </p:nvGraphicFramePr>
        <p:xfrm>
          <a:off x="6444208" y="2168859"/>
          <a:ext cx="2386608" cy="3132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09455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5" grpId="0" animBg="1"/>
      <p:bldP spid="7" grpId="0" animBg="1"/>
      <p:bldP spid="8" grpId="0" animBg="1"/>
      <p:bldP spid="9" grpId="0" animBg="1"/>
      <p:bldP spid="10" grpId="0" animBg="1"/>
      <p:bldGraphic spid="13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حول">
  <a:themeElements>
    <a:clrScheme name="تحول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تحول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تحول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xtured">
  <a:themeElements>
    <a:clrScheme name="سفارشی 1">
      <a:dk1>
        <a:srgbClr val="FFFFFF"/>
      </a:dk1>
      <a:lt1>
        <a:srgbClr val="A5B592"/>
      </a:lt1>
      <a:dk2>
        <a:srgbClr val="195B19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Textured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تحول">
  <a:themeElements>
    <a:clrScheme name="تحول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تحول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تحول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extured">
  <a:themeElements>
    <a:clrScheme name="پوشال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Textured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افق">
  <a:themeElements>
    <a:clrScheme name="اف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اف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اف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افق">
  <a:themeElements>
    <a:clrScheme name="اف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اف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اف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طرح زمینه Office">
  <a:themeElements>
    <a:clrScheme name="دفتر کار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دفتر کار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دفتر کار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2843</TotalTime>
  <Words>1592</Words>
  <Application>Microsoft Office PowerPoint</Application>
  <PresentationFormat>نمایش روی پرده (4:3)</PresentationFormat>
  <Paragraphs>161</Paragraphs>
  <Slides>19</Slides>
  <Notes>0</Notes>
  <HiddenSlides>0</HiddenSlides>
  <MMClips>2</MMClips>
  <ScaleCrop>false</ScaleCrop>
  <HeadingPairs>
    <vt:vector size="4" baseType="variant">
      <vt:variant>
        <vt:lpstr>طرح زمینه</vt:lpstr>
      </vt:variant>
      <vt:variant>
        <vt:i4>6</vt:i4>
      </vt:variant>
      <vt:variant>
        <vt:lpstr>عنوان های اسلاید</vt:lpstr>
      </vt:variant>
      <vt:variant>
        <vt:i4>19</vt:i4>
      </vt:variant>
    </vt:vector>
  </HeadingPairs>
  <TitlesOfParts>
    <vt:vector size="25" baseType="lpstr">
      <vt:lpstr>تحول</vt:lpstr>
      <vt:lpstr>Textured</vt:lpstr>
      <vt:lpstr>1_تحول</vt:lpstr>
      <vt:lpstr>1_Textured</vt:lpstr>
      <vt:lpstr>افق</vt:lpstr>
      <vt:lpstr>1_افق</vt:lpstr>
      <vt:lpstr>ارائه PowerPoint</vt:lpstr>
      <vt:lpstr>ارائه PowerPoint</vt:lpstr>
      <vt:lpstr>ارائه PowerPoint</vt:lpstr>
      <vt:lpstr>ارائه PowerPoint</vt:lpstr>
      <vt:lpstr>ارائه PowerPoint</vt:lpstr>
      <vt:lpstr> نماز چیست ؟ 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ارائه PowerPoint</dc:title>
  <dc:creator>ya110</dc:creator>
  <cp:lastModifiedBy>Ali</cp:lastModifiedBy>
  <cp:revision>326</cp:revision>
  <dcterms:created xsi:type="dcterms:W3CDTF">2011-06-30T07:10:16Z</dcterms:created>
  <dcterms:modified xsi:type="dcterms:W3CDTF">2012-02-08T04:28:46Z</dcterms:modified>
</cp:coreProperties>
</file>