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241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2441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400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4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57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421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406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338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132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721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381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24B90C6-459B-4A37-A30D-29C912ABFF50}" type="datetimeFigureOut">
              <a:rPr lang="fa-IR" smtClean="0"/>
              <a:t>10/01/1441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6F4E2518-26C9-40CE-B326-BDA1F2D71B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0091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02464" y="5782227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9229" y="481916"/>
            <a:ext cx="897418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9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بسم الله الرّحمن الرّحیم</a:t>
            </a:r>
          </a:p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جلسه روشنگری مجلس 98</a:t>
            </a:r>
            <a:endParaRPr lang="fa-IR" sz="66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37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74756" y="5823791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5932" y="701218"/>
            <a:ext cx="897418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آسیب شناسی سالهای گذشته</a:t>
            </a:r>
          </a:p>
          <a:p>
            <a:pPr algn="ctr">
              <a:lnSpc>
                <a:spcPct val="150000"/>
              </a:lnSpc>
            </a:pPr>
            <a:r>
              <a:rPr lang="fa-IR" sz="44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عدم ثبت وعده ها افراد کاندیدای مجلس </a:t>
            </a:r>
          </a:p>
          <a:p>
            <a:pPr algn="ctr">
              <a:lnSpc>
                <a:spcPct val="150000"/>
              </a:lnSpc>
            </a:pPr>
            <a:r>
              <a:rPr lang="fa-IR" sz="44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توسط جوانان انقلابی</a:t>
            </a: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 </a:t>
            </a:r>
            <a:endParaRPr lang="fa-IR" sz="44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13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74756" y="5823791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5607" y="782809"/>
            <a:ext cx="8974182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80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آسیب شناسی سالهای گذشته</a:t>
            </a:r>
          </a:p>
          <a:p>
            <a:pPr algn="ctr">
              <a:lnSpc>
                <a:spcPct val="150000"/>
              </a:lnSpc>
            </a:pPr>
            <a:r>
              <a:rPr lang="fa-IR" sz="54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عدم کار گفتمانی و اکتفاء کردن به کارهای صرفا تبلیغاتی</a:t>
            </a:r>
            <a:r>
              <a:rPr lang="fa-IR" sz="80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 </a:t>
            </a:r>
            <a:endParaRPr lang="fa-IR" sz="54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422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74756" y="5823791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9481" y="583653"/>
            <a:ext cx="8974182" cy="38318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آسیب شناسی سالهای گذشته</a:t>
            </a:r>
          </a:p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 </a:t>
            </a:r>
            <a:r>
              <a:rPr lang="fa-IR" sz="48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عدم وجود گفتمان مشترک بین جوانان انقلابی کشور برای ایجاد یک جبهه واحد در زمینه مطالبات</a:t>
            </a:r>
            <a:endParaRPr lang="fa-IR" sz="32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63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74756" y="5823791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9481" y="583653"/>
            <a:ext cx="8974182" cy="46628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آسیب شناسی سالهای گذشته</a:t>
            </a:r>
          </a:p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اتهاماتی که نسبت به کاندیدا وجود دارد را به صورت سئوال مطرح کنید نه واقعه ی قطعی</a:t>
            </a:r>
            <a:endParaRPr lang="fa-IR" sz="32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25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74756" y="5823791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7711" y="266143"/>
            <a:ext cx="8974182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آسیب شناسی سالهای گذشته</a:t>
            </a:r>
          </a:p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دیده میشه ما فقط راجع مسایل شهری از نماینده ها سئوال میکنیم در صورتی که میشود در مورد مسایل کشور سئوال کرد</a:t>
            </a:r>
            <a:endParaRPr lang="fa-IR" sz="32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16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30173" y="5809936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6539" y="-470263"/>
            <a:ext cx="7344661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endParaRPr lang="fa-IR" sz="7200" dirty="0" smtClean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a-IR" sz="72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جلسه </a:t>
            </a:r>
            <a:r>
              <a:rPr lang="fa-IR" sz="72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محورهای گفتمان </a:t>
            </a:r>
            <a:r>
              <a:rPr lang="fa-IR" sz="72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مشترک</a:t>
            </a:r>
            <a:endParaRPr lang="fa-IR" sz="7200" dirty="0" smtClean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a-IR" sz="72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 " انتخابات مجلس سال 98 " </a:t>
            </a:r>
            <a:endParaRPr lang="fa-IR" sz="72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0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30173" y="5782227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2777" y="0"/>
            <a:ext cx="8974182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8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شفافیت هزینه ها خود و بستگان و افرادی که برای هزینه های انتخابات به کاندیدا کمک میکنند</a:t>
            </a:r>
            <a:endParaRPr lang="en-US" sz="4800" dirty="0" smtClean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fa-IR" sz="48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ما میتواینم با ایجاد این گفتمان مشترک، کاری کنیم که کاندیدای رقیب نیز این کار شفافیت را انجام دهند</a:t>
            </a:r>
            <a:endParaRPr lang="fa-IR" sz="48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2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02464" y="5879209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2695" y="550987"/>
            <a:ext cx="897418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دخالت جوانان در فرآیند انتخاب کاندیدای</a:t>
            </a:r>
          </a:p>
          <a:p>
            <a:pPr algn="ctr">
              <a:lnSpc>
                <a:spcPct val="20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 مورد نظر </a:t>
            </a:r>
            <a:endParaRPr lang="fa-IR" sz="66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6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74756" y="5823791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4004" y="439961"/>
            <a:ext cx="8974182" cy="41088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شفافیت آرای نمایندگان:</a:t>
            </a:r>
          </a:p>
          <a:p>
            <a:pPr algn="ctr">
              <a:lnSpc>
                <a:spcPct val="150000"/>
              </a:lnSpc>
            </a:pPr>
            <a:r>
              <a:rPr lang="fa-IR" sz="54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حتی اگر قانونش تصویب نشد آیا شما حاضرید به طور خودجوش در سایتی این آراء را انتخاب کنید.</a:t>
            </a:r>
            <a:endParaRPr lang="fa-IR" sz="54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9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74756" y="5823791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4004" y="670195"/>
            <a:ext cx="8974182" cy="38318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ث</a:t>
            </a:r>
            <a:r>
              <a:rPr lang="fa-IR" sz="54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بت وعده های کاندیدا در زمان انتخابات و موعد زمانی عمل به اینها وعده ها  </a:t>
            </a:r>
            <a:endParaRPr lang="en-US" sz="5400" dirty="0" smtClean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a-IR" sz="54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در نظر گرفتن یک سایت برای این کار</a:t>
            </a:r>
            <a:endParaRPr lang="fa-IR" sz="44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94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74756" y="5823791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4663" y="547413"/>
            <a:ext cx="8974182" cy="41088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تفکیک قوا</a:t>
            </a:r>
          </a:p>
          <a:p>
            <a:pPr algn="ctr">
              <a:lnSpc>
                <a:spcPct val="150000"/>
              </a:lnSpc>
            </a:pPr>
            <a:r>
              <a:rPr lang="fa-IR" sz="54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شما به عنوان کاندیدا چقدر قبول دارید که نباید فراتر از اختیار نمایندگی در امور سایر قوا دخالت نکنید</a:t>
            </a:r>
            <a:endParaRPr lang="fa-IR" sz="44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3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74756" y="5823791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8670" y="439961"/>
            <a:ext cx="8974182" cy="41088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عدم قبیله گرایی:</a:t>
            </a:r>
          </a:p>
          <a:p>
            <a:pPr algn="ctr">
              <a:lnSpc>
                <a:spcPct val="150000"/>
              </a:lnSpc>
            </a:pPr>
            <a:r>
              <a:rPr lang="fa-IR" sz="54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شما به عنوان کاندیدا آیا حاضر هستید که وابستگان خود را وارد مناصب دولتی نکنید؟</a:t>
            </a:r>
            <a:endParaRPr lang="fa-IR" sz="44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82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74756" y="5823791"/>
            <a:ext cx="4428504" cy="646331"/>
            <a:chOff x="1826863" y="3090765"/>
            <a:chExt cx="4428504" cy="646331"/>
          </a:xfrm>
        </p:grpSpPr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28" y="3134651"/>
              <a:ext cx="615039" cy="602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826863" y="3090765"/>
              <a:ext cx="31634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IranNastaliq" panose="02000503000000020003" pitchFamily="2" charset="0"/>
                </a:rPr>
                <a:t>@Khatfarhangi</a:t>
              </a:r>
              <a:endParaRPr lang="fa-IR" sz="3600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0293" y="3134651"/>
              <a:ext cx="595035" cy="584775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-865799" y="439961"/>
            <a:ext cx="2761731" cy="14305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fa-IR" sz="11500" b="1" dirty="0">
              <a:solidFill>
                <a:srgbClr val="FFFF00"/>
              </a:solidFill>
              <a:latin typeface="A Suls" pitchFamily="2" charset="-78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0415" y="1354547"/>
            <a:ext cx="8974182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چقدر حاضرید خونه خودتون رو ببرید پایین شهر</a:t>
            </a:r>
          </a:p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anose="02000503000000020003" pitchFamily="2" charset="0"/>
                <a:cs typeface="IranNastaliq" panose="02000503000000020003" pitchFamily="2" charset="0"/>
              </a:rPr>
              <a:t>یا میخواهید خونه رو ببرید تهران و شیراز و ... </a:t>
            </a:r>
            <a:endParaRPr lang="fa-IR" sz="4400" dirty="0">
              <a:solidFill>
                <a:srgbClr val="FFFF00"/>
              </a:solidFill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2532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1196</TotalTime>
  <Words>294</Words>
  <Application>Microsoft Office PowerPoint</Application>
  <PresentationFormat>Widescreen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 Suls</vt:lpstr>
      <vt:lpstr>Arial</vt:lpstr>
      <vt:lpstr>B Nazanin</vt:lpstr>
      <vt:lpstr>Calibri</vt:lpstr>
      <vt:lpstr>Calibri Light</vt:lpstr>
      <vt:lpstr>Cambria</vt:lpstr>
      <vt:lpstr>IranNastaliq</vt:lpstr>
      <vt:lpstr>Times New Roman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هستی شناسی حقوق بشر  " فلسفه حقوق "</dc:title>
  <dc:creator>Windows User</dc:creator>
  <cp:lastModifiedBy>Windows User</cp:lastModifiedBy>
  <cp:revision>51</cp:revision>
  <dcterms:created xsi:type="dcterms:W3CDTF">2019-05-04T10:37:34Z</dcterms:created>
  <dcterms:modified xsi:type="dcterms:W3CDTF">2019-09-09T03:27:10Z</dcterms:modified>
</cp:coreProperties>
</file>