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 dirty="0"/>
          </a:p>
        </p:txBody>
      </p:sp>
      <p:pic>
        <p:nvPicPr>
          <p:cNvPr id="1026" name="Picture 2" descr="C:\Users\Novin Pendar\Desktop\24237132620520423911924223010668231612241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274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fa-IR" dirty="0" smtClean="0"/>
              <a:t>ویتامین </a:t>
            </a:r>
            <a:endParaRPr lang="fa-IR" dirty="0"/>
          </a:p>
        </p:txBody>
      </p:sp>
      <p:pic>
        <p:nvPicPr>
          <p:cNvPr id="2050" name="Picture 2" descr="C:\Users\Novin Pendar\Desktop\ویتامین-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12" y="2262981"/>
            <a:ext cx="338137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178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fa-IR" dirty="0" smtClean="0"/>
              <a:t>ساختار ویتامین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ویتامین </a:t>
            </a:r>
            <a:r>
              <a:rPr lang="en-US" dirty="0" smtClean="0"/>
              <a:t>A</a:t>
            </a:r>
            <a:r>
              <a:rPr lang="fa-IR" dirty="0" smtClean="0"/>
              <a:t>به سه فرم دیده میشود:</a:t>
            </a:r>
          </a:p>
          <a:p>
            <a:pPr algn="r" rtl="1"/>
            <a:r>
              <a:rPr lang="fa-IR" dirty="0" smtClean="0"/>
              <a:t>1:فرم الکلی یا رتینول </a:t>
            </a:r>
            <a:r>
              <a:rPr lang="en-US" dirty="0" smtClean="0"/>
              <a:t>RETINOL</a:t>
            </a:r>
          </a:p>
          <a:p>
            <a:pPr algn="r" rtl="1"/>
            <a:r>
              <a:rPr lang="fa-IR" dirty="0" smtClean="0"/>
              <a:t>2:فرم آلدهیدی یا رتینال </a:t>
            </a:r>
            <a:r>
              <a:rPr lang="en-US" dirty="0" smtClean="0"/>
              <a:t>RETINAL</a:t>
            </a:r>
            <a:endParaRPr lang="fa-IR" dirty="0" smtClean="0"/>
          </a:p>
          <a:p>
            <a:pPr algn="r" rtl="1"/>
            <a:r>
              <a:rPr lang="fa-IR" dirty="0" smtClean="0"/>
              <a:t>3:فرم اسیدی یا رتینوییک اسید </a:t>
            </a:r>
            <a:r>
              <a:rPr lang="en-US" dirty="0" smtClean="0"/>
              <a:t>RETINOIC ACID</a:t>
            </a:r>
            <a:endParaRPr lang="fa-IR" dirty="0" smtClean="0"/>
          </a:p>
          <a:p>
            <a:pPr algn="r" rtl="1"/>
            <a:endParaRPr lang="en-US" dirty="0" smtClean="0"/>
          </a:p>
          <a:p>
            <a:pPr algn="r" rtl="1"/>
            <a:endParaRPr lang="fa-IR" dirty="0"/>
          </a:p>
        </p:txBody>
      </p:sp>
      <p:pic>
        <p:nvPicPr>
          <p:cNvPr id="1026" name="Picture 2" descr="C:\Users\Novin Pendar\Desktop\Retin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925027"/>
            <a:ext cx="5105400" cy="234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595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fa-IR" dirty="0" smtClean="0"/>
              <a:t>ساختار ویتامین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en-US" dirty="0"/>
              <a:t>1- </a:t>
            </a:r>
            <a:r>
              <a:rPr lang="fa-IR" dirty="0"/>
              <a:t>ریتنوئیک اسید: که به پیشگیری از بروز بیماری‌های وخیم کمک می‌کند. 2- رتینول: این نوع بیشتر در غذاهای حیوانی یافت می‌شود.پروتئین ویژه‌ای رتینول را که در کبد ذخیره می‌شود، در خون به گردش در می‌آورد.چون این نوع منبع اصلی ذخیره‌ای ویتامین‌‌</a:t>
            </a:r>
            <a:r>
              <a:rPr lang="en-US" dirty="0"/>
              <a:t>A </a:t>
            </a:r>
            <a:r>
              <a:rPr lang="fa-IR" dirty="0"/>
              <a:t>می‌باشد نام شیمیایی ویتامین‌‌</a:t>
            </a:r>
            <a:r>
              <a:rPr lang="en-US" dirty="0"/>
              <a:t>A </a:t>
            </a:r>
            <a:r>
              <a:rPr lang="fa-IR" dirty="0"/>
              <a:t>رتینول است. 3- رتینال نقش ویتامین‌‌</a:t>
            </a:r>
            <a:r>
              <a:rPr lang="en-US" dirty="0"/>
              <a:t>A </a:t>
            </a:r>
            <a:r>
              <a:rPr lang="fa-IR" dirty="0"/>
              <a:t>در بدن در بینایی، حفظ پوست و لایه‌های پوششی، سیستم دفاعی و مقاومت بدن در برابر بیماری‌ها، رشد، تشکیل استخوان، بهبود زخم‌ها موثر است</a:t>
            </a:r>
            <a:r>
              <a:rPr lang="en-US" dirty="0"/>
              <a:t>. 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405946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fa-IR" dirty="0" smtClean="0"/>
              <a:t>اعمال ویتامین 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1:در بینایی نقش دارد </a:t>
            </a:r>
          </a:p>
          <a:p>
            <a:pPr algn="r" rtl="1"/>
            <a:r>
              <a:rPr lang="fa-IR" dirty="0" smtClean="0"/>
              <a:t>2:سلامت بافت اپتلیال </a:t>
            </a:r>
          </a:p>
          <a:p>
            <a:pPr algn="r" rtl="1"/>
            <a:r>
              <a:rPr lang="fa-IR" dirty="0" smtClean="0"/>
              <a:t>3:دخالت در رشد طبیعی استخوان</a:t>
            </a:r>
          </a:p>
          <a:p>
            <a:pPr algn="r" rtl="1"/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715044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fa-IR" dirty="0" smtClean="0"/>
              <a:t>منابع طبیعی ویتامین 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fa-IR" dirty="0" smtClean="0"/>
              <a:t>1:الفا کاروتن</a:t>
            </a:r>
          </a:p>
          <a:p>
            <a:pPr marL="0" indent="0" algn="r" rtl="1">
              <a:buNone/>
            </a:pPr>
            <a:r>
              <a:rPr lang="fa-IR" dirty="0" smtClean="0"/>
              <a:t>2:بتا کاروتن</a:t>
            </a:r>
          </a:p>
          <a:p>
            <a:pPr marL="0" indent="0" algn="r" rtl="1">
              <a:buNone/>
            </a:pPr>
            <a:r>
              <a:rPr lang="fa-IR" dirty="0" smtClean="0"/>
              <a:t>3:گاما کاروتن</a:t>
            </a:r>
          </a:p>
          <a:p>
            <a:pPr marL="0" indent="0" algn="r" rtl="1">
              <a:buNone/>
            </a:pPr>
            <a:r>
              <a:rPr lang="fa-IR" dirty="0" smtClean="0"/>
              <a:t>4:کریپتوگزانتین </a:t>
            </a:r>
          </a:p>
          <a:p>
            <a:pPr marL="0" indent="0" algn="r" rtl="1">
              <a:buNone/>
            </a:pPr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896958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دارند</a:t>
            </a:r>
            <a:r>
              <a:rPr lang="en-US" dirty="0" smtClean="0"/>
              <a:t>A</a:t>
            </a:r>
            <a:r>
              <a:rPr lang="fa-IR" dirty="0" smtClean="0"/>
              <a:t>مواد غذایی که ویتامین 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fa-IR" dirty="0" smtClean="0"/>
              <a:t>در ذرت, کره, زرده تخم مرغ, دانه های خوراکی و غیره....</a:t>
            </a:r>
          </a:p>
        </p:txBody>
      </p:sp>
    </p:spTree>
    <p:extLst>
      <p:ext uri="{BB962C8B-B14F-4D97-AF65-F5344CB8AC3E}">
        <p14:creationId xmlns:p14="http://schemas.microsoft.com/office/powerpoint/2010/main" val="2116547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fa-IR" dirty="0" smtClean="0"/>
              <a:t>عوامل موثر بر نیاز انسان به ویتامین 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1:نیترات ها</a:t>
            </a:r>
          </a:p>
          <a:p>
            <a:pPr algn="r" rtl="1"/>
            <a:r>
              <a:rPr lang="fa-IR" dirty="0" smtClean="0"/>
              <a:t>2:پروتئین ها</a:t>
            </a:r>
          </a:p>
          <a:p>
            <a:pPr algn="r" rtl="1"/>
            <a:r>
              <a:rPr lang="fa-IR" dirty="0" smtClean="0"/>
              <a:t>3:فسفر و ویتامین </a:t>
            </a:r>
            <a:r>
              <a:rPr lang="en-US" dirty="0" smtClean="0"/>
              <a:t>E</a:t>
            </a:r>
            <a:endParaRPr lang="fa-IR" dirty="0" smtClean="0"/>
          </a:p>
          <a:p>
            <a:pPr algn="r" rtl="1"/>
            <a:r>
              <a:rPr lang="fa-IR" dirty="0" smtClean="0"/>
              <a:t>4:دما</a:t>
            </a:r>
          </a:p>
          <a:p>
            <a:pPr algn="r" rtl="1"/>
            <a:r>
              <a:rPr lang="fa-IR" dirty="0" smtClean="0"/>
              <a:t>5: بیماری ها</a:t>
            </a:r>
          </a:p>
          <a:p>
            <a:pPr algn="r" rtl="1"/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354073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3992562"/>
          </a:xfrm>
        </p:spPr>
        <p:txBody>
          <a:bodyPr/>
          <a:lstStyle/>
          <a:p>
            <a:pPr rtl="1"/>
            <a:r>
              <a:rPr lang="fa-IR" dirty="0" smtClean="0"/>
              <a:t>پایان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482641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192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Aویتامین </vt:lpstr>
      <vt:lpstr>Aساختار ویتامین</vt:lpstr>
      <vt:lpstr>Aساختار ویتامین</vt:lpstr>
      <vt:lpstr>Aاعمال ویتامین </vt:lpstr>
      <vt:lpstr>Aمنابع طبیعی ویتامین </vt:lpstr>
      <vt:lpstr>دارندAمواد غذایی که ویتامین </vt:lpstr>
      <vt:lpstr>Aعوامل موثر بر نیاز انسان به ویتامین </vt:lpstr>
      <vt:lpstr>پایان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Novin Pendar</dc:creator>
  <cp:lastModifiedBy>Novin Pendar</cp:lastModifiedBy>
  <cp:revision>4</cp:revision>
  <dcterms:created xsi:type="dcterms:W3CDTF">2006-08-16T00:00:00Z</dcterms:created>
  <dcterms:modified xsi:type="dcterms:W3CDTF">2015-11-21T05:10:22Z</dcterms:modified>
</cp:coreProperties>
</file>