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BE3542-C5DC-4DCC-868F-A16B80F3E870}">
          <p14:sldIdLst>
            <p14:sldId id="256"/>
            <p14:sldId id="257"/>
          </p14:sldIdLst>
        </p14:section>
        <p14:section name="Untitled Section" id="{6B1392B7-BE84-4A59-8CFB-0428CC2415ED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>
        <p:scale>
          <a:sx n="87" d="100"/>
          <a:sy n="87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87" y="-90311"/>
            <a:ext cx="11991278" cy="668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10099" y="213938"/>
            <a:ext cx="3951110" cy="654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i="1" dirty="0" smtClean="0">
                <a:latin typeface="IRYakout" panose="02000506000000020002" pitchFamily="2" charset="-78"/>
                <a:cs typeface="IRYakout" panose="02000506000000020002" pitchFamily="2" charset="-78"/>
              </a:rPr>
              <a:t>تهیه شده در وبلاگ قهرمان ها میتوانند زن باشند</a:t>
            </a:r>
          </a:p>
          <a:p>
            <a:pPr algn="ctr"/>
            <a:r>
              <a:rPr lang="en-US" b="1" i="1" dirty="0" smtClean="0">
                <a:latin typeface="IRYakout" panose="02000506000000020002" pitchFamily="2" charset="-78"/>
                <a:cs typeface="IRYakout" panose="02000506000000020002" pitchFamily="2" charset="-78"/>
              </a:rPr>
              <a:t>WWW.ZANAN11.BLOG.IR</a:t>
            </a:r>
            <a:r>
              <a:rPr lang="fa-IR" b="1" i="1" dirty="0">
                <a:latin typeface="IRYakout" panose="02000506000000020002" pitchFamily="2" charset="-78"/>
                <a:cs typeface="IRYakout" panose="02000506000000020002" pitchFamily="2" charset="-78"/>
              </a:rPr>
              <a:t>آدرس وبلاگ: </a:t>
            </a:r>
            <a:endParaRPr lang="en-US" b="1" i="1" dirty="0">
              <a:latin typeface="IRYakout" panose="02000506000000020002" pitchFamily="2" charset="-78"/>
              <a:cs typeface="IRYakout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0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7" y="783771"/>
            <a:ext cx="4484914" cy="5181600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مسئول روابط </a:t>
            </a:r>
            <a:r>
              <a:rPr lang="fa-IR" sz="1800" b="1" dirty="0" smtClean="0">
                <a:solidFill>
                  <a:srgbClr val="FFC000"/>
                </a:solidFill>
              </a:rPr>
              <a:t>عمومی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فریبا </a:t>
            </a:r>
            <a:r>
              <a:rPr lang="fa-IR" sz="1600" b="1" dirty="0" smtClean="0">
                <a:solidFill>
                  <a:srgbClr val="FF0000"/>
                </a:solidFill>
              </a:rPr>
              <a:t>کرمی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محمد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فاطمه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۱۳۶۸/۱۱/۹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آبدان(سرمستان)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مجرد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...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مسئول روابط عمومی و مشاورنماینده دشتستان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زبانشناسی دانشگاه دولتی شیراز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469571"/>
            <a:ext cx="3635827" cy="478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7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740229"/>
            <a:ext cx="5421085" cy="5464628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فعال </a:t>
            </a:r>
            <a:r>
              <a:rPr lang="fa-IR" sz="1800" b="1" dirty="0" smtClean="0">
                <a:solidFill>
                  <a:srgbClr val="FFC000"/>
                </a:solidFill>
              </a:rPr>
              <a:t>ورزشی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نام جدید: مریم اعتمادی خواه، نام قدیمی:حلیمه چترنور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محمد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زینب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۱۳۶۱/۰۱/۴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آزاد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دیپلم علوم انسانی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20" y="1426028"/>
            <a:ext cx="3788229" cy="488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31370"/>
            <a:ext cx="4527389" cy="5617029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شاعر و </a:t>
            </a:r>
            <a:r>
              <a:rPr lang="fa-IR" sz="1800" b="1" dirty="0" smtClean="0">
                <a:solidFill>
                  <a:srgbClr val="FFC000"/>
                </a:solidFill>
              </a:rPr>
              <a:t>نویسنده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مرضیه سلیمانی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حسن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فوزیه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۱۳۶۶/۰۸/۲۰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شاعر و نویسنده؛ معاون دبستان پسرانه؛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> مدرس مشاعره؛ نویسندگی خلاق؛ نمایش خلاق؛ گلستان خوانی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مدیریت فرهنگی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90" y="1360714"/>
            <a:ext cx="3801422" cy="488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068" y="1284513"/>
            <a:ext cx="4351025" cy="4626429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کار آفرین و فعال صنایع </a:t>
            </a:r>
            <a:r>
              <a:rPr lang="fa-IR" sz="1800" b="1" dirty="0" smtClean="0">
                <a:solidFill>
                  <a:srgbClr val="FFC000"/>
                </a:solidFill>
              </a:rPr>
              <a:t>دستی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حلیمه تونک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مجرد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مربی کارهای دستی و هنری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کارشناس ارشد پژوهشگری زبان و ادب فارسی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rgbClr val="92D050"/>
                </a:solidFill>
              </a:rPr>
              <a:t>××متاسفانه خانوم تونک مایل نبودند که تمام اطلاعات شخصیشون از قبیل عکس و... در اختیار ما بگذارند و این نظر ایشون قابل احترام هست ××</a:t>
            </a:r>
            <a:endParaRPr lang="en-US" sz="1600" b="1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1556656"/>
            <a:ext cx="3390220" cy="435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9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3" y="914400"/>
            <a:ext cx="3709836" cy="5170714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مدیر </a:t>
            </a:r>
            <a:r>
              <a:rPr lang="fa-IR" sz="1800" b="1" dirty="0" smtClean="0">
                <a:solidFill>
                  <a:srgbClr val="FFC000"/>
                </a:solidFill>
              </a:rPr>
              <a:t>نمونه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سیما </a:t>
            </a:r>
            <a:r>
              <a:rPr lang="fa-IR" sz="1600" b="1" dirty="0" smtClean="0">
                <a:solidFill>
                  <a:srgbClr val="FF0000"/>
                </a:solidFill>
              </a:rPr>
              <a:t>زارعی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عباس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ملکی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۱۳۵۸/۱۰/۲۷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۴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مدیر مدرسه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کارشناسی ارشد مدیریت آموزشی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1415143"/>
            <a:ext cx="3820886" cy="483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9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97" y="947056"/>
            <a:ext cx="4351025" cy="5181599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نویسنده و </a:t>
            </a:r>
            <a:r>
              <a:rPr lang="fa-IR" sz="1800" b="1" dirty="0" smtClean="0">
                <a:solidFill>
                  <a:srgbClr val="FFC000"/>
                </a:solidFill>
              </a:rPr>
              <a:t>فرهنگی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معصومه منصوری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محمد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شریفه</a:t>
            </a:r>
            <a:r>
              <a:rPr lang="fa-IR" sz="1600" b="1" dirty="0">
                <a:solidFill>
                  <a:schemeClr val="tx1"/>
                </a:solidFill>
              </a:rPr>
              <a:t> </a:t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۱۳۷۳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مجرد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...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معلم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علوم تربیتی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6" y="1502227"/>
            <a:ext cx="3739742" cy="478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10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85800"/>
            <a:ext cx="4351025" cy="5431971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مادر </a:t>
            </a:r>
            <a:r>
              <a:rPr lang="fa-IR" sz="1800" b="1" dirty="0" smtClean="0">
                <a:solidFill>
                  <a:srgbClr val="FFC000"/>
                </a:solidFill>
              </a:rPr>
              <a:t>نمونه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نام </a:t>
            </a:r>
            <a:r>
              <a:rPr lang="fa-IR" sz="1600" b="1" dirty="0">
                <a:solidFill>
                  <a:schemeClr val="tx1"/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ستاره درویشی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حسین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خاور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</a:t>
            </a:r>
            <a:r>
              <a:rPr lang="fa-IR" sz="1600" b="1" dirty="0">
                <a:solidFill>
                  <a:srgbClr val="FF0000"/>
                </a:solidFill>
              </a:rPr>
              <a:t>۱۳۳۷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۷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نهضت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63056"/>
            <a:ext cx="4060371" cy="455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53143"/>
            <a:ext cx="4351025" cy="5421086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مادر نمونه و </a:t>
            </a:r>
            <a:r>
              <a:rPr lang="fa-IR" sz="1800" b="1" dirty="0" smtClean="0">
                <a:solidFill>
                  <a:srgbClr val="FFC000"/>
                </a:solidFill>
              </a:rPr>
              <a:t>انقلابی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انیسه توانچه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عالی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نبات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</a:t>
            </a:r>
            <a:r>
              <a:rPr lang="fa-IR" sz="1600" b="1" dirty="0">
                <a:solidFill>
                  <a:srgbClr val="FF0000"/>
                </a:solidFill>
              </a:rPr>
              <a:t>۱۳۴۰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آبدان(سرمستان)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۷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تکمیلی نهضت سواد آموزی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76" y="1317171"/>
            <a:ext cx="3672195" cy="50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9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39" y="740229"/>
            <a:ext cx="4351025" cy="5257800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مدیر و معلم </a:t>
            </a:r>
            <a:r>
              <a:rPr lang="fa-IR" sz="1800" b="1" dirty="0" smtClean="0">
                <a:solidFill>
                  <a:srgbClr val="FFC000"/>
                </a:solidFill>
              </a:rPr>
              <a:t>نمونه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حوا ارتفاعی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حسین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خدیجه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۱۳۵۵/۰۵/۰۴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۲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فرهنگی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علوم تربیتی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20" y="1534884"/>
            <a:ext cx="3464379" cy="471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85800"/>
            <a:ext cx="4351025" cy="5421086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کارمند بهداری، فعال </a:t>
            </a:r>
            <a:r>
              <a:rPr lang="fa-IR" sz="1800" b="1" dirty="0" smtClean="0">
                <a:solidFill>
                  <a:srgbClr val="FFC000"/>
                </a:solidFill>
              </a:rPr>
              <a:t>اجتماعی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نام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ایران حیدری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مختار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زینب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۱۳۴۷/۱/۱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۴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بازنشسته بهداشت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سیکل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20" y="1560284"/>
            <a:ext cx="3409952" cy="454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3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20" y="711200"/>
            <a:ext cx="4351025" cy="5305779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فرهنگی و شاعر </a:t>
            </a:r>
            <a:r>
              <a:rPr lang="fa-IR" sz="1800" b="1" dirty="0" smtClean="0">
                <a:solidFill>
                  <a:srgbClr val="FFC000"/>
                </a:solidFill>
              </a:rPr>
              <a:t>کشوری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نام </a:t>
            </a:r>
            <a:r>
              <a:rPr lang="fa-IR" sz="1600" b="1" dirty="0">
                <a:solidFill>
                  <a:schemeClr val="tx1"/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بتول </a:t>
            </a:r>
            <a:r>
              <a:rPr lang="fa-IR" sz="1600" b="1" dirty="0" smtClean="0">
                <a:solidFill>
                  <a:srgbClr val="FF0000"/>
                </a:solidFill>
              </a:rPr>
              <a:t>درویشی</a:t>
            </a: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علی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زبیده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۱۳۵۹/۱۰/۱۱</a:t>
            </a:r>
            <a:r>
              <a:rPr lang="fa-IR" sz="1600" b="1" dirty="0">
                <a:solidFill>
                  <a:schemeClr val="tx1"/>
                </a:solidFill>
              </a:rPr>
              <a:t> </a:t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۳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مدیر مدرسه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علوم اجتماعی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60" y="1004712"/>
            <a:ext cx="3542610" cy="471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83" y="805543"/>
            <a:ext cx="4351025" cy="5192486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نویسنده </a:t>
            </a:r>
            <a:r>
              <a:rPr lang="fa-IR" sz="1800" b="1" dirty="0" smtClean="0">
                <a:solidFill>
                  <a:srgbClr val="FFC000"/>
                </a:solidFill>
              </a:rPr>
              <a:t>رمان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افسانه </a:t>
            </a:r>
            <a:r>
              <a:rPr lang="fa-IR" sz="1600" b="1" dirty="0" smtClean="0">
                <a:solidFill>
                  <a:srgbClr val="FF0000"/>
                </a:solidFill>
              </a:rPr>
              <a:t>مظفری</a:t>
            </a: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محمود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لیلا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۱۳۵۴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برازجان(ساکن آبدان)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۳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دیپلم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92D050"/>
                </a:solidFill>
              </a:rPr>
              <a:t>××عکس خانوم مظفری به درخواست خودشان در وبلاگ قرار داده نشد××</a:t>
            </a:r>
            <a:endParaRPr lang="en-US" sz="1600" b="1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6" y="1774371"/>
            <a:ext cx="401682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03513"/>
            <a:ext cx="4351025" cy="5148943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مادری از جنس </a:t>
            </a:r>
            <a:r>
              <a:rPr lang="fa-IR" sz="1800" b="1" dirty="0" smtClean="0">
                <a:solidFill>
                  <a:srgbClr val="FFC000"/>
                </a:solidFill>
              </a:rPr>
              <a:t>صبر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ملکی شمسی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حسین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خیری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۱۳۳۴/۹/۱۲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۵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سیکل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37" y="1404256"/>
            <a:ext cx="3854450" cy="484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85799"/>
            <a:ext cx="4351025" cy="5508171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مربی تربیت </a:t>
            </a:r>
            <a:r>
              <a:rPr lang="fa-IR" sz="1800" b="1" dirty="0" smtClean="0">
                <a:solidFill>
                  <a:srgbClr val="FFC000"/>
                </a:solidFill>
              </a:rPr>
              <a:t>بدنی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نام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زینب احمدی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حسن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سکینه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۱۳۶۸/۱۱/۲۲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...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مربی ورزشی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فوق دیپلم تربیت بدنی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92D050"/>
                </a:solidFill>
              </a:rPr>
              <a:t>(سمت راست سرکار خانوم زینب احمدی مربی تربیت بدنی،سمت چپ نویسنده وبلاگ اسما محمدی)</a:t>
            </a:r>
            <a:endParaRPr lang="en-US" sz="1600" b="1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1523998"/>
            <a:ext cx="3907972" cy="446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4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8829"/>
            <a:ext cx="4351025" cy="4963884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فرشته ی به نام </a:t>
            </a:r>
            <a:r>
              <a:rPr lang="fa-IR" sz="1800" b="1" dirty="0" smtClean="0">
                <a:solidFill>
                  <a:srgbClr val="FFC000"/>
                </a:solidFill>
              </a:rPr>
              <a:t>مادر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نام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هاجر فخرایی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علی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مدینه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۱۳۳۲/۰۵/۱۰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تلیل(آبدان)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۱۰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اول ابتدایی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28" y="1502228"/>
            <a:ext cx="3836590" cy="467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2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12371"/>
            <a:ext cx="4351025" cy="5018314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مادر </a:t>
            </a:r>
            <a:r>
              <a:rPr lang="fa-IR" sz="1800" b="1" dirty="0" smtClean="0">
                <a:solidFill>
                  <a:srgbClr val="FFC000"/>
                </a:solidFill>
              </a:rPr>
              <a:t>شهید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نام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ملکی فخری پور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عالی ابراهیمی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بی بی عمرانی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۱۳۱۷/۰۷/۰۱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۱۰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بیسواد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33" y="1574347"/>
            <a:ext cx="3345599" cy="445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9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6" y="357445"/>
            <a:ext cx="10777386" cy="6143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1032275"/>
            <a:ext cx="4374912" cy="1340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314" y="5195892"/>
            <a:ext cx="3777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chemeClr val="bg1"/>
                </a:solidFill>
              </a:rPr>
              <a:t>تهیه شده در وبلاگ قهرمان ها میتوانند زن باشند</a:t>
            </a:r>
          </a:p>
          <a:p>
            <a:r>
              <a:rPr lang="en-US" dirty="0">
                <a:solidFill>
                  <a:schemeClr val="bg1"/>
                </a:solidFill>
              </a:rPr>
              <a:t>www.zanan11.blog.ir</a:t>
            </a:r>
            <a:r>
              <a:rPr lang="fa-IR" dirty="0">
                <a:solidFill>
                  <a:schemeClr val="bg1"/>
                </a:solidFill>
              </a:rPr>
              <a:t>آدرس وبلاگ:</a:t>
            </a:r>
          </a:p>
        </p:txBody>
      </p:sp>
    </p:spTree>
    <p:extLst>
      <p:ext uri="{BB962C8B-B14F-4D97-AF65-F5344CB8AC3E}">
        <p14:creationId xmlns:p14="http://schemas.microsoft.com/office/powerpoint/2010/main" val="27950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95021"/>
            <a:ext cx="4351025" cy="4944533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معلم </a:t>
            </a:r>
            <a:r>
              <a:rPr lang="fa-IR" sz="1800" b="1" dirty="0" smtClean="0">
                <a:solidFill>
                  <a:srgbClr val="FFC000"/>
                </a:solidFill>
              </a:rPr>
              <a:t>نمونه</a:t>
            </a:r>
            <a:r>
              <a:rPr lang="en-US" sz="1800" b="1" dirty="0" smtClean="0">
                <a:solidFill>
                  <a:srgbClr val="FFC000"/>
                </a:solidFill>
              </a:rPr>
              <a:t/>
            </a:r>
            <a:br>
              <a:rPr lang="en-US" sz="1800" b="1" dirty="0" smtClean="0">
                <a:solidFill>
                  <a:srgbClr val="FFC000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نام </a:t>
            </a:r>
            <a:r>
              <a:rPr lang="fa-IR" sz="1600" b="1" dirty="0">
                <a:solidFill>
                  <a:schemeClr val="tx1"/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منیژه </a:t>
            </a:r>
            <a:r>
              <a:rPr lang="fa-IR" sz="1600" b="1" dirty="0" smtClean="0">
                <a:solidFill>
                  <a:srgbClr val="FF0000"/>
                </a:solidFill>
              </a:rPr>
              <a:t>کیامنش</a:t>
            </a: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عبدعلی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پری زاد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۱۳۵۹/۹/۷</a:t>
            </a:r>
            <a:r>
              <a:rPr lang="fa-IR" sz="1600" b="1" dirty="0">
                <a:solidFill>
                  <a:schemeClr val="tx1"/>
                </a:solidFill>
              </a:rPr>
              <a:t> </a:t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دبیر ادبیات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فوق لیسانس زبان و </a:t>
            </a:r>
            <a:r>
              <a:rPr lang="fa-IR" sz="1600" b="1" dirty="0" smtClean="0">
                <a:solidFill>
                  <a:srgbClr val="FF0000"/>
                </a:solidFill>
              </a:rPr>
              <a:t>ادبیات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59" y="1191153"/>
            <a:ext cx="3567768" cy="475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06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98" y="1027289"/>
            <a:ext cx="4351025" cy="5080000"/>
          </a:xfrm>
        </p:spPr>
        <p:txBody>
          <a:bodyPr/>
          <a:lstStyle/>
          <a:p>
            <a:pPr algn="r"/>
            <a:r>
              <a:rPr lang="fa-IR" sz="1600" b="1" dirty="0" smtClean="0">
                <a:solidFill>
                  <a:srgbClr val="FFC000"/>
                </a:solidFill>
              </a:rPr>
              <a:t>مادر موفق</a:t>
            </a: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نام </a:t>
            </a:r>
            <a:r>
              <a:rPr lang="fa-IR" sz="1600" b="1" dirty="0">
                <a:solidFill>
                  <a:schemeClr val="tx1"/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سکینه چترسیما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غلام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مرضیه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۱۳۳۶/۰۴/۰۷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۸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پنجم نهضت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11" y="1275643"/>
            <a:ext cx="3680177" cy="501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52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46771"/>
            <a:ext cx="4351025" cy="5285678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فعال ورزشی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نام </a:t>
            </a:r>
            <a:r>
              <a:rPr lang="fa-IR" sz="1600" b="1" dirty="0">
                <a:solidFill>
                  <a:schemeClr val="tx1"/>
                </a:solidFill>
              </a:rPr>
              <a:t>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کبری درمانده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حیدر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نرگس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۱۳۶۴/۱/۱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۳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دار، فعال ورزشی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دیپلم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4" y="1248006"/>
            <a:ext cx="3724508" cy="4966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13678"/>
            <a:ext cx="4351025" cy="5107259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اولین فرمانده پایگاه ام کلثوم بسیج خواهران ، فعال فرهنگی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سید طیبه موسوی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حاج سید حسین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سیده زینب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۱۳۵۱/۲/۱</a:t>
            </a:r>
            <a:r>
              <a:rPr lang="fa-IR" sz="1600" b="1" dirty="0">
                <a:solidFill>
                  <a:schemeClr val="tx1"/>
                </a:solidFill>
              </a:rPr>
              <a:t> </a:t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 (سرمستان)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خانه دار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دیپلم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23" y="1293542"/>
            <a:ext cx="3343275" cy="488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7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501" y="1092819"/>
            <a:ext cx="4351025" cy="4728118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معلم نمونه و </a:t>
            </a:r>
            <a:r>
              <a:rPr lang="fa-IR" sz="1800" b="1" dirty="0" smtClean="0">
                <a:solidFill>
                  <a:srgbClr val="FFC000"/>
                </a:solidFill>
              </a:rPr>
              <a:t>سرگروه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سیده اعظم </a:t>
            </a:r>
            <a:r>
              <a:rPr lang="fa-IR" sz="1600" b="1" dirty="0" smtClean="0">
                <a:solidFill>
                  <a:srgbClr val="FF0000"/>
                </a:solidFill>
              </a:rPr>
              <a:t>حسینی</a:t>
            </a: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سید </a:t>
            </a:r>
            <a:r>
              <a:rPr lang="fa-IR" sz="1600" b="1" dirty="0" smtClean="0">
                <a:solidFill>
                  <a:srgbClr val="FF0000"/>
                </a:solidFill>
              </a:rPr>
              <a:t>محمد</a:t>
            </a:r>
            <a:br>
              <a:rPr lang="fa-IR" sz="1600" b="1" dirty="0" smtClean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متولد:</a:t>
            </a:r>
            <a:r>
              <a:rPr lang="fa-IR" sz="1600" b="1" dirty="0" smtClean="0">
                <a:solidFill>
                  <a:srgbClr val="FF0000"/>
                </a:solidFill>
              </a:rPr>
              <a:t>۱۳٥٨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 smtClean="0">
                <a:solidFill>
                  <a:schemeClr val="tx1"/>
                </a:solidFill>
              </a:rPr>
              <a:t>محل تولد:</a:t>
            </a:r>
            <a:r>
              <a:rPr lang="fa-IR" sz="1600" b="1" dirty="0" smtClean="0">
                <a:solidFill>
                  <a:srgbClr val="FF0000"/>
                </a:solidFill>
              </a:rPr>
              <a:t>آبدان</a:t>
            </a: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 smtClean="0">
                <a:solidFill>
                  <a:srgbClr val="FF0000"/>
                </a:solidFill>
              </a:rPr>
              <a:t>متاهل</a:t>
            </a: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معلم </a:t>
            </a:r>
            <a:r>
              <a:rPr lang="fa-IR" sz="1600" b="1" dirty="0" smtClean="0">
                <a:solidFill>
                  <a:srgbClr val="FF0000"/>
                </a:solidFill>
              </a:rPr>
              <a:t>ابتدایی</a:t>
            </a:r>
            <a:br>
              <a:rPr lang="fa-IR" sz="1600" b="1" dirty="0" smtClean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فرزندان: </a:t>
            </a:r>
            <a:r>
              <a:rPr lang="fa-IR" sz="1600" b="1" dirty="0" smtClean="0">
                <a:solidFill>
                  <a:srgbClr val="FF0000"/>
                </a:solidFill>
              </a:rPr>
              <a:t>۲</a:t>
            </a:r>
            <a:r>
              <a:rPr lang="fa-IR" sz="1600" b="1" dirty="0" smtClean="0">
                <a:solidFill>
                  <a:schemeClr val="tx1"/>
                </a:solidFill>
              </a:rPr>
              <a:t/>
            </a:r>
            <a:br>
              <a:rPr lang="fa-IR" sz="1600" b="1" dirty="0" smtClean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معارف اسلامی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30" y="1284944"/>
            <a:ext cx="3543300" cy="464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3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10" y="880946"/>
            <a:ext cx="3587969" cy="5029200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حافظ ۱۱ جزء </a:t>
            </a:r>
            <a:r>
              <a:rPr lang="fa-IR" sz="1800" b="1" dirty="0" smtClean="0">
                <a:solidFill>
                  <a:srgbClr val="FFC000"/>
                </a:solidFill>
              </a:rPr>
              <a:t>قرآن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سیده معصومه حسینی محمدی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rgbClr val="FF0000"/>
                </a:solidFill>
              </a:rPr>
              <a:t/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سید محمد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</a:t>
            </a:r>
            <a:r>
              <a:rPr lang="fa-IR" sz="1600" b="1" dirty="0" smtClean="0">
                <a:solidFill>
                  <a:schemeClr val="tx1"/>
                </a:solidFill>
              </a:rPr>
              <a:t>: </a:t>
            </a:r>
            <a:r>
              <a:rPr lang="fa-IR" sz="1600" b="1" dirty="0" smtClean="0">
                <a:solidFill>
                  <a:srgbClr val="FF0000"/>
                </a:solidFill>
              </a:rPr>
              <a:t>سیده </a:t>
            </a:r>
            <a:r>
              <a:rPr lang="fa-IR" sz="1600" b="1" dirty="0">
                <a:solidFill>
                  <a:srgbClr val="FF0000"/>
                </a:solidFill>
              </a:rPr>
              <a:t>خدیجه</a:t>
            </a:r>
            <a:br>
              <a:rPr lang="fa-IR" sz="1600" b="1" dirty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۱۳۵۴/۵/۲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۳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معلم پرورشی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تحصیلات حوزوی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58" y="1282699"/>
            <a:ext cx="3773292" cy="502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3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86" y="936171"/>
            <a:ext cx="3873122" cy="5156200"/>
          </a:xfrm>
        </p:spPr>
        <p:txBody>
          <a:bodyPr/>
          <a:lstStyle/>
          <a:p>
            <a:pPr algn="r"/>
            <a:r>
              <a:rPr lang="fa-IR" sz="1800" b="1" dirty="0">
                <a:solidFill>
                  <a:srgbClr val="FFC000"/>
                </a:solidFill>
              </a:rPr>
              <a:t>نویسنده و </a:t>
            </a:r>
            <a:r>
              <a:rPr lang="fa-IR" sz="1800" b="1" dirty="0" smtClean="0">
                <a:solidFill>
                  <a:srgbClr val="FFC000"/>
                </a:solidFill>
              </a:rPr>
              <a:t>شاعر</a:t>
            </a:r>
            <a:br>
              <a:rPr lang="fa-IR" sz="1800" b="1" dirty="0" smtClean="0">
                <a:solidFill>
                  <a:srgbClr val="FFC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و نام خانوادگی: </a:t>
            </a:r>
            <a:r>
              <a:rPr lang="fa-IR" sz="1600" b="1" dirty="0">
                <a:solidFill>
                  <a:srgbClr val="FF0000"/>
                </a:solidFill>
              </a:rPr>
              <a:t>سلیمه سیاوشی </a:t>
            </a:r>
            <a:r>
              <a:rPr lang="fa-IR" sz="1600" b="1" dirty="0" smtClean="0">
                <a:solidFill>
                  <a:srgbClr val="FF0000"/>
                </a:solidFill>
              </a:rPr>
              <a:t>نژاد</a:t>
            </a:r>
            <a:br>
              <a:rPr lang="fa-IR" sz="1600" b="1" dirty="0" smtClean="0">
                <a:solidFill>
                  <a:srgbClr val="FF0000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پدر: </a:t>
            </a:r>
            <a:r>
              <a:rPr lang="fa-IR" sz="1600" b="1" dirty="0">
                <a:solidFill>
                  <a:srgbClr val="FF0000"/>
                </a:solidFill>
              </a:rPr>
              <a:t>حسین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نام مادر: </a:t>
            </a:r>
            <a:r>
              <a:rPr lang="fa-IR" sz="1600" b="1" dirty="0">
                <a:solidFill>
                  <a:srgbClr val="FF0000"/>
                </a:solidFill>
              </a:rPr>
              <a:t>خیری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تاریخ تولد: </a:t>
            </a:r>
            <a:r>
              <a:rPr lang="fa-IR" sz="1600" b="1" dirty="0">
                <a:solidFill>
                  <a:srgbClr val="FF0000"/>
                </a:solidFill>
              </a:rPr>
              <a:t>۱۳۶۷/۵/۲۰ 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محل تولد: </a:t>
            </a:r>
            <a:r>
              <a:rPr lang="fa-IR" sz="1600" b="1" dirty="0">
                <a:solidFill>
                  <a:srgbClr val="FF0000"/>
                </a:solidFill>
              </a:rPr>
              <a:t>آبدان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تاهل: </a:t>
            </a:r>
            <a:r>
              <a:rPr lang="fa-IR" sz="1600" b="1" dirty="0">
                <a:solidFill>
                  <a:srgbClr val="FF0000"/>
                </a:solidFill>
              </a:rPr>
              <a:t>متاهل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تعداد فرزندان : </a:t>
            </a:r>
            <a:r>
              <a:rPr lang="fa-IR" sz="1600" b="1" dirty="0">
                <a:solidFill>
                  <a:srgbClr val="FF0000"/>
                </a:solidFill>
              </a:rPr>
              <a:t>۱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وضعیت اشتغال: </a:t>
            </a:r>
            <a:r>
              <a:rPr lang="fa-IR" sz="1600" b="1" dirty="0">
                <a:solidFill>
                  <a:srgbClr val="FF0000"/>
                </a:solidFill>
              </a:rPr>
              <a:t>نویسنده،شاعر،مقاله نویس و خبرنگار افتخاری</a:t>
            </a: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/>
            </a:r>
            <a:br>
              <a:rPr lang="fa-IR" sz="1600" b="1" dirty="0">
                <a:solidFill>
                  <a:schemeClr val="tx1"/>
                </a:solidFill>
              </a:rPr>
            </a:br>
            <a:r>
              <a:rPr lang="fa-IR" sz="1600" b="1" dirty="0">
                <a:solidFill>
                  <a:schemeClr val="tx1"/>
                </a:solidFill>
              </a:rPr>
              <a:t>تحصیلات: </a:t>
            </a:r>
            <a:r>
              <a:rPr lang="fa-IR" sz="1600" b="1" dirty="0">
                <a:solidFill>
                  <a:srgbClr val="FF0000"/>
                </a:solidFill>
              </a:rPr>
              <a:t>لیسانس مدیریت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5" y="1513113"/>
            <a:ext cx="3514724" cy="468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70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697</TotalTime>
  <Words>107</Words>
  <Application>Microsoft Office PowerPoint</Application>
  <PresentationFormat>Widescreen</PresentationFormat>
  <Paragraphs>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IRYakout</vt:lpstr>
      <vt:lpstr>Times New Roman</vt:lpstr>
      <vt:lpstr>Wingdings 3</vt:lpstr>
      <vt:lpstr>Ion Boardroom</vt:lpstr>
      <vt:lpstr>PowerPoint Presentation</vt:lpstr>
      <vt:lpstr>فرهنگی و شاعر کشوری  نام و نام خانوادگی: بتول درویشی  نام پدر: علی  نام مادر: زبیده  تاریخ تولد: ۱۳۵۹/۱۰/۱۱   محل تولد: آبدان  وضعیت تاهل: متاهل  تعداد فرزندان : ۳  وضعیت اشتغال: مدیر مدرسه  تحصیلات: لیسانس علوم اجتماعی</vt:lpstr>
      <vt:lpstr>معلم نمونه  نام و نام خانوادگی: منیژه کیامنش  نام پدر: عبدعلی  نام مادر: پری زاد  تاریخ تولد: ۱۳۵۹/۹/۷   محل تولد: آبدان  وضعیت تاهل: متاهل  تعداد فرزندان : ۱  وضعیت اشتغال: دبیر ادبیات  تحصیلات: فوق لیسانس زبان و ادبیات</vt:lpstr>
      <vt:lpstr>مادر موفق  نام و نام خانوادگی: سکینه چترسیما  نام پدر: غلام  نام مادر: مرضیه  تاریخ تولد: ۱۳۳۶/۰۴/۰۷  محل تولد: آبدان  وضعیت تاهل: متاهل  تعداد فرزندان : ۸  وضعیت اشتغال: خانه دار  تحصیلات: پنجم نهضت</vt:lpstr>
      <vt:lpstr>فعال ورزشی  نام و نام خانوادگی: کبری درمانده  نام پدر: حیدر  نام مادر: نرگس  تاریخ تولد: ۱۳۶۴/۱/۱  محل تولد: آبدان  وضعیت تاهل: متاهل  تعداد فرزندان : ۳  وضعیت اشتغال: خانه دار، فعال ورزشی  تحصیلات: دیپلم</vt:lpstr>
      <vt:lpstr>اولین فرمانده پایگاه ام کلثوم بسیج خواهران ، فعال فرهنگی  نام و نام خانوادگی: سید طیبه موسوی  نام پدر: حاج سید حسین  نام مادر: سیده زینب  تاریخ تولد: ۱۳۵۱/۲/۱   محل تولد: آبدان (سرمستان)  وضعیت تاهل: متاهل  تعداد فرزندان : ۱  وضعیت اشتغال: خانه دار  تحصیلات: دیپلم</vt:lpstr>
      <vt:lpstr>معلم نمونه و سرگروه  نام و نام خانوادگی: سیده اعظم حسینی  نام پدر: سید محمد  متولد:۱۳٥٨  محل تولد:آبدان  وضعیت تاهل: متاهل  وضعیت اشتغال: معلم ابتدایی  تعداد فرزندان: ۲  تحصیلات: لیسانس معارف اسلامی</vt:lpstr>
      <vt:lpstr>حافظ ۱۱ جزء قرآن  نام و نام خانوادگی: سیده معصومه حسینی محمدی  نام پدر: سید محمد  نام مادر: سیده خدیجه  تاریخ تولد: ۱۳۵۴/۵/۲  محل تولد: آبدان  وضعیت تاهل: متاهل  تعداد فرزندان : ۳  وضعیت اشتغال: معلم پرورشی  تحصیلات: تحصیلات حوزوی</vt:lpstr>
      <vt:lpstr>نویسنده و شاعر  نام و نام خانوادگی: سلیمه سیاوشی نژاد  نام پدر: حسین  نام مادر: خیری  تاریخ تولد: ۱۳۶۷/۵/۲۰   محل تولد: آبدان  وضعیت تاهل: متاهل  تعداد فرزندان : ۱  وضعیت اشتغال: نویسنده،شاعر،مقاله نویس و خبرنگار افتخاری  تحصیلات: لیسانس مدیریت</vt:lpstr>
      <vt:lpstr>مسئول روابط عمومی  نام و نام خانوادگی: فریبا کرمی  نام پدر: محمد  نام مادر: فاطمه  تاریخ تولد: ۱۳۶۸/۱۱/۹  محل تولد: آبدان(سرمستان)  وضعیت تاهل: مجرد  تعداد فرزندان : ...  وضعیت اشتغال: مسئول روابط عمومی و مشاورنماینده دشتستان  تحصیلات: لیسانس زبانشناسی دانشگاه دولتی شیراز</vt:lpstr>
      <vt:lpstr>فعال ورزشی  نام و نام خانوادگی: نام جدید: مریم اعتمادی خواه، نام قدیمی:حلیمه چترنور  نام پدر: محمد  نام مادر: زینب  تاریخ تولد: ۱۳۶۱/۰۱/۴  محل تولد: آبدان  وضعیت تاهل: متاهل  تعداد فرزندان : ۱  وضعیت اشتغال: آزاد  تحصیلات: دیپلم علوم انسانی</vt:lpstr>
      <vt:lpstr>شاعر و نویسنده  نام و نام خانوادگی: مرضیه سلیمانی  نام پدر: حسن  نام مادر: فوزیه  تاریخ تولد: ۱۳۶۶/۰۸/۲۰  محل تولد: آبدان  وضعیت تاهل: متاهل  تعداد فرزندان : ۱  وضعیت اشتغال: شاعر و نویسنده؛ معاون دبستان پسرانه؛   مدرس مشاعره؛ نویسندگی خلاق؛ نمایش خلاق؛ گلستان خوانی   تحصیلات: لیسانس مدیریت فرهنگی</vt:lpstr>
      <vt:lpstr>کار آفرین و فعال صنایع دستی  نام و نام خانوادگی: حلیمه تونک  محل تولد: آبدان  وضعیت تاهل: مجرد  وضعیت اشتغال: مربی کارهای دستی و هنری  تحصیلات: کارشناس ارشد پژوهشگری زبان و ادب فارسی  ××متاسفانه خانوم تونک مایل نبودند که تمام اطلاعات شخصیشون از قبیل عکس و... در اختیار ما بگذارند و این نظر ایشون قابل احترام هست ××</vt:lpstr>
      <vt:lpstr>مدیر نمونه  نام و نام خانوادگی: سیما زارعی  نام پدر: عباس  نام مادر: ملکی  تاریخ تولد: ۱۳۵۸/۱۰/۲۷  محل تولد: آبدان  وضعیت تاهل: متاهل  تعداد فرزندان : ۴  وضعیت اشتغال: مدیر مدرسه  تحصیلات: کارشناسی ارشد مدیریت آموزشی</vt:lpstr>
      <vt:lpstr>نویسنده و فرهنگی  نام و نام خانوادگی: معصومه منصوری  نام پدر: محمد  نام مادر: شریفه   تاریخ تولد: ۱۳۷۳  محل تولد: آبدان  وضعیت تاهل: مجرد  تعداد فرزندان : ...  وضعیت اشتغال: معلم  تحصیلات: لیسانس علوم تربیتی</vt:lpstr>
      <vt:lpstr>مادر نمونه  نام و نام خانوادگی: ستاره درویشی  نام پدر: حسین  نام مادر: خاور  تاریخ تولد:۱۳۳۷  محل تولد: آبدان  وضعیت تاهل: متاهل  تعداد فرزندان : ۷  وضعیت اشتغال: خانه دار  تحصیلات: نهضت </vt:lpstr>
      <vt:lpstr>مادر نمونه و انقلابی  نام و نام خانوادگی: انیسه توانچه  نام پدر: عالی  نام مادر: نبات  تاریخ تولد:۱۳۴۰  محل تولد: آبدان(سرمستان)  وضعیت تاهل: متاهل  تعداد فرزندان : ۷  وضعیت اشتغال: خانه دار  تحصیلات: تکمیلی نهضت سواد آموزی</vt:lpstr>
      <vt:lpstr>مدیر و معلم نمونه  نام و نام خانوادگی: حوا ارتفاعی  نام پدر: حسین  نام مادر: خدیجه  تاریخ تولد: ۱۳۵۵/۰۵/۰۴  محل تولد: آبدان  وضعیت تاهل: متاهل  تعداد فرزندان : ۲  وضعیت اشتغال: فرهنگی  تحصیلات: لیسانس علوم تربیتی</vt:lpstr>
      <vt:lpstr>کارمند بهداری، فعال اجتماعی  نام و نام خانوادگی: ایران حیدری  نام پدر: مختار  نام مادر: زینب  تاریخ تولد: ۱۳۴۷/۱/۱   محل تولد: آبدان  وضعیت تاهل: متاهل  تعداد فرزندان : ۴  وضعیت اشتغال: بازنشسته بهداشت  تحصیلات: سیکل</vt:lpstr>
      <vt:lpstr>نویسنده رمان  نام و نام خانوادگی: افسانه مظفری  نام پدر: محمود  نام مادر: لیلا  تاریخ تولد: ۱۳۵۴   محل تولد: برازجان(ساکن آبدان)  وضعیت تاهل: متاهل  تعداد فرزندان : ۳  وضعیت اشتغال: خانه دار  تحصیلات: دیپلم ××عکس خانوم مظفری به درخواست خودشان در وبلاگ قرار داده نشد××</vt:lpstr>
      <vt:lpstr>مادری از جنس صبر  نام و نام خانوادگی: ملکی شمسی  نام پدر: حسین  نام مادر: خیری  تاریخ تولد: ۱۳۳۴/۹/۱۲   محل تولد: آبدان  وضعیت تاهل: متاهل  تعداد فرزندان : ۵  وضعیت اشتغال: خانه دار  تحصیلات: سیکل</vt:lpstr>
      <vt:lpstr>مربی تربیت بدنی  نام و نام خانوادگی: زینب احمدی  نام پدر: حسن  نام مادر: سکینه  تاریخ تولد: ۱۳۶۸/۱۱/۲۲  محل تولد: آبدان  وضعیت تاهل: متاهل  تعداد فرزندان : ...  وضعیت اشتغال: مربی ورزشی  تحصیلات: فوق دیپلم تربیت بدنی (سمت راست سرکار خانوم زینب احمدی مربی تربیت بدنی،سمت چپ نویسنده وبلاگ اسما محمدی)</vt:lpstr>
      <vt:lpstr>فرشته ی به نام مادر  نام و نام خانوادگی: هاجر فخرایی  نام پدر: علی  نام مادر: مدینه  تاریخ تولد: ۱۳۳۲/۰۵/۱۰  محل تولد: تلیل(آبدان)  وضعیت تاهل: متاهل  تعداد فرزندان : ۱۰  وضعیت اشتغال: خانه دار  تحصیلات: اول ابتدایی</vt:lpstr>
      <vt:lpstr>مادر شهید  نام و نام خانوادگی: ملکی فخری پور  نام پدر: عالی ابراهیمی  نام مادر: بی بی عمرانی  تاریخ تولد: ۱۳۱۷/۰۷/۰۱  محل تولد: آبدان  وضعیت تاهل: متاهل  تعداد فرزندان : ۱۰  وضعیت اشتغال: خانه دار  تحصیلات: بیسواد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118</cp:revision>
  <dcterms:created xsi:type="dcterms:W3CDTF">2018-08-15T09:22:45Z</dcterms:created>
  <dcterms:modified xsi:type="dcterms:W3CDTF">2018-08-15T20:59:51Z</dcterms:modified>
</cp:coreProperties>
</file>