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5" d="100"/>
          <a:sy n="75" d="100"/>
        </p:scale>
        <p:origin x="-1824" y="-28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7276679-099C-4F77-A64E-DB55C4BE1682}" type="datetimeFigureOut">
              <a:rPr lang="fa-IR" smtClean="0"/>
              <a:pPr/>
              <a:t>08/02/1436</a:t>
            </a:fld>
            <a:endParaRPr lang="fa-I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a-I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3D3EF54-3AE4-4A41-A50F-05C41A002B79}" type="slidenum">
              <a:rPr lang="fa-IR" smtClean="0"/>
              <a:pPr/>
              <a:t>‹#›</a:t>
            </a:fld>
            <a:endParaRPr lang="fa-I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76679-099C-4F77-A64E-DB55C4BE1682}" type="datetimeFigureOut">
              <a:rPr lang="fa-IR" smtClean="0"/>
              <a:pPr/>
              <a:t>08/02/1436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D3EF54-3AE4-4A41-A50F-05C41A002B7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76679-099C-4F77-A64E-DB55C4BE1682}" type="datetimeFigureOut">
              <a:rPr lang="fa-IR" smtClean="0"/>
              <a:pPr/>
              <a:t>08/02/1436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D3EF54-3AE4-4A41-A50F-05C41A002B7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76679-099C-4F77-A64E-DB55C4BE1682}" type="datetimeFigureOut">
              <a:rPr lang="fa-IR" smtClean="0"/>
              <a:pPr/>
              <a:t>08/02/1436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D3EF54-3AE4-4A41-A50F-05C41A002B7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76679-099C-4F77-A64E-DB55C4BE1682}" type="datetimeFigureOut">
              <a:rPr lang="fa-IR" smtClean="0"/>
              <a:pPr/>
              <a:t>08/02/1436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3D3EF54-3AE4-4A41-A50F-05C41A002B79}"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7276679-099C-4F77-A64E-DB55C4BE1682}" type="datetimeFigureOut">
              <a:rPr lang="fa-IR" smtClean="0"/>
              <a:pPr/>
              <a:t>08/02/1436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3D3EF54-3AE4-4A41-A50F-05C41A002B79}" type="slidenum">
              <a:rPr lang="fa-IR" smtClean="0"/>
              <a:pPr/>
              <a:t>‹#›</a:t>
            </a:fld>
            <a:endParaRPr lang="fa-I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276679-099C-4F77-A64E-DB55C4BE1682}" type="datetimeFigureOut">
              <a:rPr lang="fa-IR" smtClean="0"/>
              <a:pPr/>
              <a:t>08/02/1436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3D3EF54-3AE4-4A41-A50F-05C41A002B7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276679-099C-4F77-A64E-DB55C4BE1682}" type="datetimeFigureOut">
              <a:rPr lang="fa-IR" smtClean="0"/>
              <a:pPr/>
              <a:t>08/02/1436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3D3EF54-3AE4-4A41-A50F-05C41A002B7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76679-099C-4F77-A64E-DB55C4BE1682}" type="datetimeFigureOut">
              <a:rPr lang="fa-IR" smtClean="0"/>
              <a:pPr/>
              <a:t>08/02/1436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3D3EF54-3AE4-4A41-A50F-05C41A002B7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7276679-099C-4F77-A64E-DB55C4BE1682}" type="datetimeFigureOut">
              <a:rPr lang="fa-IR" smtClean="0"/>
              <a:pPr/>
              <a:t>08/02/1436</a:t>
            </a:fld>
            <a:endParaRPr lang="fa-IR"/>
          </a:p>
        </p:txBody>
      </p:sp>
      <p:sp>
        <p:nvSpPr>
          <p:cNvPr id="7" name="Slide Number Placeholder 6"/>
          <p:cNvSpPr>
            <a:spLocks noGrp="1"/>
          </p:cNvSpPr>
          <p:nvPr>
            <p:ph type="sldNum" sz="quarter" idx="12"/>
          </p:nvPr>
        </p:nvSpPr>
        <p:spPr/>
        <p:txBody>
          <a:bodyPr/>
          <a:lstStyle/>
          <a:p>
            <a:fld id="{23D3EF54-3AE4-4A41-A50F-05C41A002B79}" type="slidenum">
              <a:rPr lang="fa-IR" smtClean="0"/>
              <a:pPr/>
              <a:t>‹#›</a:t>
            </a:fld>
            <a:endParaRPr lang="fa-I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a-I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76679-099C-4F77-A64E-DB55C4BE1682}" type="datetimeFigureOut">
              <a:rPr lang="fa-IR" smtClean="0"/>
              <a:pPr/>
              <a:t>08/02/1436</a:t>
            </a:fld>
            <a:endParaRPr lang="fa-I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a-IR"/>
          </a:p>
        </p:txBody>
      </p:sp>
      <p:sp>
        <p:nvSpPr>
          <p:cNvPr id="7" name="Slide Number Placeholder 6"/>
          <p:cNvSpPr>
            <a:spLocks noGrp="1"/>
          </p:cNvSpPr>
          <p:nvPr>
            <p:ph type="sldNum" sz="quarter" idx="12"/>
          </p:nvPr>
        </p:nvSpPr>
        <p:spPr/>
        <p:txBody>
          <a:bodyPr/>
          <a:lstStyle/>
          <a:p>
            <a:fld id="{23D3EF54-3AE4-4A41-A50F-05C41A002B79}"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7276679-099C-4F77-A64E-DB55C4BE1682}" type="datetimeFigureOut">
              <a:rPr lang="fa-IR" smtClean="0"/>
              <a:pPr/>
              <a:t>08/02/1436</a:t>
            </a:fld>
            <a:endParaRPr lang="fa-I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a-I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3D3EF54-3AE4-4A41-A50F-05C41A002B79}"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oltani12.i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کارگاه زوج درمانی</a:t>
            </a:r>
            <a:endParaRPr lang="fa-IR" dirty="0"/>
          </a:p>
        </p:txBody>
      </p:sp>
      <p:sp>
        <p:nvSpPr>
          <p:cNvPr id="3" name="Subtitle 2"/>
          <p:cNvSpPr>
            <a:spLocks noGrp="1"/>
          </p:cNvSpPr>
          <p:nvPr>
            <p:ph type="subTitle" idx="1"/>
          </p:nvPr>
        </p:nvSpPr>
        <p:spPr/>
        <p:txBody>
          <a:bodyPr/>
          <a:lstStyle/>
          <a:p>
            <a:r>
              <a:rPr lang="fa-IR" dirty="0" smtClean="0"/>
              <a:t>خطاهای شناختی رایج در زوجهای جوان</a:t>
            </a:r>
          </a:p>
          <a:p>
            <a:r>
              <a:rPr lang="fa-IR" dirty="0" smtClean="0"/>
              <a:t>دکتر سکینه سلطانی</a:t>
            </a:r>
            <a:endParaRPr lang="fa-IR" dirty="0"/>
          </a:p>
        </p:txBody>
      </p:sp>
    </p:spTree>
    <p:extLst>
      <p:ext uri="{BB962C8B-B14F-4D97-AF65-F5344CB8AC3E}">
        <p14:creationId xmlns:p14="http://schemas.microsoft.com/office/powerpoint/2010/main" xmlns="" val="2447950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او مسؤل همه داستان است</a:t>
            </a:r>
            <a:endParaRPr lang="fa-IR" dirty="0"/>
          </a:p>
        </p:txBody>
      </p:sp>
      <p:sp>
        <p:nvSpPr>
          <p:cNvPr id="3" name="Content Placeholder 2"/>
          <p:cNvSpPr>
            <a:spLocks noGrp="1"/>
          </p:cNvSpPr>
          <p:nvPr>
            <p:ph idx="1"/>
          </p:nvPr>
        </p:nvSpPr>
        <p:spPr/>
        <p:txBody>
          <a:bodyPr/>
          <a:lstStyle/>
          <a:p>
            <a:r>
              <a:rPr lang="fa-IR" dirty="0" smtClean="0"/>
              <a:t>مثلث عشق اشتنبرگ</a:t>
            </a:r>
          </a:p>
          <a:p>
            <a:r>
              <a:rPr lang="fa-IR" dirty="0" smtClean="0"/>
              <a:t>امروزه تبدیل به لوزی شده: تعهد، عشف، صمیمیت، و </a:t>
            </a:r>
            <a:r>
              <a:rPr lang="fa-IR" b="1" dirty="0" smtClean="0"/>
              <a:t>قدردانی و احترام .</a:t>
            </a:r>
          </a:p>
          <a:p>
            <a:r>
              <a:rPr lang="fa-IR" dirty="0" smtClean="0"/>
              <a:t>متشکرم که بین این همه زن من را انتخاب کردید. </a:t>
            </a:r>
            <a:endParaRPr lang="fa-IR" dirty="0"/>
          </a:p>
        </p:txBody>
      </p:sp>
    </p:spTree>
    <p:extLst>
      <p:ext uri="{BB962C8B-B14F-4D97-AF65-F5344CB8AC3E}">
        <p14:creationId xmlns:p14="http://schemas.microsoft.com/office/powerpoint/2010/main" xmlns="" val="1168143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رفتارهای نابالغانه</a:t>
            </a:r>
            <a:endParaRPr lang="fa-IR" dirty="0"/>
          </a:p>
        </p:txBody>
      </p:sp>
      <p:sp>
        <p:nvSpPr>
          <p:cNvPr id="3" name="Content Placeholder 2"/>
          <p:cNvSpPr>
            <a:spLocks noGrp="1"/>
          </p:cNvSpPr>
          <p:nvPr>
            <p:ph idx="1"/>
          </p:nvPr>
        </p:nvSpPr>
        <p:spPr/>
        <p:txBody>
          <a:bodyPr/>
          <a:lstStyle/>
          <a:p>
            <a:r>
              <a:rPr lang="fa-IR" dirty="0" smtClean="0"/>
              <a:t>زن می رود دنبال تجسس</a:t>
            </a:r>
          </a:p>
          <a:p>
            <a:r>
              <a:rPr lang="fa-IR" dirty="0" smtClean="0"/>
              <a:t>مرد از روشهای بالغانه نما می گوید چون مادر فرزندانم است نگاهش میدارم دیگر جایگاه همسری ندارد.</a:t>
            </a:r>
          </a:p>
          <a:p>
            <a:r>
              <a:rPr lang="fa-IR" dirty="0" smtClean="0"/>
              <a:t>رابطه بیمار بوده که موضوع و فصه زندگی این سرانجام را پیدا کرده است.</a:t>
            </a:r>
          </a:p>
          <a:p>
            <a:endParaRPr lang="fa-IR" dirty="0"/>
          </a:p>
        </p:txBody>
      </p:sp>
    </p:spTree>
    <p:extLst>
      <p:ext uri="{BB962C8B-B14F-4D97-AF65-F5344CB8AC3E}">
        <p14:creationId xmlns:p14="http://schemas.microsoft.com/office/powerpoint/2010/main" xmlns="" val="491879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ازدواج مدرن</a:t>
            </a:r>
            <a:endParaRPr lang="fa-IR" dirty="0"/>
          </a:p>
        </p:txBody>
      </p:sp>
      <p:sp>
        <p:nvSpPr>
          <p:cNvPr id="3" name="Content Placeholder 2"/>
          <p:cNvSpPr>
            <a:spLocks noGrp="1"/>
          </p:cNvSpPr>
          <p:nvPr>
            <p:ph idx="1"/>
          </p:nvPr>
        </p:nvSpPr>
        <p:spPr/>
        <p:txBody>
          <a:bodyPr/>
          <a:lstStyle/>
          <a:p>
            <a:r>
              <a:rPr lang="fa-IR" dirty="0" smtClean="0"/>
              <a:t>آقا از استرالیا و خانم از برزیل میان در اتریش و با هم زندگی می کنند.</a:t>
            </a:r>
          </a:p>
          <a:p>
            <a:r>
              <a:rPr lang="fa-IR" dirty="0" smtClean="0"/>
              <a:t>در فرهنگ ما ازدواج پیوند دو طایفه، قوم و خانواده است. پس این باور غلط که خانواده ها مهم نیستند در فرهنگ ما کاملا مردود است. آما طلاق در ازدواجهایی که با دو فرهنگ متفاوت بودند و شروع با نارضایتی خانواده ها بوده است بیشتر است.</a:t>
            </a:r>
          </a:p>
          <a:p>
            <a:endParaRPr lang="fa-IR" dirty="0"/>
          </a:p>
        </p:txBody>
      </p:sp>
    </p:spTree>
    <p:extLst>
      <p:ext uri="{BB962C8B-B14F-4D97-AF65-F5344CB8AC3E}">
        <p14:creationId xmlns:p14="http://schemas.microsoft.com/office/powerpoint/2010/main" xmlns="" val="3197996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من اون  رو درستش می کنم</a:t>
            </a:r>
            <a:endParaRPr lang="fa-IR" dirty="0"/>
          </a:p>
        </p:txBody>
      </p:sp>
      <p:sp>
        <p:nvSpPr>
          <p:cNvPr id="3" name="Content Placeholder 2"/>
          <p:cNvSpPr>
            <a:spLocks noGrp="1"/>
          </p:cNvSpPr>
          <p:nvPr>
            <p:ph idx="1"/>
          </p:nvPr>
        </p:nvSpPr>
        <p:spPr/>
        <p:txBody>
          <a:bodyPr/>
          <a:lstStyle/>
          <a:p>
            <a:r>
              <a:rPr lang="fa-IR" dirty="0" smtClean="0"/>
              <a:t>ازدواج با تفاوتهای مشهود</a:t>
            </a:r>
          </a:p>
          <a:p>
            <a:r>
              <a:rPr lang="fa-IR" dirty="0" smtClean="0"/>
              <a:t>اما میگه من درستش می کنم.</a:t>
            </a:r>
          </a:p>
          <a:p>
            <a:r>
              <a:rPr lang="fa-IR" dirty="0" smtClean="0"/>
              <a:t>شاید بشه اون رو درست کنی اما کل رابطه رو از دست دادی</a:t>
            </a:r>
            <a:endParaRPr lang="fa-IR" dirty="0"/>
          </a:p>
        </p:txBody>
      </p:sp>
    </p:spTree>
    <p:extLst>
      <p:ext uri="{BB962C8B-B14F-4D97-AF65-F5344CB8AC3E}">
        <p14:creationId xmlns:p14="http://schemas.microsoft.com/office/powerpoint/2010/main" xmlns="" val="4072245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تو باید مامان بابای منو مثل مامان بابای خودت دوست داشته باشی</a:t>
            </a:r>
            <a:endParaRPr lang="fa-IR" dirty="0"/>
          </a:p>
        </p:txBody>
      </p:sp>
      <p:sp>
        <p:nvSpPr>
          <p:cNvPr id="3" name="Content Placeholder 2"/>
          <p:cNvSpPr>
            <a:spLocks noGrp="1"/>
          </p:cNvSpPr>
          <p:nvPr>
            <p:ph idx="1"/>
          </p:nvPr>
        </p:nvSpPr>
        <p:spPr/>
        <p:txBody>
          <a:bodyPr/>
          <a:lstStyle/>
          <a:p>
            <a:r>
              <a:rPr lang="fa-IR" dirty="0" smtClean="0"/>
              <a:t>در فرهنگ ما هنوز رابطه خونی به رابطه سببی ارجحیت دارد. هیچ وقت داماد پسر و عروس دختر خانواده نمی شود(زیادی خوشحال نباشید، اگر در یک محفل خصوصی خانواده همسرتان  از شما دعوت شد بدونید مطالب خصوصی اونجا افشا نخواهد شد)</a:t>
            </a:r>
            <a:endParaRPr lang="fa-IR" dirty="0"/>
          </a:p>
        </p:txBody>
      </p:sp>
    </p:spTree>
    <p:extLst>
      <p:ext uri="{BB962C8B-B14F-4D97-AF65-F5344CB8AC3E}">
        <p14:creationId xmlns:p14="http://schemas.microsoft.com/office/powerpoint/2010/main" xmlns="" val="3115400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من به عنوان یک همسر باید نگهبان خانواده ام در مقابل او باشم</a:t>
            </a:r>
            <a:endParaRPr lang="fa-IR" dirty="0"/>
          </a:p>
        </p:txBody>
      </p:sp>
      <p:sp>
        <p:nvSpPr>
          <p:cNvPr id="3" name="Content Placeholder 2"/>
          <p:cNvSpPr>
            <a:spLocks noGrp="1"/>
          </p:cNvSpPr>
          <p:nvPr>
            <p:ph idx="1"/>
          </p:nvPr>
        </p:nvSpPr>
        <p:spPr/>
        <p:txBody>
          <a:bodyPr/>
          <a:lstStyle/>
          <a:p>
            <a:r>
              <a:rPr lang="fa-IR" dirty="0" smtClean="0"/>
              <a:t>والدین من هیچ نقصی ندارند.</a:t>
            </a:r>
          </a:p>
          <a:p>
            <a:r>
              <a:rPr lang="fa-IR" dirty="0" smtClean="0"/>
              <a:t>مورد بدتر : اگر هم نفصی دارند به تو ارتباطی نداره.</a:t>
            </a:r>
          </a:p>
          <a:p>
            <a:r>
              <a:rPr lang="fa-IR" dirty="0" smtClean="0"/>
              <a:t>تو سزاوار اینگونه برخوردی از جانب خانواده من هستی.</a:t>
            </a:r>
          </a:p>
          <a:p>
            <a:r>
              <a:rPr lang="fa-IR" dirty="0" smtClean="0"/>
              <a:t>عیب دارند اما تو حق نداری بگی.</a:t>
            </a:r>
            <a:endParaRPr lang="fa-IR" dirty="0"/>
          </a:p>
        </p:txBody>
      </p:sp>
    </p:spTree>
    <p:extLst>
      <p:ext uri="{BB962C8B-B14F-4D97-AF65-F5344CB8AC3E}">
        <p14:creationId xmlns:p14="http://schemas.microsoft.com/office/powerpoint/2010/main" xmlns="" val="2859307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وظیفه مرد است که چرخ اقتصاد خانواده را بچرخاند.</a:t>
            </a:r>
            <a:endParaRPr lang="fa-IR" dirty="0"/>
          </a:p>
        </p:txBody>
      </p:sp>
      <p:sp>
        <p:nvSpPr>
          <p:cNvPr id="3" name="Content Placeholder 2"/>
          <p:cNvSpPr>
            <a:spLocks noGrp="1"/>
          </p:cNvSpPr>
          <p:nvPr>
            <p:ph idx="1"/>
          </p:nvPr>
        </p:nvSpPr>
        <p:spPr/>
        <p:txBody>
          <a:bodyPr>
            <a:normAutofit fontScale="92500"/>
          </a:bodyPr>
          <a:lstStyle/>
          <a:p>
            <a:r>
              <a:rPr lang="fa-IR" dirty="0" smtClean="0"/>
              <a:t>از گذشته های دور زنان در کنار مردان کشاورزی می کردند. و امروزه نیز یک زن خانه دار  مانع خروج حدود یک و نیم تا دو میلیون چول از خانواده می شود(تربیت فرزندان، تدریس خصوصی، بهداشت، تغذیه، پوشاک).</a:t>
            </a:r>
          </a:p>
          <a:p>
            <a:endParaRPr lang="fa-IR" dirty="0" smtClean="0"/>
          </a:p>
          <a:p>
            <a:r>
              <a:rPr lang="fa-IR" dirty="0" smtClean="0"/>
              <a:t>بیشترین آمار طلاق مربوط به زنان خانه داری است که به علت فقدان دانایی فکر می کنند خانه داری شغل نیست. باید بداند که مانع خروج سرمایه از خانه می شود پس شایسته قدردانی است.</a:t>
            </a:r>
            <a:endParaRPr lang="fa-IR" dirty="0"/>
          </a:p>
        </p:txBody>
      </p:sp>
    </p:spTree>
    <p:extLst>
      <p:ext uri="{BB962C8B-B14F-4D97-AF65-F5344CB8AC3E}">
        <p14:creationId xmlns:p14="http://schemas.microsoft.com/office/powerpoint/2010/main" xmlns="" val="2383994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کار زن هم آگاهی می آورد و پول</a:t>
            </a:r>
            <a:br>
              <a:rPr lang="fa-IR" dirty="0" smtClean="0"/>
            </a:br>
            <a:endParaRPr lang="fa-IR" dirty="0"/>
          </a:p>
        </p:txBody>
      </p:sp>
      <p:sp>
        <p:nvSpPr>
          <p:cNvPr id="3" name="Content Placeholder 2"/>
          <p:cNvSpPr>
            <a:spLocks noGrp="1"/>
          </p:cNvSpPr>
          <p:nvPr>
            <p:ph idx="1"/>
          </p:nvPr>
        </p:nvSpPr>
        <p:spPr/>
        <p:txBody>
          <a:bodyPr/>
          <a:lstStyle/>
          <a:p>
            <a:r>
              <a:rPr lang="fa-IR" dirty="0" smtClean="0"/>
              <a:t>مردان این آگاهی را شاید خیلی دوست نداشته باشند. </a:t>
            </a:r>
          </a:p>
          <a:p>
            <a:r>
              <a:rPr lang="fa-IR" dirty="0" smtClean="0"/>
              <a:t>مردی که زن را از کار بیرون منع می کند مانع  می شود که زن متوجه چرخش مالی خودش هم می شود و گاهی که یک نیاز زن را برآورده می کنند پیامد آمن احساس گناه را هم در زن ایجاد می کنند(مثال برج سازی که ببینم چکار می تونم بکنم).</a:t>
            </a:r>
            <a:endParaRPr lang="fa-IR" dirty="0"/>
          </a:p>
        </p:txBody>
      </p:sp>
    </p:spTree>
    <p:extLst>
      <p:ext uri="{BB962C8B-B14F-4D97-AF65-F5344CB8AC3E}">
        <p14:creationId xmlns:p14="http://schemas.microsoft.com/office/powerpoint/2010/main" xmlns="" val="3660406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tx1">
                    <a:lumMod val="75000"/>
                    <a:lumOff val="25000"/>
                  </a:schemeClr>
                </a:solidFill>
                <a:effectLst>
                  <a:outerShdw blurRad="38100" dist="38100" dir="2700000" algn="tl">
                    <a:srgbClr val="000000">
                      <a:alpha val="43137"/>
                    </a:srgbClr>
                  </a:outerShdw>
                </a:effectLst>
                <a:cs typeface="B Titr" pitchFamily="2" charset="-78"/>
                <a:hlinkClick r:id="rId2"/>
              </a:rPr>
              <a:t>سایت تخصصی روانشناسی</a:t>
            </a:r>
            <a:endParaRPr lang="fa-IR" dirty="0">
              <a:solidFill>
                <a:schemeClr val="tx1">
                  <a:lumMod val="75000"/>
                  <a:lumOff val="25000"/>
                </a:schemeClr>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7200" dirty="0" smtClean="0"/>
              <a:t>soltani12.ir</a:t>
            </a:r>
          </a:p>
          <a:p>
            <a:pPr marL="0" indent="0">
              <a:buNone/>
            </a:pPr>
            <a:endParaRPr lang="en-US" dirty="0" smtClean="0"/>
          </a:p>
        </p:txBody>
      </p:sp>
    </p:spTree>
    <p:extLst>
      <p:ext uri="{BB962C8B-B14F-4D97-AF65-F5344CB8AC3E}">
        <p14:creationId xmlns:p14="http://schemas.microsoft.com/office/powerpoint/2010/main" xmlns="" val="2514678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سندرم سیندرلا</a:t>
            </a:r>
            <a:br>
              <a:rPr lang="fa-IR" dirty="0" smtClean="0"/>
            </a:br>
            <a:endParaRPr lang="fa-IR" dirty="0"/>
          </a:p>
        </p:txBody>
      </p:sp>
      <p:sp>
        <p:nvSpPr>
          <p:cNvPr id="3" name="Content Placeholder 2"/>
          <p:cNvSpPr>
            <a:spLocks noGrp="1"/>
          </p:cNvSpPr>
          <p:nvPr>
            <p:ph idx="1"/>
          </p:nvPr>
        </p:nvSpPr>
        <p:spPr/>
        <p:txBody>
          <a:bodyPr/>
          <a:lstStyle/>
          <a:p>
            <a:r>
              <a:rPr lang="fa-IR" dirty="0" smtClean="0"/>
              <a:t>وقتی بچه هامون 3 ساله اند و در عروسی می رقصند میگیم انشاالله عروس بشی. وقتی 13 ساله است و برایش آرزوی عروسی و خوشبختی می کنیم . در 25 سالگی آرزوی باز شدن بخت براش می کنیم چون اعتقادمون اینه که تا عروس نشه بلاتکلیفه و خوشبخت نیست. </a:t>
            </a:r>
          </a:p>
          <a:p>
            <a:r>
              <a:rPr lang="fa-IR" dirty="0" smtClean="0"/>
              <a:t>حالا الان و اکنون کجاست ؟؟؟؟</a:t>
            </a:r>
            <a:endParaRPr lang="fa-IR" dirty="0"/>
          </a:p>
        </p:txBody>
      </p:sp>
    </p:spTree>
    <p:extLst>
      <p:ext uri="{BB962C8B-B14F-4D97-AF65-F5344CB8AC3E}">
        <p14:creationId xmlns:p14="http://schemas.microsoft.com/office/powerpoint/2010/main" xmlns="" val="3086101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تحول فرایند ازدواج</a:t>
            </a:r>
            <a:br>
              <a:rPr lang="fa-IR" dirty="0" smtClean="0"/>
            </a:br>
            <a:endParaRPr lang="fa-IR" dirty="0"/>
          </a:p>
        </p:txBody>
      </p:sp>
      <p:sp>
        <p:nvSpPr>
          <p:cNvPr id="3" name="Content Placeholder 2"/>
          <p:cNvSpPr>
            <a:spLocks noGrp="1"/>
          </p:cNvSpPr>
          <p:nvPr>
            <p:ph idx="1"/>
          </p:nvPr>
        </p:nvSpPr>
        <p:spPr/>
        <p:txBody>
          <a:bodyPr>
            <a:normAutofit lnSpcReduction="10000"/>
          </a:bodyPr>
          <a:lstStyle/>
          <a:p>
            <a:r>
              <a:rPr lang="fa-IR" dirty="0" smtClean="0"/>
              <a:t>از دهه 1330 تا 1340: شما برای هم خوبید مبارکه</a:t>
            </a:r>
          </a:p>
          <a:p>
            <a:r>
              <a:rPr lang="fa-IR" dirty="0" smtClean="0"/>
              <a:t>از دهه 1340 تا 1350: دختر جان فکر کنم برای تو مناسبه بله یا خیر؟</a:t>
            </a:r>
          </a:p>
          <a:p>
            <a:r>
              <a:rPr lang="fa-IR" dirty="0" smtClean="0"/>
              <a:t>از دهه 1350 تا 1370: ازدواج ایدیولوژیکی یعنی حزب اللهی با حزب اللهی، توده با توده، </a:t>
            </a:r>
          </a:p>
          <a:p>
            <a:r>
              <a:rPr lang="fa-IR" dirty="0" smtClean="0"/>
              <a:t>از دهه 1370 تاکنون: ازدواج بر پایه مطالبات مالی انجام می شد.بنابراین بعضی افراد اصلا برای خودشان تعهد ایجاد نمی کنند.</a:t>
            </a:r>
          </a:p>
          <a:p>
            <a:endParaRPr lang="fa-IR" dirty="0"/>
          </a:p>
        </p:txBody>
      </p:sp>
    </p:spTree>
    <p:extLst>
      <p:ext uri="{BB962C8B-B14F-4D97-AF65-F5344CB8AC3E}">
        <p14:creationId xmlns:p14="http://schemas.microsoft.com/office/powerpoint/2010/main" xmlns="" val="170864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نگرش پیرامون ازدواج</a:t>
            </a:r>
            <a:endParaRPr lang="fa-IR" dirty="0"/>
          </a:p>
        </p:txBody>
      </p:sp>
      <p:sp>
        <p:nvSpPr>
          <p:cNvPr id="3" name="Content Placeholder 2"/>
          <p:cNvSpPr>
            <a:spLocks noGrp="1"/>
          </p:cNvSpPr>
          <p:nvPr>
            <p:ph idx="1"/>
          </p:nvPr>
        </p:nvSpPr>
        <p:spPr/>
        <p:txBody>
          <a:bodyPr/>
          <a:lstStyle/>
          <a:p>
            <a:r>
              <a:rPr lang="fa-IR" dirty="0" smtClean="0"/>
              <a:t>فردا صبح بعد از ازدواج تمام نیازهای من شکل می گیرد پس دیگر نیاز به زحمت کشیدن نیست. چون من ازدواج کردم که راحت بشم.</a:t>
            </a:r>
          </a:p>
          <a:p>
            <a:r>
              <a:rPr lang="fa-IR" dirty="0" smtClean="0"/>
              <a:t>در حالیکه هر روز صبح زوجین با ابراز محبت به هم باید چرخ عشق را بچرخانندو تا این همه فجایع  فرازاناشویی اتفاق نیفتد.</a:t>
            </a:r>
            <a:endParaRPr lang="fa-IR" dirty="0"/>
          </a:p>
        </p:txBody>
      </p:sp>
    </p:spTree>
    <p:extLst>
      <p:ext uri="{BB962C8B-B14F-4D97-AF65-F5344CB8AC3E}">
        <p14:creationId xmlns:p14="http://schemas.microsoft.com/office/powerpoint/2010/main" xmlns="" val="2048749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چند باور اشتباه</a:t>
            </a:r>
            <a:br>
              <a:rPr lang="fa-IR" dirty="0" smtClean="0"/>
            </a:br>
            <a:r>
              <a:rPr lang="fa-IR" dirty="0" smtClean="0"/>
              <a:t>خود گول زنی</a:t>
            </a:r>
            <a:endParaRPr lang="fa-IR" dirty="0"/>
          </a:p>
        </p:txBody>
      </p:sp>
      <p:sp>
        <p:nvSpPr>
          <p:cNvPr id="3" name="Content Placeholder 2"/>
          <p:cNvSpPr>
            <a:spLocks noGrp="1"/>
          </p:cNvSpPr>
          <p:nvPr>
            <p:ph idx="1"/>
          </p:nvPr>
        </p:nvSpPr>
        <p:spPr/>
        <p:txBody>
          <a:bodyPr/>
          <a:lstStyle/>
          <a:p>
            <a:r>
              <a:rPr lang="fa-IR" dirty="0" smtClean="0"/>
              <a:t>زوجین برای این که خوب باشند باید از همه نیازهای خود چشم پوشی کنند. مثلا  برای اینکه من زن خوبی باشم باید از همه خواسته های خود عقب نشینی کنم. (خود گول زنی) </a:t>
            </a:r>
            <a:endParaRPr lang="fa-IR" dirty="0"/>
          </a:p>
        </p:txBody>
      </p:sp>
    </p:spTree>
    <p:extLst>
      <p:ext uri="{BB962C8B-B14F-4D97-AF65-F5344CB8AC3E}">
        <p14:creationId xmlns:p14="http://schemas.microsoft.com/office/powerpoint/2010/main" xmlns="" val="3650809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صداقت</a:t>
            </a:r>
            <a:endParaRPr lang="fa-IR" dirty="0"/>
          </a:p>
        </p:txBody>
      </p:sp>
      <p:sp>
        <p:nvSpPr>
          <p:cNvPr id="3" name="Content Placeholder 2"/>
          <p:cNvSpPr>
            <a:spLocks noGrp="1"/>
          </p:cNvSpPr>
          <p:nvPr>
            <p:ph idx="1"/>
          </p:nvPr>
        </p:nvSpPr>
        <p:spPr/>
        <p:txBody>
          <a:bodyPr/>
          <a:lstStyle/>
          <a:p>
            <a:r>
              <a:rPr lang="fa-IR" dirty="0" smtClean="0"/>
              <a:t>زوجین باید به هر قیمتی صادق باشند:</a:t>
            </a:r>
          </a:p>
          <a:p>
            <a:r>
              <a:rPr lang="fa-IR" dirty="0" smtClean="0"/>
              <a:t>در حالیکه داستان اینه شما از فرق سر تا نوک پا صادق باشید فقط سر زبان حکمت داشته باشید. بنابراین نباید همه مطالب گفته شود........</a:t>
            </a:r>
            <a:endParaRPr lang="fa-IR" dirty="0"/>
          </a:p>
        </p:txBody>
      </p:sp>
    </p:spTree>
    <p:extLst>
      <p:ext uri="{BB962C8B-B14F-4D97-AF65-F5344CB8AC3E}">
        <p14:creationId xmlns:p14="http://schemas.microsoft.com/office/powerpoint/2010/main" xmlns="" val="1863503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نگذار زنت پررو بشه</a:t>
            </a:r>
            <a:endParaRPr lang="fa-IR" dirty="0"/>
          </a:p>
        </p:txBody>
      </p:sp>
      <p:sp>
        <p:nvSpPr>
          <p:cNvPr id="3" name="Content Placeholder 2"/>
          <p:cNvSpPr>
            <a:spLocks noGrp="1"/>
          </p:cNvSpPr>
          <p:nvPr>
            <p:ph idx="1"/>
          </p:nvPr>
        </p:nvSpPr>
        <p:spPr/>
        <p:txBody>
          <a:bodyPr/>
          <a:lstStyle/>
          <a:p>
            <a:r>
              <a:rPr lang="fa-IR" dirty="0" smtClean="0"/>
              <a:t>در بافت اجتماعی به ما آموزش دادند نگذار زنت پررو بشه ( یعنی اگه شوهر عیب تو رو نگه پس کی بگه). ترس از پررو شدن به این خاطر است که برای رابطه ای که با هم دارند ارزش قایل نیستند. این افراد مرتب کنترل می کنند تفحص می کنند.</a:t>
            </a:r>
            <a:endParaRPr lang="fa-IR" dirty="0"/>
          </a:p>
        </p:txBody>
      </p:sp>
    </p:spTree>
    <p:extLst>
      <p:ext uri="{BB962C8B-B14F-4D97-AF65-F5344CB8AC3E}">
        <p14:creationId xmlns:p14="http://schemas.microsoft.com/office/powerpoint/2010/main" xmlns="" val="1363587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گارانتی</a:t>
            </a:r>
            <a:endParaRPr lang="fa-IR" dirty="0"/>
          </a:p>
        </p:txBody>
      </p:sp>
      <p:sp>
        <p:nvSpPr>
          <p:cNvPr id="3" name="Content Placeholder 2"/>
          <p:cNvSpPr>
            <a:spLocks noGrp="1"/>
          </p:cNvSpPr>
          <p:nvPr>
            <p:ph idx="1"/>
          </p:nvPr>
        </p:nvSpPr>
        <p:spPr/>
        <p:txBody>
          <a:bodyPr>
            <a:normAutofit/>
          </a:bodyPr>
          <a:lstStyle/>
          <a:p>
            <a:r>
              <a:rPr lang="fa-IR" dirty="0" smtClean="0"/>
              <a:t>روز اول گفت نمی خواد ملکی به اسمم بکنی اما حالا بعد از 20 سال میگه سند بزن. پس تغییر کرده پس باید تعویض بشه(احساس ناامنی خانمها زمانی که ثروت همسرشان زیاد می شود).</a:t>
            </a:r>
          </a:p>
          <a:p>
            <a:r>
              <a:rPr lang="fa-IR" dirty="0" smtClean="0"/>
              <a:t>یا زن یا مردی که نازا است و این حق را برای دیگری ایجاد می کند که ازدواج مججد داشته باشد.(این فرهنگ سلطانی است که ازدواج میکنه که صاحب فرزند بشه تا تاج و تخت ادامه پیدا کنه اما مگر ما ازدواج می کنیم تا فرزند داشته باشیم).</a:t>
            </a:r>
          </a:p>
          <a:p>
            <a:endParaRPr lang="fa-IR" dirty="0"/>
          </a:p>
        </p:txBody>
      </p:sp>
    </p:spTree>
    <p:extLst>
      <p:ext uri="{BB962C8B-B14F-4D97-AF65-F5344CB8AC3E}">
        <p14:creationId xmlns:p14="http://schemas.microsoft.com/office/powerpoint/2010/main" xmlns="" val="78087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تفکر اشتباه</a:t>
            </a:r>
            <a:endParaRPr lang="fa-IR" dirty="0"/>
          </a:p>
        </p:txBody>
      </p:sp>
      <p:sp>
        <p:nvSpPr>
          <p:cNvPr id="3" name="Content Placeholder 2"/>
          <p:cNvSpPr>
            <a:spLocks noGrp="1"/>
          </p:cNvSpPr>
          <p:nvPr>
            <p:ph idx="1"/>
          </p:nvPr>
        </p:nvSpPr>
        <p:spPr/>
        <p:txBody>
          <a:bodyPr/>
          <a:lstStyle/>
          <a:p>
            <a:r>
              <a:rPr lang="fa-IR" dirty="0" smtClean="0"/>
              <a:t>مرد جماعت جای اعتماد نیست: مردی که قرار است خیانت کند با یک موجود فضایی این رابطه را ندارد پس باز هم پای یک زن در میان است. آما میزان خیانت زنها را در مقایسه با مردان 2 درصد کمتر می داند پس چرا اینقدر هجوم به آقایان زیاد است.</a:t>
            </a:r>
            <a:endParaRPr lang="fa-IR" dirty="0"/>
          </a:p>
        </p:txBody>
      </p:sp>
    </p:spTree>
    <p:extLst>
      <p:ext uri="{BB962C8B-B14F-4D97-AF65-F5344CB8AC3E}">
        <p14:creationId xmlns:p14="http://schemas.microsoft.com/office/powerpoint/2010/main" xmlns="" val="521885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45</TotalTime>
  <Words>919</Words>
  <Application>Microsoft Office PowerPoint</Application>
  <PresentationFormat>On-screen Show (4:3)</PresentationFormat>
  <Paragraphs>59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کارگاه زوج درمانی</vt:lpstr>
      <vt:lpstr>سندرم سیندرلا </vt:lpstr>
      <vt:lpstr>تحول فرایند ازدواج </vt:lpstr>
      <vt:lpstr>نگرش پیرامون ازدواج</vt:lpstr>
      <vt:lpstr>چند باور اشتباه خود گول زنی</vt:lpstr>
      <vt:lpstr>صداقت</vt:lpstr>
      <vt:lpstr>نگذار زنت پررو بشه</vt:lpstr>
      <vt:lpstr>گارانتی</vt:lpstr>
      <vt:lpstr>تفکر اشتباه</vt:lpstr>
      <vt:lpstr>او مسؤل همه داستان است</vt:lpstr>
      <vt:lpstr>رفتارهای نابالغانه</vt:lpstr>
      <vt:lpstr>ازدواج مدرن</vt:lpstr>
      <vt:lpstr>من اون  رو درستش می کنم</vt:lpstr>
      <vt:lpstr>تو باید مامان بابای منو مثل مامان بابای خودت دوست داشته باشی</vt:lpstr>
      <vt:lpstr>من به عنوان یک همسر باید نگهبان خانواده ام در مقابل او باشم</vt:lpstr>
      <vt:lpstr>وظیفه مرد است که چرخ اقتصاد خانواده را بچرخاند.</vt:lpstr>
      <vt:lpstr>کار زن هم آگاهی می آورد و پول </vt:lpstr>
      <vt:lpstr>سایت تخصصی روانشناسی</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کارگاه زوج درمانی</dc:title>
  <dc:creator>so</dc:creator>
  <cp:lastModifiedBy>mahdi</cp:lastModifiedBy>
  <cp:revision>11</cp:revision>
  <dcterms:created xsi:type="dcterms:W3CDTF">2015-03-26T06:26:30Z</dcterms:created>
  <dcterms:modified xsi:type="dcterms:W3CDTF">2015-05-20T03:14:38Z</dcterms:modified>
</cp:coreProperties>
</file>