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72" r:id="rId3"/>
  </p:sldMasterIdLst>
  <p:sldIdLst>
    <p:sldId id="279" r:id="rId4"/>
    <p:sldId id="281" r:id="rId5"/>
    <p:sldId id="280" r:id="rId6"/>
    <p:sldId id="257" r:id="rId7"/>
    <p:sldId id="273" r:id="rId8"/>
    <p:sldId id="274" r:id="rId9"/>
    <p:sldId id="275" r:id="rId10"/>
    <p:sldId id="276" r:id="rId11"/>
    <p:sldId id="258" r:id="rId12"/>
    <p:sldId id="259" r:id="rId13"/>
    <p:sldId id="260" r:id="rId14"/>
    <p:sldId id="277" r:id="rId15"/>
    <p:sldId id="262" r:id="rId16"/>
    <p:sldId id="261" r:id="rId17"/>
    <p:sldId id="285" r:id="rId18"/>
    <p:sldId id="271" r:id="rId19"/>
    <p:sldId id="270" r:id="rId20"/>
    <p:sldId id="264" r:id="rId21"/>
    <p:sldId id="265" r:id="rId22"/>
    <p:sldId id="267" r:id="rId23"/>
    <p:sldId id="266" r:id="rId24"/>
    <p:sldId id="268" r:id="rId25"/>
    <p:sldId id="269" r:id="rId26"/>
    <p:sldId id="272" r:id="rId27"/>
    <p:sldId id="284" r:id="rId28"/>
    <p:sldId id="282" r:id="rId29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750D"/>
    <a:srgbClr val="6CEB25"/>
    <a:srgbClr val="08A810"/>
    <a:srgbClr val="FFFF00"/>
    <a:srgbClr val="003300"/>
    <a:srgbClr val="562002"/>
    <a:srgbClr val="4F81BD"/>
    <a:srgbClr val="17024A"/>
    <a:srgbClr val="023C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1" d="100"/>
          <a:sy n="71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6180F5-984F-419C-8AB0-9818E12ED5E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C5D74605-7E48-4266-9CA8-7F52C35D84C3}">
      <dgm:prSet custT="1"/>
      <dgm:spPr>
        <a:noFill/>
        <a:ln>
          <a:noFill/>
        </a:ln>
      </dgm:spPr>
      <dgm:t>
        <a:bodyPr/>
        <a:lstStyle/>
        <a:p>
          <a:pPr algn="ctr" rtl="1"/>
          <a:r>
            <a:rPr lang="fa-IR" sz="6600" dirty="0" err="1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IranNastaliq" pitchFamily="18" charset="0"/>
              <a:cs typeface="IranNastaliq" pitchFamily="18" charset="0"/>
            </a:rPr>
            <a:t>اللهم</a:t>
          </a:r>
          <a:r>
            <a:rPr lang="fa-IR" sz="66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IranNastaliq" pitchFamily="18" charset="0"/>
              <a:cs typeface="IranNastaliq" pitchFamily="18" charset="0"/>
            </a:rPr>
            <a:t> </a:t>
          </a:r>
          <a:r>
            <a:rPr lang="fa-IR" sz="6600" dirty="0" err="1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IranNastaliq" pitchFamily="18" charset="0"/>
              <a:cs typeface="IranNastaliq" pitchFamily="18" charset="0"/>
            </a:rPr>
            <a:t>صلِّ</a:t>
          </a:r>
          <a:r>
            <a:rPr lang="fa-IR" sz="66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IranNastaliq" pitchFamily="18" charset="0"/>
              <a:cs typeface="IranNastaliq" pitchFamily="18" charset="0"/>
            </a:rPr>
            <a:t>  علی  محمد   و  آل محمد   </a:t>
          </a:r>
          <a:r>
            <a:rPr lang="fa-IR" sz="6600" dirty="0" err="1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IranNastaliq" pitchFamily="18" charset="0"/>
              <a:cs typeface="IranNastaliq" pitchFamily="18" charset="0"/>
            </a:rPr>
            <a:t>وعجّل</a:t>
          </a:r>
          <a:r>
            <a:rPr lang="fa-IR" sz="66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IranNastaliq" pitchFamily="18" charset="0"/>
              <a:cs typeface="IranNastaliq" pitchFamily="18" charset="0"/>
            </a:rPr>
            <a:t>   </a:t>
          </a:r>
          <a:r>
            <a:rPr lang="fa-IR" sz="6600" dirty="0" err="1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IranNastaliq" pitchFamily="18" charset="0"/>
              <a:cs typeface="IranNastaliq" pitchFamily="18" charset="0"/>
            </a:rPr>
            <a:t>فرجهم</a:t>
          </a:r>
          <a:endParaRPr lang="fa-IR" sz="6600" dirty="0">
            <a:ln>
              <a:solidFill>
                <a:srgbClr val="C00000"/>
              </a:solidFill>
            </a:ln>
            <a:solidFill>
              <a:srgbClr val="C00000"/>
            </a:solidFill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  <a:latin typeface="IranNastaliq" pitchFamily="18" charset="0"/>
            <a:cs typeface="IranNastaliq" pitchFamily="18" charset="0"/>
          </a:endParaRPr>
        </a:p>
      </dgm:t>
    </dgm:pt>
    <dgm:pt modelId="{01097EBF-3F7E-46A0-968D-2D4104AE4A70}" type="parTrans" cxnId="{0BE65027-5C2F-44BE-B7C4-52ADA36CA17F}">
      <dgm:prSet/>
      <dgm:spPr/>
      <dgm:t>
        <a:bodyPr/>
        <a:lstStyle/>
        <a:p>
          <a:pPr rtl="1"/>
          <a:endParaRPr lang="fa-IR"/>
        </a:p>
      </dgm:t>
    </dgm:pt>
    <dgm:pt modelId="{98FE4918-17EF-488F-90BA-8A52D10D27C2}" type="sibTrans" cxnId="{0BE65027-5C2F-44BE-B7C4-52ADA36CA17F}">
      <dgm:prSet/>
      <dgm:spPr/>
      <dgm:t>
        <a:bodyPr/>
        <a:lstStyle/>
        <a:p>
          <a:pPr rtl="1"/>
          <a:endParaRPr lang="fa-IR"/>
        </a:p>
      </dgm:t>
    </dgm:pt>
    <dgm:pt modelId="{71D538A3-9F8D-42A7-A27D-C2167A52B533}" type="pres">
      <dgm:prSet presAssocID="{456180F5-984F-419C-8AB0-9818E12ED5E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331990EE-2705-4EB3-AC4D-D4A77336C57A}" type="pres">
      <dgm:prSet presAssocID="{C5D74605-7E48-4266-9CA8-7F52C35D84C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26F5652B-C83B-47AD-8B26-4699540C59E6}" type="presOf" srcId="{456180F5-984F-419C-8AB0-9818E12ED5E2}" destId="{71D538A3-9F8D-42A7-A27D-C2167A52B533}" srcOrd="0" destOrd="0" presId="urn:microsoft.com/office/officeart/2005/8/layout/vList2"/>
    <dgm:cxn modelId="{0BE65027-5C2F-44BE-B7C4-52ADA36CA17F}" srcId="{456180F5-984F-419C-8AB0-9818E12ED5E2}" destId="{C5D74605-7E48-4266-9CA8-7F52C35D84C3}" srcOrd="0" destOrd="0" parTransId="{01097EBF-3F7E-46A0-968D-2D4104AE4A70}" sibTransId="{98FE4918-17EF-488F-90BA-8A52D10D27C2}"/>
    <dgm:cxn modelId="{34E3A3FD-0631-4112-B93D-5EB8E33B516B}" type="presOf" srcId="{C5D74605-7E48-4266-9CA8-7F52C35D84C3}" destId="{331990EE-2705-4EB3-AC4D-D4A77336C57A}" srcOrd="0" destOrd="0" presId="urn:microsoft.com/office/officeart/2005/8/layout/vList2"/>
    <dgm:cxn modelId="{2C859375-54B9-4972-AC88-43D07CB55F02}" type="presParOf" srcId="{71D538A3-9F8D-42A7-A27D-C2167A52B533}" destId="{331990EE-2705-4EB3-AC4D-D4A77336C57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A5C7B85-4426-4BBF-8102-9FAD3C9D183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CB9325B5-05C5-42BE-8068-2A0FAEC6D7C6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 w="76200">
          <a:solidFill>
            <a:srgbClr val="C00000"/>
          </a:solidFill>
        </a:ln>
      </dgm:spPr>
      <dgm:t>
        <a:bodyPr/>
        <a:lstStyle/>
        <a:p>
          <a:pPr algn="ctr" rtl="1"/>
          <a:r>
            <a:rPr lang="fa-IR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راز  ذکر </a:t>
          </a:r>
          <a:r>
            <a:rPr lang="fa-IR" sz="54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بحول</a:t>
          </a:r>
          <a:r>
            <a:rPr lang="fa-IR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الله </a:t>
          </a:r>
          <a:endParaRPr lang="fa-IR" sz="54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7D0244FC-055D-4D8C-A7BB-C05C5D8B7A49}" type="parTrans" cxnId="{734BEC65-5F94-4A12-AC94-765FA7E9495D}">
      <dgm:prSet/>
      <dgm:spPr/>
      <dgm:t>
        <a:bodyPr/>
        <a:lstStyle/>
        <a:p>
          <a:pPr rtl="1"/>
          <a:endParaRPr lang="fa-IR"/>
        </a:p>
      </dgm:t>
    </dgm:pt>
    <dgm:pt modelId="{9A9E546B-70EE-4A2A-895C-1C8491457093}" type="sibTrans" cxnId="{734BEC65-5F94-4A12-AC94-765FA7E9495D}">
      <dgm:prSet/>
      <dgm:spPr/>
      <dgm:t>
        <a:bodyPr/>
        <a:lstStyle/>
        <a:p>
          <a:pPr rtl="1"/>
          <a:endParaRPr lang="fa-IR"/>
        </a:p>
      </dgm:t>
    </dgm:pt>
    <dgm:pt modelId="{BB0CBEF3-FA93-4BA5-8B9F-21F8B5BFFA2C}" type="pres">
      <dgm:prSet presAssocID="{DA5C7B85-4426-4BBF-8102-9FAD3C9D183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DA1E643F-8BC3-4EFE-9C36-477A363DAE5E}" type="pres">
      <dgm:prSet presAssocID="{CB9325B5-05C5-42BE-8068-2A0FAEC6D7C6}" presName="parentText" presStyleLbl="node1" presStyleIdx="0" presStyleCnt="1" custScaleY="139250" custLinFactNeighborY="7699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734BEC65-5F94-4A12-AC94-765FA7E9495D}" srcId="{DA5C7B85-4426-4BBF-8102-9FAD3C9D1835}" destId="{CB9325B5-05C5-42BE-8068-2A0FAEC6D7C6}" srcOrd="0" destOrd="0" parTransId="{7D0244FC-055D-4D8C-A7BB-C05C5D8B7A49}" sibTransId="{9A9E546B-70EE-4A2A-895C-1C8491457093}"/>
    <dgm:cxn modelId="{141D952D-6B2A-4A89-AC9B-4170439DAB68}" type="presOf" srcId="{CB9325B5-05C5-42BE-8068-2A0FAEC6D7C6}" destId="{DA1E643F-8BC3-4EFE-9C36-477A363DAE5E}" srcOrd="0" destOrd="0" presId="urn:microsoft.com/office/officeart/2005/8/layout/vList2"/>
    <dgm:cxn modelId="{6FB0C5CC-0BA7-4E41-8C68-613DB7C5D15C}" type="presOf" srcId="{DA5C7B85-4426-4BBF-8102-9FAD3C9D1835}" destId="{BB0CBEF3-FA93-4BA5-8B9F-21F8B5BFFA2C}" srcOrd="0" destOrd="0" presId="urn:microsoft.com/office/officeart/2005/8/layout/vList2"/>
    <dgm:cxn modelId="{2E93AA02-D1A9-454F-AFB8-D01ECCF35BEE}" type="presParOf" srcId="{BB0CBEF3-FA93-4BA5-8B9F-21F8B5BFFA2C}" destId="{DA1E643F-8BC3-4EFE-9C36-477A363DAE5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430405E-3A66-413E-81DA-7FC146FE2DD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03403ADC-6DF5-4F0B-B015-670FB4159EF0}">
      <dgm:prSet/>
      <dgm:spPr>
        <a:ln w="76200">
          <a:solidFill>
            <a:srgbClr val="19750D"/>
          </a:solidFill>
        </a:ln>
      </dgm:spPr>
      <dgm:t>
        <a:bodyPr/>
        <a:lstStyle/>
        <a:p>
          <a:pPr rtl="1"/>
          <a:r>
            <a:rPr lang="fa-IR" dirty="0" smtClean="0"/>
            <a:t>اقرار و اعتقاد به اختیار انسان و برائت از جبر و تفویض</a:t>
          </a:r>
          <a:endParaRPr lang="fa-IR" dirty="0"/>
        </a:p>
      </dgm:t>
    </dgm:pt>
    <dgm:pt modelId="{2F48A6F3-636B-4362-8F49-C22DE92E13C2}" type="parTrans" cxnId="{67CFE328-33CA-43EE-B5B6-317569957E13}">
      <dgm:prSet/>
      <dgm:spPr/>
      <dgm:t>
        <a:bodyPr/>
        <a:lstStyle/>
        <a:p>
          <a:pPr rtl="1"/>
          <a:endParaRPr lang="fa-IR"/>
        </a:p>
      </dgm:t>
    </dgm:pt>
    <dgm:pt modelId="{9ECC65C2-F520-410A-9088-437181BC634F}" type="sibTrans" cxnId="{67CFE328-33CA-43EE-B5B6-317569957E13}">
      <dgm:prSet/>
      <dgm:spPr/>
      <dgm:t>
        <a:bodyPr/>
        <a:lstStyle/>
        <a:p>
          <a:pPr rtl="1"/>
          <a:endParaRPr lang="fa-IR"/>
        </a:p>
      </dgm:t>
    </dgm:pt>
    <dgm:pt modelId="{768CD8E8-E654-4602-ADCE-6BB3EB720ADB}" type="pres">
      <dgm:prSet presAssocID="{4430405E-3A66-413E-81DA-7FC146FE2D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06FE3A36-2382-4096-952E-B92E17EA3D08}" type="pres">
      <dgm:prSet presAssocID="{03403ADC-6DF5-4F0B-B015-670FB4159EF0}" presName="parentText" presStyleLbl="node1" presStyleIdx="0" presStyleCnt="1" custScaleY="132167" custLinFactNeighborY="-359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C380CE45-E1F8-4A01-8CAA-F5C0E9902CE5}" type="presOf" srcId="{4430405E-3A66-413E-81DA-7FC146FE2DD4}" destId="{768CD8E8-E654-4602-ADCE-6BB3EB720ADB}" srcOrd="0" destOrd="0" presId="urn:microsoft.com/office/officeart/2005/8/layout/vList2"/>
    <dgm:cxn modelId="{67CFE328-33CA-43EE-B5B6-317569957E13}" srcId="{4430405E-3A66-413E-81DA-7FC146FE2DD4}" destId="{03403ADC-6DF5-4F0B-B015-670FB4159EF0}" srcOrd="0" destOrd="0" parTransId="{2F48A6F3-636B-4362-8F49-C22DE92E13C2}" sibTransId="{9ECC65C2-F520-410A-9088-437181BC634F}"/>
    <dgm:cxn modelId="{A3B991D0-0EB0-4D3D-B5E9-CDE7F2A56271}" type="presOf" srcId="{03403ADC-6DF5-4F0B-B015-670FB4159EF0}" destId="{06FE3A36-2382-4096-952E-B92E17EA3D08}" srcOrd="0" destOrd="0" presId="urn:microsoft.com/office/officeart/2005/8/layout/vList2"/>
    <dgm:cxn modelId="{D223CAC2-66A6-4882-A9A1-3DFB3DA1600B}" type="presParOf" srcId="{768CD8E8-E654-4602-ADCE-6BB3EB720ADB}" destId="{06FE3A36-2382-4096-952E-B92E17EA3D0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F69C1E8-F013-4244-876B-2876DD17ACF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6E7EB5CD-9945-4962-9172-C9A99B149AD9}">
      <dgm:prSet custT="1"/>
      <dgm:spPr>
        <a:ln w="57150">
          <a:solidFill>
            <a:srgbClr val="562002"/>
          </a:solidFill>
        </a:ln>
      </dgm:spPr>
      <dgm:t>
        <a:bodyPr/>
        <a:lstStyle/>
        <a:p>
          <a:pPr rtl="1"/>
          <a:r>
            <a:rPr lang="fa-IR" sz="3200" dirty="0" smtClean="0"/>
            <a:t>وقار و بزرگداشت نماز </a:t>
          </a:r>
          <a:endParaRPr lang="fa-IR" sz="3200" dirty="0"/>
        </a:p>
      </dgm:t>
    </dgm:pt>
    <dgm:pt modelId="{CC4F5409-95D3-49F3-82D9-B2E5CF45096E}" type="parTrans" cxnId="{FFD1B72C-74D3-48C1-A883-F7D2E48D5C55}">
      <dgm:prSet/>
      <dgm:spPr/>
      <dgm:t>
        <a:bodyPr/>
        <a:lstStyle/>
        <a:p>
          <a:pPr rtl="1"/>
          <a:endParaRPr lang="fa-IR" sz="2000"/>
        </a:p>
      </dgm:t>
    </dgm:pt>
    <dgm:pt modelId="{701DEECA-3BAD-4438-AA8E-DF9009A86746}" type="sibTrans" cxnId="{FFD1B72C-74D3-48C1-A883-F7D2E48D5C55}">
      <dgm:prSet/>
      <dgm:spPr/>
      <dgm:t>
        <a:bodyPr/>
        <a:lstStyle/>
        <a:p>
          <a:pPr rtl="1"/>
          <a:endParaRPr lang="fa-IR" sz="2000"/>
        </a:p>
      </dgm:t>
    </dgm:pt>
    <dgm:pt modelId="{F148BC0B-8A86-4F46-9125-5AE0A12FEB46}">
      <dgm:prSet custT="1"/>
      <dgm:spPr>
        <a:ln w="57150">
          <a:solidFill>
            <a:srgbClr val="562002"/>
          </a:solidFill>
        </a:ln>
      </dgm:spPr>
      <dgm:t>
        <a:bodyPr/>
        <a:lstStyle/>
        <a:p>
          <a:pPr rtl="1"/>
          <a:r>
            <a:rPr lang="fa-IR" sz="3200" dirty="0" smtClean="0"/>
            <a:t>نشانه فرو تنی نماز گزار</a:t>
          </a:r>
          <a:endParaRPr lang="fa-IR" sz="3200" dirty="0"/>
        </a:p>
      </dgm:t>
    </dgm:pt>
    <dgm:pt modelId="{6EAF549D-FEC7-496D-A677-870FDB65BC7E}" type="parTrans" cxnId="{378BB73E-3D5C-40BC-9081-5DA762A2017B}">
      <dgm:prSet/>
      <dgm:spPr/>
      <dgm:t>
        <a:bodyPr/>
        <a:lstStyle/>
        <a:p>
          <a:pPr rtl="1"/>
          <a:endParaRPr lang="fa-IR" sz="2000"/>
        </a:p>
      </dgm:t>
    </dgm:pt>
    <dgm:pt modelId="{166E0ACF-EB5F-4325-A31A-51963CD26DEB}" type="sibTrans" cxnId="{378BB73E-3D5C-40BC-9081-5DA762A2017B}">
      <dgm:prSet/>
      <dgm:spPr/>
      <dgm:t>
        <a:bodyPr/>
        <a:lstStyle/>
        <a:p>
          <a:pPr rtl="1"/>
          <a:endParaRPr lang="fa-IR" sz="2000"/>
        </a:p>
      </dgm:t>
    </dgm:pt>
    <dgm:pt modelId="{4CCDB527-11D8-4A0A-8FB9-BAD44A58170E}">
      <dgm:prSet custT="1"/>
      <dgm:spPr>
        <a:ln w="57150">
          <a:solidFill>
            <a:srgbClr val="562002"/>
          </a:solidFill>
        </a:ln>
      </dgm:spPr>
      <dgm:t>
        <a:bodyPr/>
        <a:lstStyle/>
        <a:p>
          <a:pPr rtl="1"/>
          <a:r>
            <a:rPr lang="fa-IR" sz="3200" dirty="0" smtClean="0"/>
            <a:t>ترک آ ن باعث  سبکی و بی خیری نماز می شود</a:t>
          </a:r>
          <a:endParaRPr lang="fa-IR" sz="3200" dirty="0"/>
        </a:p>
      </dgm:t>
    </dgm:pt>
    <dgm:pt modelId="{25130D24-534E-487C-BABF-D1D9CD65C36E}" type="parTrans" cxnId="{3D65A2CA-45AD-4300-B3BC-8581C23D0001}">
      <dgm:prSet/>
      <dgm:spPr/>
      <dgm:t>
        <a:bodyPr/>
        <a:lstStyle/>
        <a:p>
          <a:pPr rtl="1"/>
          <a:endParaRPr lang="fa-IR" sz="2000"/>
        </a:p>
      </dgm:t>
    </dgm:pt>
    <dgm:pt modelId="{2C4FDB5C-E7AE-4305-8B47-52E386B7AEAF}" type="sibTrans" cxnId="{3D65A2CA-45AD-4300-B3BC-8581C23D0001}">
      <dgm:prSet/>
      <dgm:spPr/>
      <dgm:t>
        <a:bodyPr/>
        <a:lstStyle/>
        <a:p>
          <a:pPr rtl="1"/>
          <a:endParaRPr lang="fa-IR" sz="2000"/>
        </a:p>
      </dgm:t>
    </dgm:pt>
    <dgm:pt modelId="{D89C8DF2-2BA1-4729-887D-96C412BF3583}">
      <dgm:prSet custT="1"/>
      <dgm:spPr>
        <a:ln w="76200">
          <a:solidFill>
            <a:srgbClr val="562002"/>
          </a:solidFill>
        </a:ln>
      </dgm:spPr>
      <dgm:t>
        <a:bodyPr/>
        <a:lstStyle/>
        <a:p>
          <a:pPr algn="ctr" rtl="1"/>
          <a:r>
            <a:rPr lang="fa-IR" sz="3200" dirty="0" smtClean="0"/>
            <a:t>راز نماز / ص 145</a:t>
          </a:r>
          <a:endParaRPr lang="fa-IR" sz="3200" dirty="0"/>
        </a:p>
      </dgm:t>
    </dgm:pt>
    <dgm:pt modelId="{25E1C2A2-5A0E-44AF-BF16-2619AC307EB2}" type="parTrans" cxnId="{445A35A2-3B4F-4793-A0E9-9DD4D723E432}">
      <dgm:prSet/>
      <dgm:spPr/>
      <dgm:t>
        <a:bodyPr/>
        <a:lstStyle/>
        <a:p>
          <a:pPr rtl="1"/>
          <a:endParaRPr lang="fa-IR" sz="2000"/>
        </a:p>
      </dgm:t>
    </dgm:pt>
    <dgm:pt modelId="{AB5A6182-B1AC-47B1-8D74-AF39EFCFC4A4}" type="sibTrans" cxnId="{445A35A2-3B4F-4793-A0E9-9DD4D723E432}">
      <dgm:prSet/>
      <dgm:spPr/>
      <dgm:t>
        <a:bodyPr/>
        <a:lstStyle/>
        <a:p>
          <a:pPr rtl="1"/>
          <a:endParaRPr lang="fa-IR" sz="2000"/>
        </a:p>
      </dgm:t>
    </dgm:pt>
    <dgm:pt modelId="{17E486ED-3A5B-499B-939C-F97F121140C0}" type="pres">
      <dgm:prSet presAssocID="{BF69C1E8-F013-4244-876B-2876DD17ACF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12C37FB3-942D-4570-8C9D-5AEBE7070C4F}" type="pres">
      <dgm:prSet presAssocID="{6E7EB5CD-9945-4962-9172-C9A99B149AD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39262B3-8A67-4AA0-980F-54F906AD9C08}" type="pres">
      <dgm:prSet presAssocID="{701DEECA-3BAD-4438-AA8E-DF9009A86746}" presName="spacer" presStyleCnt="0"/>
      <dgm:spPr/>
    </dgm:pt>
    <dgm:pt modelId="{E3F2BCD7-3F1E-4F07-820B-F6C959FBEC43}" type="pres">
      <dgm:prSet presAssocID="{F148BC0B-8A86-4F46-9125-5AE0A12FEB4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2809170-4071-41EA-8F30-1F3490DA30DD}" type="pres">
      <dgm:prSet presAssocID="{166E0ACF-EB5F-4325-A31A-51963CD26DEB}" presName="spacer" presStyleCnt="0"/>
      <dgm:spPr/>
    </dgm:pt>
    <dgm:pt modelId="{7B457412-91E1-46A0-A31F-07D9C70B14B2}" type="pres">
      <dgm:prSet presAssocID="{4CCDB527-11D8-4A0A-8FB9-BAD44A58170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33D4D67-0A23-4550-B179-AF3F5A5BE3E9}" type="pres">
      <dgm:prSet presAssocID="{2C4FDB5C-E7AE-4305-8B47-52E386B7AEAF}" presName="spacer" presStyleCnt="0"/>
      <dgm:spPr/>
    </dgm:pt>
    <dgm:pt modelId="{F15401CB-07CE-466C-BD42-7B6342EA508A}" type="pres">
      <dgm:prSet presAssocID="{D89C8DF2-2BA1-4729-887D-96C412BF358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FFD1B72C-74D3-48C1-A883-F7D2E48D5C55}" srcId="{BF69C1E8-F013-4244-876B-2876DD17ACF9}" destId="{6E7EB5CD-9945-4962-9172-C9A99B149AD9}" srcOrd="0" destOrd="0" parTransId="{CC4F5409-95D3-49F3-82D9-B2E5CF45096E}" sibTransId="{701DEECA-3BAD-4438-AA8E-DF9009A86746}"/>
    <dgm:cxn modelId="{DB392235-6987-4C5E-ADE5-0C62D73D8E0B}" type="presOf" srcId="{BF69C1E8-F013-4244-876B-2876DD17ACF9}" destId="{17E486ED-3A5B-499B-939C-F97F121140C0}" srcOrd="0" destOrd="0" presId="urn:microsoft.com/office/officeart/2005/8/layout/vList2"/>
    <dgm:cxn modelId="{3D65A2CA-45AD-4300-B3BC-8581C23D0001}" srcId="{BF69C1E8-F013-4244-876B-2876DD17ACF9}" destId="{4CCDB527-11D8-4A0A-8FB9-BAD44A58170E}" srcOrd="2" destOrd="0" parTransId="{25130D24-534E-487C-BABF-D1D9CD65C36E}" sibTransId="{2C4FDB5C-E7AE-4305-8B47-52E386B7AEAF}"/>
    <dgm:cxn modelId="{E0265E78-4815-4E7F-8B9E-4F81AEEF8917}" type="presOf" srcId="{6E7EB5CD-9945-4962-9172-C9A99B149AD9}" destId="{12C37FB3-942D-4570-8C9D-5AEBE7070C4F}" srcOrd="0" destOrd="0" presId="urn:microsoft.com/office/officeart/2005/8/layout/vList2"/>
    <dgm:cxn modelId="{27724B59-598F-465E-94FE-3E4C5E37633B}" type="presOf" srcId="{F148BC0B-8A86-4F46-9125-5AE0A12FEB46}" destId="{E3F2BCD7-3F1E-4F07-820B-F6C959FBEC43}" srcOrd="0" destOrd="0" presId="urn:microsoft.com/office/officeart/2005/8/layout/vList2"/>
    <dgm:cxn modelId="{378BB73E-3D5C-40BC-9081-5DA762A2017B}" srcId="{BF69C1E8-F013-4244-876B-2876DD17ACF9}" destId="{F148BC0B-8A86-4F46-9125-5AE0A12FEB46}" srcOrd="1" destOrd="0" parTransId="{6EAF549D-FEC7-496D-A677-870FDB65BC7E}" sibTransId="{166E0ACF-EB5F-4325-A31A-51963CD26DEB}"/>
    <dgm:cxn modelId="{6E3A487C-14C9-476D-BE45-3802C404A54B}" type="presOf" srcId="{4CCDB527-11D8-4A0A-8FB9-BAD44A58170E}" destId="{7B457412-91E1-46A0-A31F-07D9C70B14B2}" srcOrd="0" destOrd="0" presId="urn:microsoft.com/office/officeart/2005/8/layout/vList2"/>
    <dgm:cxn modelId="{9EB2AE81-0965-4A48-82D1-6B660EE90CE0}" type="presOf" srcId="{D89C8DF2-2BA1-4729-887D-96C412BF3583}" destId="{F15401CB-07CE-466C-BD42-7B6342EA508A}" srcOrd="0" destOrd="0" presId="urn:microsoft.com/office/officeart/2005/8/layout/vList2"/>
    <dgm:cxn modelId="{445A35A2-3B4F-4793-A0E9-9DD4D723E432}" srcId="{BF69C1E8-F013-4244-876B-2876DD17ACF9}" destId="{D89C8DF2-2BA1-4729-887D-96C412BF3583}" srcOrd="3" destOrd="0" parTransId="{25E1C2A2-5A0E-44AF-BF16-2619AC307EB2}" sibTransId="{AB5A6182-B1AC-47B1-8D74-AF39EFCFC4A4}"/>
    <dgm:cxn modelId="{13E559A4-B5EB-432A-8822-0E115850238A}" type="presParOf" srcId="{17E486ED-3A5B-499B-939C-F97F121140C0}" destId="{12C37FB3-942D-4570-8C9D-5AEBE7070C4F}" srcOrd="0" destOrd="0" presId="urn:microsoft.com/office/officeart/2005/8/layout/vList2"/>
    <dgm:cxn modelId="{ADD1F9D8-08A5-43A7-98DF-D0E7A4D5151D}" type="presParOf" srcId="{17E486ED-3A5B-499B-939C-F97F121140C0}" destId="{939262B3-8A67-4AA0-980F-54F906AD9C08}" srcOrd="1" destOrd="0" presId="urn:microsoft.com/office/officeart/2005/8/layout/vList2"/>
    <dgm:cxn modelId="{FC63FA0F-0A30-4F42-A2EE-EB0C9A36D492}" type="presParOf" srcId="{17E486ED-3A5B-499B-939C-F97F121140C0}" destId="{E3F2BCD7-3F1E-4F07-820B-F6C959FBEC43}" srcOrd="2" destOrd="0" presId="urn:microsoft.com/office/officeart/2005/8/layout/vList2"/>
    <dgm:cxn modelId="{DFB83A5D-AD55-4530-BEE5-CC5D6FAE8917}" type="presParOf" srcId="{17E486ED-3A5B-499B-939C-F97F121140C0}" destId="{22809170-4071-41EA-8F30-1F3490DA30DD}" srcOrd="3" destOrd="0" presId="urn:microsoft.com/office/officeart/2005/8/layout/vList2"/>
    <dgm:cxn modelId="{8D8A0651-1EA7-4C7B-95DA-459DD49A5596}" type="presParOf" srcId="{17E486ED-3A5B-499B-939C-F97F121140C0}" destId="{7B457412-91E1-46A0-A31F-07D9C70B14B2}" srcOrd="4" destOrd="0" presId="urn:microsoft.com/office/officeart/2005/8/layout/vList2"/>
    <dgm:cxn modelId="{9AA84D62-70D2-4BBD-9FBE-7A2EF423E167}" type="presParOf" srcId="{17E486ED-3A5B-499B-939C-F97F121140C0}" destId="{C33D4D67-0A23-4550-B179-AF3F5A5BE3E9}" srcOrd="5" destOrd="0" presId="urn:microsoft.com/office/officeart/2005/8/layout/vList2"/>
    <dgm:cxn modelId="{D72B90CF-6DAE-4259-9E75-1ADA63531EFC}" type="presParOf" srcId="{17E486ED-3A5B-499B-939C-F97F121140C0}" destId="{F15401CB-07CE-466C-BD42-7B6342EA508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E458004-998F-453A-86B9-B05268811FB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43693FDC-892F-4B25-9C25-B6DF52E59DFE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 w="38100">
          <a:solidFill>
            <a:srgbClr val="00B0F0"/>
          </a:solidFill>
        </a:ln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algn="ctr" rtl="1"/>
          <a:r>
            <a:rPr lang="fa-IR" sz="6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راز </a:t>
          </a:r>
          <a:r>
            <a:rPr lang="fa-IR" sz="6600" b="1" cap="none" spc="0" dirty="0" err="1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تکبیرات</a:t>
          </a:r>
          <a:r>
            <a:rPr lang="fa-IR" sz="6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 </a:t>
          </a:r>
          <a:r>
            <a:rPr lang="fa-IR" sz="6600" b="1" cap="none" spc="0" dirty="0" err="1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ثلاث</a:t>
          </a:r>
          <a:endParaRPr lang="fa-IR" sz="6600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3D5FA4CE-BB56-43D9-A19B-883BB2D50471}" type="parTrans" cxnId="{AF74B941-D44E-44CD-9165-1A1EFAE793BB}">
      <dgm:prSet/>
      <dgm:spPr/>
      <dgm:t>
        <a:bodyPr/>
        <a:lstStyle/>
        <a:p>
          <a:pPr rtl="1"/>
          <a:endParaRPr lang="fa-IR"/>
        </a:p>
      </dgm:t>
    </dgm:pt>
    <dgm:pt modelId="{1EE99C4C-E05E-4F95-B733-C8316E4ADEBE}" type="sibTrans" cxnId="{AF74B941-D44E-44CD-9165-1A1EFAE793BB}">
      <dgm:prSet/>
      <dgm:spPr/>
      <dgm:t>
        <a:bodyPr/>
        <a:lstStyle/>
        <a:p>
          <a:pPr rtl="1"/>
          <a:endParaRPr lang="fa-IR"/>
        </a:p>
      </dgm:t>
    </dgm:pt>
    <dgm:pt modelId="{D18BF6F4-C251-4D12-8B98-AA58D2BDCA2F}" type="pres">
      <dgm:prSet presAssocID="{FE458004-998F-453A-86B9-B05268811FB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492368B2-5129-4809-A3F0-77E780517882}" type="pres">
      <dgm:prSet presAssocID="{43693FDC-892F-4B25-9C25-B6DF52E59DF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AF74B941-D44E-44CD-9165-1A1EFAE793BB}" srcId="{FE458004-998F-453A-86B9-B05268811FBF}" destId="{43693FDC-892F-4B25-9C25-B6DF52E59DFE}" srcOrd="0" destOrd="0" parTransId="{3D5FA4CE-BB56-43D9-A19B-883BB2D50471}" sibTransId="{1EE99C4C-E05E-4F95-B733-C8316E4ADEBE}"/>
    <dgm:cxn modelId="{2347551F-BF3E-4729-9671-52D610368E9E}" type="presOf" srcId="{43693FDC-892F-4B25-9C25-B6DF52E59DFE}" destId="{492368B2-5129-4809-A3F0-77E780517882}" srcOrd="0" destOrd="0" presId="urn:microsoft.com/office/officeart/2005/8/layout/vList2"/>
    <dgm:cxn modelId="{FB3A1DE6-248D-49F3-8CEF-858C79A52A20}" type="presOf" srcId="{FE458004-998F-453A-86B9-B05268811FBF}" destId="{D18BF6F4-C251-4D12-8B98-AA58D2BDCA2F}" srcOrd="0" destOrd="0" presId="urn:microsoft.com/office/officeart/2005/8/layout/vList2"/>
    <dgm:cxn modelId="{75B1847D-590B-4EA0-9C18-7354A3376D80}" type="presParOf" srcId="{D18BF6F4-C251-4D12-8B98-AA58D2BDCA2F}" destId="{492368B2-5129-4809-A3F0-77E78051788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A49C77-6D4D-4DA2-B424-F4CC141504F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5D771A5F-170C-42BC-9D80-7D5D71137C35}" type="pres">
      <dgm:prSet presAssocID="{49A49C77-6D4D-4DA2-B424-F4CC141504F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C7FDC17B-B0C4-4BC9-8993-8659166D5F2D}" type="pres">
      <dgm:prSet presAssocID="{49A49C77-6D4D-4DA2-B424-F4CC141504FE}" presName="dummyMaxCanvas" presStyleCnt="0">
        <dgm:presLayoutVars/>
      </dgm:prSet>
      <dgm:spPr/>
    </dgm:pt>
  </dgm:ptLst>
  <dgm:cxnLst>
    <dgm:cxn modelId="{5DB89D68-5B5B-48AF-8602-0B8E760DBA52}" type="presOf" srcId="{49A49C77-6D4D-4DA2-B424-F4CC141504FE}" destId="{5D771A5F-170C-42BC-9D80-7D5D71137C35}" srcOrd="0" destOrd="0" presId="urn:microsoft.com/office/officeart/2005/8/layout/vProcess5"/>
    <dgm:cxn modelId="{C348839B-6859-4BF3-89B6-AA047FEDAC22}" type="presParOf" srcId="{5D771A5F-170C-42BC-9D80-7D5D71137C35}" destId="{C7FDC17B-B0C4-4BC9-8993-8659166D5F2D}" srcOrd="0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434F11-9AF1-4747-9A80-A82AF78C485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6DDC90B7-EED2-4DEE-8010-505150F5834C}">
      <dgm:prSet custT="1"/>
      <dgm:spPr>
        <a:solidFill>
          <a:schemeClr val="tx2">
            <a:lumMod val="75000"/>
          </a:schemeClr>
        </a:solidFill>
        <a:ln w="57150">
          <a:solidFill>
            <a:srgbClr val="17024A"/>
          </a:solidFill>
        </a:ln>
      </dgm:spPr>
      <dgm:t>
        <a:bodyPr/>
        <a:lstStyle/>
        <a:p>
          <a:pPr algn="ctr" rtl="1"/>
          <a:r>
            <a:rPr lang="fa-IR" sz="3200" dirty="0" smtClean="0"/>
            <a:t>هفت  تکبیر نماز </a:t>
          </a:r>
          <a:r>
            <a:rPr lang="fa-IR" sz="1400" dirty="0" smtClean="0"/>
            <a:t>( </a:t>
          </a:r>
          <a:r>
            <a:rPr lang="fa-IR" sz="1400" dirty="0" err="1" smtClean="0"/>
            <a:t>الصلاة</a:t>
          </a:r>
          <a:r>
            <a:rPr lang="fa-IR" sz="1400" dirty="0" smtClean="0"/>
            <a:t> فی </a:t>
          </a:r>
          <a:r>
            <a:rPr lang="fa-IR" sz="1400" dirty="0" err="1" smtClean="0"/>
            <a:t>الکتاب</a:t>
          </a:r>
          <a:r>
            <a:rPr lang="fa-IR" sz="1400" smtClean="0"/>
            <a:t> و السنّة</a:t>
          </a:r>
          <a:r>
            <a:rPr lang="fa-IR" sz="1400" dirty="0" smtClean="0"/>
            <a:t> ص/131 )</a:t>
          </a:r>
          <a:r>
            <a:rPr lang="fa-IR" sz="3200" dirty="0" smtClean="0"/>
            <a:t> </a:t>
          </a:r>
          <a:endParaRPr lang="fa-IR" sz="3200" dirty="0"/>
        </a:p>
      </dgm:t>
    </dgm:pt>
    <dgm:pt modelId="{BB225CA4-F5C9-4721-A1FD-9B1C5CBE6D9A}" type="parTrans" cxnId="{23A0A498-4506-4E17-A567-DB5646F5C634}">
      <dgm:prSet/>
      <dgm:spPr/>
      <dgm:t>
        <a:bodyPr/>
        <a:lstStyle/>
        <a:p>
          <a:pPr rtl="1"/>
          <a:endParaRPr lang="fa-IR" sz="2000"/>
        </a:p>
      </dgm:t>
    </dgm:pt>
    <dgm:pt modelId="{828566A4-E283-438B-9EAE-814C2830EF71}" type="sibTrans" cxnId="{23A0A498-4506-4E17-A567-DB5646F5C634}">
      <dgm:prSet/>
      <dgm:spPr/>
      <dgm:t>
        <a:bodyPr/>
        <a:lstStyle/>
        <a:p>
          <a:pPr rtl="1"/>
          <a:endParaRPr lang="fa-IR" sz="2000"/>
        </a:p>
      </dgm:t>
    </dgm:pt>
    <dgm:pt modelId="{849AF422-9BEE-4E5E-A748-CFD9D6989F7F}">
      <dgm:prSet custT="1"/>
      <dgm:spPr>
        <a:solidFill>
          <a:schemeClr val="tx2">
            <a:lumMod val="75000"/>
          </a:schemeClr>
        </a:solidFill>
        <a:ln w="57150">
          <a:solidFill>
            <a:srgbClr val="17024A"/>
          </a:solidFill>
        </a:ln>
      </dgm:spPr>
      <dgm:t>
        <a:bodyPr/>
        <a:lstStyle/>
        <a:p>
          <a:pPr rtl="1"/>
          <a:r>
            <a:rPr lang="fa-IR" sz="3200" dirty="0" smtClean="0">
              <a:solidFill>
                <a:srgbClr val="FFFF00"/>
              </a:solidFill>
            </a:rPr>
            <a:t>الله اکبر؛ </a:t>
          </a:r>
          <a:r>
            <a:rPr lang="fa-IR" sz="3200" dirty="0" smtClean="0"/>
            <a:t>خداوند برتر از آن  است که؛ ایستاده یا نشسته باشد.</a:t>
          </a:r>
          <a:endParaRPr lang="fa-IR" sz="3200" dirty="0"/>
        </a:p>
      </dgm:t>
    </dgm:pt>
    <dgm:pt modelId="{2A99BCEB-DC79-4B9A-A1A3-EAF7B7040DBE}" type="parTrans" cxnId="{6CD63F6D-B62D-4315-8CC2-EE3EA32308EB}">
      <dgm:prSet/>
      <dgm:spPr/>
      <dgm:t>
        <a:bodyPr/>
        <a:lstStyle/>
        <a:p>
          <a:pPr rtl="1"/>
          <a:endParaRPr lang="fa-IR" sz="2000"/>
        </a:p>
      </dgm:t>
    </dgm:pt>
    <dgm:pt modelId="{43E0F214-6499-4BFD-9AB4-869187C2875B}" type="sibTrans" cxnId="{6CD63F6D-B62D-4315-8CC2-EE3EA32308EB}">
      <dgm:prSet/>
      <dgm:spPr/>
      <dgm:t>
        <a:bodyPr/>
        <a:lstStyle/>
        <a:p>
          <a:pPr rtl="1"/>
          <a:endParaRPr lang="fa-IR" sz="2000"/>
        </a:p>
      </dgm:t>
    </dgm:pt>
    <dgm:pt modelId="{90E03555-BCFC-4118-8D3C-1003E17724AC}">
      <dgm:prSet custT="1"/>
      <dgm:spPr>
        <a:solidFill>
          <a:schemeClr val="tx2">
            <a:lumMod val="75000"/>
          </a:schemeClr>
        </a:solidFill>
        <a:ln w="57150">
          <a:solidFill>
            <a:srgbClr val="17024A"/>
          </a:solidFill>
        </a:ln>
      </dgm:spPr>
      <dgm:t>
        <a:bodyPr/>
        <a:lstStyle/>
        <a:p>
          <a:pPr rtl="1"/>
          <a:r>
            <a:rPr lang="fa-IR" sz="3200" dirty="0" smtClean="0">
              <a:solidFill>
                <a:srgbClr val="FFFF00"/>
              </a:solidFill>
            </a:rPr>
            <a:t>الله اکبر؛   </a:t>
          </a:r>
          <a:r>
            <a:rPr lang="fa-IR" sz="3200" dirty="0" smtClean="0"/>
            <a:t>که حرکت یا سکون داشته باشد.</a:t>
          </a:r>
          <a:endParaRPr lang="fa-IR" sz="3200" dirty="0"/>
        </a:p>
      </dgm:t>
    </dgm:pt>
    <dgm:pt modelId="{B43DFB8C-894D-46B3-8E41-95653419041C}" type="parTrans" cxnId="{647A0CA0-C4DD-4396-9289-B78712F36D5B}">
      <dgm:prSet/>
      <dgm:spPr/>
      <dgm:t>
        <a:bodyPr/>
        <a:lstStyle/>
        <a:p>
          <a:pPr rtl="1"/>
          <a:endParaRPr lang="fa-IR" sz="2000"/>
        </a:p>
      </dgm:t>
    </dgm:pt>
    <dgm:pt modelId="{C3FE9D7D-1E3F-49E9-BC02-06D6B335534D}" type="sibTrans" cxnId="{647A0CA0-C4DD-4396-9289-B78712F36D5B}">
      <dgm:prSet/>
      <dgm:spPr/>
      <dgm:t>
        <a:bodyPr/>
        <a:lstStyle/>
        <a:p>
          <a:pPr rtl="1"/>
          <a:endParaRPr lang="fa-IR" sz="2000"/>
        </a:p>
      </dgm:t>
    </dgm:pt>
    <dgm:pt modelId="{01CCB587-E0CE-4F34-98ED-DC06CF978E50}">
      <dgm:prSet custT="1"/>
      <dgm:spPr>
        <a:solidFill>
          <a:schemeClr val="tx2">
            <a:lumMod val="75000"/>
          </a:schemeClr>
        </a:solidFill>
        <a:ln w="57150">
          <a:solidFill>
            <a:srgbClr val="17024A"/>
          </a:solidFill>
        </a:ln>
      </dgm:spPr>
      <dgm:t>
        <a:bodyPr/>
        <a:lstStyle/>
        <a:p>
          <a:pPr rtl="1"/>
          <a:r>
            <a:rPr lang="fa-IR" sz="3200" dirty="0" smtClean="0">
              <a:solidFill>
                <a:srgbClr val="FFFF00"/>
              </a:solidFill>
            </a:rPr>
            <a:t>الله اکبر؛ </a:t>
          </a:r>
          <a:r>
            <a:rPr lang="fa-IR" sz="3200" dirty="0" smtClean="0"/>
            <a:t>که دارای جسم و </a:t>
          </a:r>
          <a:r>
            <a:rPr lang="fa-IR" sz="3200" dirty="0" err="1" smtClean="0"/>
            <a:t>مِثل</a:t>
          </a:r>
          <a:r>
            <a:rPr lang="fa-IR" sz="3200" dirty="0" smtClean="0"/>
            <a:t> و قابل قیاس با دیگران باشد.</a:t>
          </a:r>
          <a:endParaRPr lang="fa-IR" sz="3200" dirty="0"/>
        </a:p>
      </dgm:t>
    </dgm:pt>
    <dgm:pt modelId="{80B7E2AD-A24A-4A25-8D8F-7751BCD8EC2B}" type="parTrans" cxnId="{A6BFFA1A-03EF-44FD-8856-24C4BC56DD7A}">
      <dgm:prSet/>
      <dgm:spPr/>
      <dgm:t>
        <a:bodyPr/>
        <a:lstStyle/>
        <a:p>
          <a:pPr rtl="1"/>
          <a:endParaRPr lang="fa-IR" sz="2000"/>
        </a:p>
      </dgm:t>
    </dgm:pt>
    <dgm:pt modelId="{6B487528-5FFF-43D8-96EE-A0FDBF9224E6}" type="sibTrans" cxnId="{A6BFFA1A-03EF-44FD-8856-24C4BC56DD7A}">
      <dgm:prSet/>
      <dgm:spPr/>
      <dgm:t>
        <a:bodyPr/>
        <a:lstStyle/>
        <a:p>
          <a:pPr rtl="1"/>
          <a:endParaRPr lang="fa-IR" sz="2000"/>
        </a:p>
      </dgm:t>
    </dgm:pt>
    <dgm:pt modelId="{86425B60-EEE5-435D-9481-FC9E962CFE1C}">
      <dgm:prSet custT="1"/>
      <dgm:spPr>
        <a:solidFill>
          <a:schemeClr val="tx2">
            <a:lumMod val="75000"/>
          </a:schemeClr>
        </a:solidFill>
        <a:ln w="57150">
          <a:solidFill>
            <a:srgbClr val="17024A"/>
          </a:solidFill>
        </a:ln>
      </dgm:spPr>
      <dgm:t>
        <a:bodyPr/>
        <a:lstStyle/>
        <a:p>
          <a:pPr rtl="1"/>
          <a:r>
            <a:rPr lang="fa-IR" sz="3200" dirty="0" smtClean="0">
              <a:solidFill>
                <a:srgbClr val="FFFF00"/>
              </a:solidFill>
            </a:rPr>
            <a:t>الله اکبر؛ </a:t>
          </a:r>
          <a:r>
            <a:rPr lang="fa-IR" sz="3200" dirty="0" smtClean="0"/>
            <a:t>برتر از حلول </a:t>
          </a:r>
          <a:r>
            <a:rPr lang="fa-IR" sz="3200" dirty="0" err="1" smtClean="0"/>
            <a:t>اعراض</a:t>
          </a:r>
          <a:r>
            <a:rPr lang="fa-IR" sz="3200" dirty="0" smtClean="0"/>
            <a:t> و بیماری و... است.</a:t>
          </a:r>
          <a:endParaRPr lang="fa-IR" sz="3200" dirty="0"/>
        </a:p>
      </dgm:t>
    </dgm:pt>
    <dgm:pt modelId="{8070C8CD-9547-4F11-B91E-CB457F33C018}" type="parTrans" cxnId="{CB893B62-9AEE-432F-9858-FBFA9A4CA7F1}">
      <dgm:prSet/>
      <dgm:spPr/>
      <dgm:t>
        <a:bodyPr/>
        <a:lstStyle/>
        <a:p>
          <a:pPr rtl="1"/>
          <a:endParaRPr lang="fa-IR" sz="2000"/>
        </a:p>
      </dgm:t>
    </dgm:pt>
    <dgm:pt modelId="{1E889073-6FE6-43C6-AC5A-2F5B9E6ABAE4}" type="sibTrans" cxnId="{CB893B62-9AEE-432F-9858-FBFA9A4CA7F1}">
      <dgm:prSet/>
      <dgm:spPr/>
      <dgm:t>
        <a:bodyPr/>
        <a:lstStyle/>
        <a:p>
          <a:pPr rtl="1"/>
          <a:endParaRPr lang="fa-IR" sz="2000"/>
        </a:p>
      </dgm:t>
    </dgm:pt>
    <dgm:pt modelId="{C3FB1AD4-3078-4C78-A347-9AB9F2B75A09}">
      <dgm:prSet custT="1"/>
      <dgm:spPr>
        <a:solidFill>
          <a:schemeClr val="tx2">
            <a:lumMod val="75000"/>
          </a:schemeClr>
        </a:solidFill>
        <a:ln w="57150">
          <a:solidFill>
            <a:srgbClr val="17024A"/>
          </a:solidFill>
        </a:ln>
      </dgm:spPr>
      <dgm:t>
        <a:bodyPr/>
        <a:lstStyle/>
        <a:p>
          <a:pPr rtl="1"/>
          <a:r>
            <a:rPr lang="fa-IR" sz="3200" dirty="0" smtClean="0">
              <a:solidFill>
                <a:srgbClr val="FFFF00"/>
              </a:solidFill>
            </a:rPr>
            <a:t>الله اکبر؛ </a:t>
          </a:r>
          <a:r>
            <a:rPr lang="fa-IR" sz="3200" dirty="0" smtClean="0"/>
            <a:t>برتر از وصف شدن به جوهر و عرض است.</a:t>
          </a:r>
          <a:endParaRPr lang="fa-IR" sz="3200" dirty="0"/>
        </a:p>
      </dgm:t>
    </dgm:pt>
    <dgm:pt modelId="{A4891471-E678-4719-94C2-B6D6B2E3BC65}" type="parTrans" cxnId="{24CE7F45-3E2C-43CA-9342-86265393E661}">
      <dgm:prSet/>
      <dgm:spPr/>
      <dgm:t>
        <a:bodyPr/>
        <a:lstStyle/>
        <a:p>
          <a:pPr rtl="1"/>
          <a:endParaRPr lang="fa-IR" sz="2000"/>
        </a:p>
      </dgm:t>
    </dgm:pt>
    <dgm:pt modelId="{3C1FAAD2-EABB-4331-9954-E1EA12793317}" type="sibTrans" cxnId="{24CE7F45-3E2C-43CA-9342-86265393E661}">
      <dgm:prSet/>
      <dgm:spPr/>
      <dgm:t>
        <a:bodyPr/>
        <a:lstStyle/>
        <a:p>
          <a:pPr rtl="1"/>
          <a:endParaRPr lang="fa-IR" sz="2000"/>
        </a:p>
      </dgm:t>
    </dgm:pt>
    <dgm:pt modelId="{44CEA542-0022-40C7-8F28-83A3EC9B99F1}">
      <dgm:prSet custT="1"/>
      <dgm:spPr>
        <a:solidFill>
          <a:schemeClr val="tx2">
            <a:lumMod val="75000"/>
          </a:schemeClr>
        </a:solidFill>
        <a:ln w="57150">
          <a:solidFill>
            <a:srgbClr val="17024A"/>
          </a:solidFill>
        </a:ln>
      </dgm:spPr>
      <dgm:t>
        <a:bodyPr/>
        <a:lstStyle/>
        <a:p>
          <a:pPr rtl="1"/>
          <a:r>
            <a:rPr lang="fa-IR" sz="3200" dirty="0" smtClean="0">
              <a:solidFill>
                <a:srgbClr val="FFFF00"/>
              </a:solidFill>
            </a:rPr>
            <a:t>الله اکبر؛ </a:t>
          </a:r>
          <a:r>
            <a:rPr lang="fa-IR" sz="3200" dirty="0" smtClean="0"/>
            <a:t>نابودی ، حالی به حالی شدن </a:t>
          </a:r>
          <a:r>
            <a:rPr lang="fa-IR" sz="3200" dirty="0" err="1" smtClean="0"/>
            <a:t>وتغییر</a:t>
          </a:r>
          <a:r>
            <a:rPr lang="fa-IR" sz="3200" dirty="0" smtClean="0"/>
            <a:t> ندارد. </a:t>
          </a:r>
          <a:endParaRPr lang="fa-IR" sz="3200" dirty="0"/>
        </a:p>
      </dgm:t>
    </dgm:pt>
    <dgm:pt modelId="{3905421F-49E5-42C8-AAFE-2A09172476EB}" type="parTrans" cxnId="{2C58A1DA-196C-474E-BDF5-09C4CCCBADFA}">
      <dgm:prSet/>
      <dgm:spPr/>
      <dgm:t>
        <a:bodyPr/>
        <a:lstStyle/>
        <a:p>
          <a:pPr rtl="1"/>
          <a:endParaRPr lang="fa-IR" sz="2000"/>
        </a:p>
      </dgm:t>
    </dgm:pt>
    <dgm:pt modelId="{5A0849A3-AC42-404E-9C28-14282AE69CC2}" type="sibTrans" cxnId="{2C58A1DA-196C-474E-BDF5-09C4CCCBADFA}">
      <dgm:prSet/>
      <dgm:spPr/>
      <dgm:t>
        <a:bodyPr/>
        <a:lstStyle/>
        <a:p>
          <a:pPr rtl="1"/>
          <a:endParaRPr lang="fa-IR" sz="2000"/>
        </a:p>
      </dgm:t>
    </dgm:pt>
    <dgm:pt modelId="{43B5BC33-CF3C-4649-A945-433227C4C465}">
      <dgm:prSet custT="1"/>
      <dgm:spPr>
        <a:solidFill>
          <a:schemeClr val="tx2">
            <a:lumMod val="75000"/>
          </a:schemeClr>
        </a:solidFill>
        <a:ln w="57150">
          <a:solidFill>
            <a:srgbClr val="17024A"/>
          </a:solidFill>
        </a:ln>
      </dgm:spPr>
      <dgm:t>
        <a:bodyPr/>
        <a:lstStyle/>
        <a:p>
          <a:pPr rtl="1"/>
          <a:r>
            <a:rPr lang="fa-IR" sz="3200" dirty="0" smtClean="0">
              <a:solidFill>
                <a:srgbClr val="FFFF00"/>
              </a:solidFill>
            </a:rPr>
            <a:t>الله اکبر؛ </a:t>
          </a:r>
          <a:r>
            <a:rPr lang="fa-IR" sz="3200" dirty="0" smtClean="0"/>
            <a:t>عاری </a:t>
          </a:r>
          <a:r>
            <a:rPr lang="fa-IR" sz="3200" dirty="0" err="1" smtClean="0"/>
            <a:t>ازحواس</a:t>
          </a:r>
          <a:r>
            <a:rPr lang="fa-IR" sz="3200" dirty="0" smtClean="0"/>
            <a:t> پنجگانه </a:t>
          </a:r>
          <a:r>
            <a:rPr lang="fa-IR" sz="3200" dirty="0" err="1" smtClean="0"/>
            <a:t>است.</a:t>
          </a:r>
          <a:r>
            <a:rPr lang="fa-IR" sz="2800" dirty="0" err="1" smtClean="0"/>
            <a:t>هفت</a:t>
          </a:r>
          <a:r>
            <a:rPr lang="fa-IR" sz="2800" dirty="0" smtClean="0"/>
            <a:t> تکبیر برای امام حسین</a:t>
          </a:r>
          <a:endParaRPr lang="fa-IR" sz="2800" dirty="0"/>
        </a:p>
      </dgm:t>
    </dgm:pt>
    <dgm:pt modelId="{02BB7D12-D100-4801-888B-213494316F51}" type="parTrans" cxnId="{27D8EF0A-EF98-415B-A82B-81616C6D87D4}">
      <dgm:prSet/>
      <dgm:spPr/>
      <dgm:t>
        <a:bodyPr/>
        <a:lstStyle/>
        <a:p>
          <a:pPr rtl="1"/>
          <a:endParaRPr lang="fa-IR" sz="2000"/>
        </a:p>
      </dgm:t>
    </dgm:pt>
    <dgm:pt modelId="{0F558561-9CAA-4836-A4BB-29AE3E010154}" type="sibTrans" cxnId="{27D8EF0A-EF98-415B-A82B-81616C6D87D4}">
      <dgm:prSet/>
      <dgm:spPr/>
      <dgm:t>
        <a:bodyPr/>
        <a:lstStyle/>
        <a:p>
          <a:pPr rtl="1"/>
          <a:endParaRPr lang="fa-IR" sz="2000"/>
        </a:p>
      </dgm:t>
    </dgm:pt>
    <dgm:pt modelId="{66012D7A-2C19-45B9-9E15-B416D1856442}" type="pres">
      <dgm:prSet presAssocID="{05434F11-9AF1-4747-9A80-A82AF78C48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F7D475E1-38B0-4E3E-8854-686DD5975DCB}" type="pres">
      <dgm:prSet presAssocID="{6DDC90B7-EED2-4DEE-8010-505150F5834C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2DEF5C8-B7E5-4E96-AB8C-7259A4F10944}" type="pres">
      <dgm:prSet presAssocID="{828566A4-E283-438B-9EAE-814C2830EF71}" presName="spacer" presStyleCnt="0"/>
      <dgm:spPr/>
    </dgm:pt>
    <dgm:pt modelId="{928420B3-3276-42DE-B167-43E5A92314E0}" type="pres">
      <dgm:prSet presAssocID="{849AF422-9BEE-4E5E-A748-CFD9D6989F7F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583085F-5EE1-4036-A7FC-DA586A0EDC23}" type="pres">
      <dgm:prSet presAssocID="{43E0F214-6499-4BFD-9AB4-869187C2875B}" presName="spacer" presStyleCnt="0"/>
      <dgm:spPr/>
    </dgm:pt>
    <dgm:pt modelId="{5F16286A-5A73-4174-B766-92278F8320A6}" type="pres">
      <dgm:prSet presAssocID="{90E03555-BCFC-4118-8D3C-1003E17724AC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2D6EE28-19D9-4E97-B22C-6E01C1A02950}" type="pres">
      <dgm:prSet presAssocID="{C3FE9D7D-1E3F-49E9-BC02-06D6B335534D}" presName="spacer" presStyleCnt="0"/>
      <dgm:spPr/>
    </dgm:pt>
    <dgm:pt modelId="{C787913D-0C65-42D2-88B9-C59F034CD4D5}" type="pres">
      <dgm:prSet presAssocID="{01CCB587-E0CE-4F34-98ED-DC06CF978E50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E81E2BB-1350-41E8-9FC1-C848C8FEDF21}" type="pres">
      <dgm:prSet presAssocID="{6B487528-5FFF-43D8-96EE-A0FDBF9224E6}" presName="spacer" presStyleCnt="0"/>
      <dgm:spPr/>
    </dgm:pt>
    <dgm:pt modelId="{D19AF2F9-8301-473F-9609-2974389FBB8E}" type="pres">
      <dgm:prSet presAssocID="{86425B60-EEE5-435D-9481-FC9E962CFE1C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56E106D-01AB-4CC6-80D2-10BDE5CAB9D8}" type="pres">
      <dgm:prSet presAssocID="{1E889073-6FE6-43C6-AC5A-2F5B9E6ABAE4}" presName="spacer" presStyleCnt="0"/>
      <dgm:spPr/>
    </dgm:pt>
    <dgm:pt modelId="{07B7670E-8E43-4168-A96F-F5808C54E99C}" type="pres">
      <dgm:prSet presAssocID="{C3FB1AD4-3078-4C78-A347-9AB9F2B75A09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4DAC050-A4BB-4C05-A1C7-484BB5DEFF78}" type="pres">
      <dgm:prSet presAssocID="{3C1FAAD2-EABB-4331-9954-E1EA12793317}" presName="spacer" presStyleCnt="0"/>
      <dgm:spPr/>
    </dgm:pt>
    <dgm:pt modelId="{BF3EFA20-A176-4798-889E-F5190E70C311}" type="pres">
      <dgm:prSet presAssocID="{44CEA542-0022-40C7-8F28-83A3EC9B99F1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990AE15-77F2-4C63-B9EE-EE0C3BB42560}" type="pres">
      <dgm:prSet presAssocID="{5A0849A3-AC42-404E-9C28-14282AE69CC2}" presName="spacer" presStyleCnt="0"/>
      <dgm:spPr/>
    </dgm:pt>
    <dgm:pt modelId="{AD2A42A0-8DA4-49DA-AE4D-BB1C275984F2}" type="pres">
      <dgm:prSet presAssocID="{43B5BC33-CF3C-4649-A945-433227C4C465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C61A0C80-D01E-4A3B-8C9F-04EA68239BE8}" type="presOf" srcId="{849AF422-9BEE-4E5E-A748-CFD9D6989F7F}" destId="{928420B3-3276-42DE-B167-43E5A92314E0}" srcOrd="0" destOrd="0" presId="urn:microsoft.com/office/officeart/2005/8/layout/vList2"/>
    <dgm:cxn modelId="{B48F7D56-C9CC-48ED-B854-184C45858BCF}" type="presOf" srcId="{90E03555-BCFC-4118-8D3C-1003E17724AC}" destId="{5F16286A-5A73-4174-B766-92278F8320A6}" srcOrd="0" destOrd="0" presId="urn:microsoft.com/office/officeart/2005/8/layout/vList2"/>
    <dgm:cxn modelId="{7334E7B9-8FCD-40EB-B47E-CF1EA4CA227E}" type="presOf" srcId="{6DDC90B7-EED2-4DEE-8010-505150F5834C}" destId="{F7D475E1-38B0-4E3E-8854-686DD5975DCB}" srcOrd="0" destOrd="0" presId="urn:microsoft.com/office/officeart/2005/8/layout/vList2"/>
    <dgm:cxn modelId="{6D25DA5B-F40D-42D8-97E3-C201A9DD04F8}" type="presOf" srcId="{44CEA542-0022-40C7-8F28-83A3EC9B99F1}" destId="{BF3EFA20-A176-4798-889E-F5190E70C311}" srcOrd="0" destOrd="0" presId="urn:microsoft.com/office/officeart/2005/8/layout/vList2"/>
    <dgm:cxn modelId="{24CE7F45-3E2C-43CA-9342-86265393E661}" srcId="{05434F11-9AF1-4747-9A80-A82AF78C4855}" destId="{C3FB1AD4-3078-4C78-A347-9AB9F2B75A09}" srcOrd="5" destOrd="0" parTransId="{A4891471-E678-4719-94C2-B6D6B2E3BC65}" sibTransId="{3C1FAAD2-EABB-4331-9954-E1EA12793317}"/>
    <dgm:cxn modelId="{4765BFA7-84B3-4213-BEA6-9C6BD5C611DE}" type="presOf" srcId="{43B5BC33-CF3C-4649-A945-433227C4C465}" destId="{AD2A42A0-8DA4-49DA-AE4D-BB1C275984F2}" srcOrd="0" destOrd="0" presId="urn:microsoft.com/office/officeart/2005/8/layout/vList2"/>
    <dgm:cxn modelId="{C6401C68-F370-4E15-BC6F-8E02DE4FB8F6}" type="presOf" srcId="{C3FB1AD4-3078-4C78-A347-9AB9F2B75A09}" destId="{07B7670E-8E43-4168-A96F-F5808C54E99C}" srcOrd="0" destOrd="0" presId="urn:microsoft.com/office/officeart/2005/8/layout/vList2"/>
    <dgm:cxn modelId="{23A0A498-4506-4E17-A567-DB5646F5C634}" srcId="{05434F11-9AF1-4747-9A80-A82AF78C4855}" destId="{6DDC90B7-EED2-4DEE-8010-505150F5834C}" srcOrd="0" destOrd="0" parTransId="{BB225CA4-F5C9-4721-A1FD-9B1C5CBE6D9A}" sibTransId="{828566A4-E283-438B-9EAE-814C2830EF71}"/>
    <dgm:cxn modelId="{1FECA521-74D3-4297-9D88-C30206308A26}" type="presOf" srcId="{01CCB587-E0CE-4F34-98ED-DC06CF978E50}" destId="{C787913D-0C65-42D2-88B9-C59F034CD4D5}" srcOrd="0" destOrd="0" presId="urn:microsoft.com/office/officeart/2005/8/layout/vList2"/>
    <dgm:cxn modelId="{300BACE0-4974-42C5-ADA0-6268E80953EF}" type="presOf" srcId="{05434F11-9AF1-4747-9A80-A82AF78C4855}" destId="{66012D7A-2C19-45B9-9E15-B416D1856442}" srcOrd="0" destOrd="0" presId="urn:microsoft.com/office/officeart/2005/8/layout/vList2"/>
    <dgm:cxn modelId="{970F36C6-105B-4049-89E9-C24AF6186D80}" type="presOf" srcId="{86425B60-EEE5-435D-9481-FC9E962CFE1C}" destId="{D19AF2F9-8301-473F-9609-2974389FBB8E}" srcOrd="0" destOrd="0" presId="urn:microsoft.com/office/officeart/2005/8/layout/vList2"/>
    <dgm:cxn modelId="{6CD63F6D-B62D-4315-8CC2-EE3EA32308EB}" srcId="{05434F11-9AF1-4747-9A80-A82AF78C4855}" destId="{849AF422-9BEE-4E5E-A748-CFD9D6989F7F}" srcOrd="1" destOrd="0" parTransId="{2A99BCEB-DC79-4B9A-A1A3-EAF7B7040DBE}" sibTransId="{43E0F214-6499-4BFD-9AB4-869187C2875B}"/>
    <dgm:cxn modelId="{CB893B62-9AEE-432F-9858-FBFA9A4CA7F1}" srcId="{05434F11-9AF1-4747-9A80-A82AF78C4855}" destId="{86425B60-EEE5-435D-9481-FC9E962CFE1C}" srcOrd="4" destOrd="0" parTransId="{8070C8CD-9547-4F11-B91E-CB457F33C018}" sibTransId="{1E889073-6FE6-43C6-AC5A-2F5B9E6ABAE4}"/>
    <dgm:cxn modelId="{2C58A1DA-196C-474E-BDF5-09C4CCCBADFA}" srcId="{05434F11-9AF1-4747-9A80-A82AF78C4855}" destId="{44CEA542-0022-40C7-8F28-83A3EC9B99F1}" srcOrd="6" destOrd="0" parTransId="{3905421F-49E5-42C8-AAFE-2A09172476EB}" sibTransId="{5A0849A3-AC42-404E-9C28-14282AE69CC2}"/>
    <dgm:cxn modelId="{A6BFFA1A-03EF-44FD-8856-24C4BC56DD7A}" srcId="{05434F11-9AF1-4747-9A80-A82AF78C4855}" destId="{01CCB587-E0CE-4F34-98ED-DC06CF978E50}" srcOrd="3" destOrd="0" parTransId="{80B7E2AD-A24A-4A25-8D8F-7751BCD8EC2B}" sibTransId="{6B487528-5FFF-43D8-96EE-A0FDBF9224E6}"/>
    <dgm:cxn modelId="{647A0CA0-C4DD-4396-9289-B78712F36D5B}" srcId="{05434F11-9AF1-4747-9A80-A82AF78C4855}" destId="{90E03555-BCFC-4118-8D3C-1003E17724AC}" srcOrd="2" destOrd="0" parTransId="{B43DFB8C-894D-46B3-8E41-95653419041C}" sibTransId="{C3FE9D7D-1E3F-49E9-BC02-06D6B335534D}"/>
    <dgm:cxn modelId="{27D8EF0A-EF98-415B-A82B-81616C6D87D4}" srcId="{05434F11-9AF1-4747-9A80-A82AF78C4855}" destId="{43B5BC33-CF3C-4649-A945-433227C4C465}" srcOrd="7" destOrd="0" parTransId="{02BB7D12-D100-4801-888B-213494316F51}" sibTransId="{0F558561-9CAA-4836-A4BB-29AE3E010154}"/>
    <dgm:cxn modelId="{8E6040F0-792E-46BE-949B-9758FFDC1129}" type="presParOf" srcId="{66012D7A-2C19-45B9-9E15-B416D1856442}" destId="{F7D475E1-38B0-4E3E-8854-686DD5975DCB}" srcOrd="0" destOrd="0" presId="urn:microsoft.com/office/officeart/2005/8/layout/vList2"/>
    <dgm:cxn modelId="{2AF02E29-CF2C-42D6-9FD0-700A261D8F93}" type="presParOf" srcId="{66012D7A-2C19-45B9-9E15-B416D1856442}" destId="{82DEF5C8-B7E5-4E96-AB8C-7259A4F10944}" srcOrd="1" destOrd="0" presId="urn:microsoft.com/office/officeart/2005/8/layout/vList2"/>
    <dgm:cxn modelId="{78E9FB09-3701-456B-AF70-E84FB17D916B}" type="presParOf" srcId="{66012D7A-2C19-45B9-9E15-B416D1856442}" destId="{928420B3-3276-42DE-B167-43E5A92314E0}" srcOrd="2" destOrd="0" presId="urn:microsoft.com/office/officeart/2005/8/layout/vList2"/>
    <dgm:cxn modelId="{849DA0E6-0FC8-4425-9762-0863347FBE01}" type="presParOf" srcId="{66012D7A-2C19-45B9-9E15-B416D1856442}" destId="{0583085F-5EE1-4036-A7FC-DA586A0EDC23}" srcOrd="3" destOrd="0" presId="urn:microsoft.com/office/officeart/2005/8/layout/vList2"/>
    <dgm:cxn modelId="{A15E1C8F-7791-47C5-A4A4-50AAB532A1FF}" type="presParOf" srcId="{66012D7A-2C19-45B9-9E15-B416D1856442}" destId="{5F16286A-5A73-4174-B766-92278F8320A6}" srcOrd="4" destOrd="0" presId="urn:microsoft.com/office/officeart/2005/8/layout/vList2"/>
    <dgm:cxn modelId="{A93C8BB4-C712-44F8-9CCF-5708A582210B}" type="presParOf" srcId="{66012D7A-2C19-45B9-9E15-B416D1856442}" destId="{72D6EE28-19D9-4E97-B22C-6E01C1A02950}" srcOrd="5" destOrd="0" presId="urn:microsoft.com/office/officeart/2005/8/layout/vList2"/>
    <dgm:cxn modelId="{726C487C-3315-4256-9A70-4833ECFF4D2A}" type="presParOf" srcId="{66012D7A-2C19-45B9-9E15-B416D1856442}" destId="{C787913D-0C65-42D2-88B9-C59F034CD4D5}" srcOrd="6" destOrd="0" presId="urn:microsoft.com/office/officeart/2005/8/layout/vList2"/>
    <dgm:cxn modelId="{DDCFA155-9BC5-4497-AC02-1FB4CE4B8712}" type="presParOf" srcId="{66012D7A-2C19-45B9-9E15-B416D1856442}" destId="{5E81E2BB-1350-41E8-9FC1-C848C8FEDF21}" srcOrd="7" destOrd="0" presId="urn:microsoft.com/office/officeart/2005/8/layout/vList2"/>
    <dgm:cxn modelId="{F9BDCE79-454E-4ACA-B39A-3CB5C414AE7A}" type="presParOf" srcId="{66012D7A-2C19-45B9-9E15-B416D1856442}" destId="{D19AF2F9-8301-473F-9609-2974389FBB8E}" srcOrd="8" destOrd="0" presId="urn:microsoft.com/office/officeart/2005/8/layout/vList2"/>
    <dgm:cxn modelId="{68283267-DEEF-4BBD-9096-03FD5B561E16}" type="presParOf" srcId="{66012D7A-2C19-45B9-9E15-B416D1856442}" destId="{E56E106D-01AB-4CC6-80D2-10BDE5CAB9D8}" srcOrd="9" destOrd="0" presId="urn:microsoft.com/office/officeart/2005/8/layout/vList2"/>
    <dgm:cxn modelId="{072647FD-B01E-4525-8130-4A88720721C9}" type="presParOf" srcId="{66012D7A-2C19-45B9-9E15-B416D1856442}" destId="{07B7670E-8E43-4168-A96F-F5808C54E99C}" srcOrd="10" destOrd="0" presId="urn:microsoft.com/office/officeart/2005/8/layout/vList2"/>
    <dgm:cxn modelId="{C149512B-FA9D-4634-B401-0950FDCF60DD}" type="presParOf" srcId="{66012D7A-2C19-45B9-9E15-B416D1856442}" destId="{64DAC050-A4BB-4C05-A1C7-484BB5DEFF78}" srcOrd="11" destOrd="0" presId="urn:microsoft.com/office/officeart/2005/8/layout/vList2"/>
    <dgm:cxn modelId="{9C7D0FF6-5826-46FA-BCAB-7D90C346EF81}" type="presParOf" srcId="{66012D7A-2C19-45B9-9E15-B416D1856442}" destId="{BF3EFA20-A176-4798-889E-F5190E70C311}" srcOrd="12" destOrd="0" presId="urn:microsoft.com/office/officeart/2005/8/layout/vList2"/>
    <dgm:cxn modelId="{CE4B61DE-4174-41E8-AB36-4D64C3F1AF6E}" type="presParOf" srcId="{66012D7A-2C19-45B9-9E15-B416D1856442}" destId="{D990AE15-77F2-4C63-B9EE-EE0C3BB42560}" srcOrd="13" destOrd="0" presId="urn:microsoft.com/office/officeart/2005/8/layout/vList2"/>
    <dgm:cxn modelId="{1F179FF6-F9DD-473E-AB3A-FA2C3833E49A}" type="presParOf" srcId="{66012D7A-2C19-45B9-9E15-B416D1856442}" destId="{AD2A42A0-8DA4-49DA-AE4D-BB1C275984F2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676364-90D3-4DAF-A381-E0DEEE1564C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CEE5F697-41E3-47F1-83F0-6E51A4C49D8F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 w="28575">
          <a:solidFill>
            <a:srgbClr val="FFC000"/>
          </a:solidFill>
        </a:ln>
      </dgm:spPr>
      <dgm:t>
        <a:bodyPr/>
        <a:lstStyle/>
        <a:p>
          <a:pPr rtl="1"/>
          <a:r>
            <a:rPr lang="fa-IR" sz="3200" dirty="0" smtClean="0"/>
            <a:t>لا </a:t>
          </a:r>
          <a:r>
            <a:rPr lang="fa-IR" sz="3200" dirty="0" err="1" smtClean="0"/>
            <a:t>صلاةَ</a:t>
          </a:r>
          <a:r>
            <a:rPr lang="fa-IR" sz="3200" dirty="0" smtClean="0"/>
            <a:t> </a:t>
          </a:r>
          <a:r>
            <a:rPr lang="fa-IR" sz="3200" dirty="0" err="1" smtClean="0"/>
            <a:t>الّا</a:t>
          </a:r>
          <a:r>
            <a:rPr lang="fa-IR" sz="3200" dirty="0" smtClean="0"/>
            <a:t> </a:t>
          </a:r>
          <a:r>
            <a:rPr lang="fa-IR" sz="3200" dirty="0" err="1" smtClean="0"/>
            <a:t>بفاتحة</a:t>
          </a:r>
          <a:r>
            <a:rPr lang="fa-IR" sz="3200" dirty="0" smtClean="0"/>
            <a:t> </a:t>
          </a:r>
          <a:r>
            <a:rPr lang="fa-IR" sz="3200" dirty="0" err="1" smtClean="0"/>
            <a:t>الکتاب</a:t>
          </a:r>
          <a:r>
            <a:rPr lang="fa-IR" sz="3200" dirty="0" smtClean="0"/>
            <a:t> </a:t>
          </a:r>
          <a:r>
            <a:rPr lang="fa-IR" sz="2400" dirty="0" smtClean="0"/>
            <a:t>( دارای اسم اعظم ، دعا ، ستایش ، مبدأ و معاد )</a:t>
          </a:r>
          <a:endParaRPr lang="fa-IR" sz="2800" dirty="0"/>
        </a:p>
      </dgm:t>
    </dgm:pt>
    <dgm:pt modelId="{0DA13955-B228-48F8-B06F-C798DF844344}" type="parTrans" cxnId="{C55C27F3-3286-40C5-BEBB-B7094EE4066F}">
      <dgm:prSet/>
      <dgm:spPr/>
      <dgm:t>
        <a:bodyPr/>
        <a:lstStyle/>
        <a:p>
          <a:pPr rtl="1"/>
          <a:endParaRPr lang="fa-IR" sz="2400"/>
        </a:p>
      </dgm:t>
    </dgm:pt>
    <dgm:pt modelId="{265A3504-4BD8-41D7-8B31-EBA45E14F49B}" type="sibTrans" cxnId="{C55C27F3-3286-40C5-BEBB-B7094EE4066F}">
      <dgm:prSet/>
      <dgm:spPr/>
      <dgm:t>
        <a:bodyPr/>
        <a:lstStyle/>
        <a:p>
          <a:pPr rtl="1"/>
          <a:endParaRPr lang="fa-IR" sz="2400"/>
        </a:p>
      </dgm:t>
    </dgm:pt>
    <dgm:pt modelId="{5875093D-F427-4575-AE21-137DAC60BA96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rgbClr val="FFC000"/>
          </a:solidFill>
        </a:ln>
      </dgm:spPr>
      <dgm:t>
        <a:bodyPr/>
        <a:lstStyle/>
        <a:p>
          <a:pPr rtl="1"/>
          <a:r>
            <a:rPr lang="fa-IR" sz="3600" dirty="0" smtClean="0"/>
            <a:t>حمد از علائم انسانیت است </a:t>
          </a:r>
          <a:r>
            <a:rPr lang="fa-IR" sz="2800" dirty="0" smtClean="0"/>
            <a:t>( انسان = حیوان ناطق حامد )</a:t>
          </a:r>
          <a:endParaRPr lang="fa-IR" sz="2800" dirty="0"/>
        </a:p>
      </dgm:t>
    </dgm:pt>
    <dgm:pt modelId="{9E74B4A0-9383-4BDD-8EA7-79563B392C49}" type="parTrans" cxnId="{D0BF5A92-2F5D-4FDD-87EF-35C0633C27C8}">
      <dgm:prSet/>
      <dgm:spPr/>
      <dgm:t>
        <a:bodyPr/>
        <a:lstStyle/>
        <a:p>
          <a:pPr rtl="1"/>
          <a:endParaRPr lang="fa-IR" sz="2400"/>
        </a:p>
      </dgm:t>
    </dgm:pt>
    <dgm:pt modelId="{BE5C96E9-75D3-4A0F-AFA9-3B313F00CA02}" type="sibTrans" cxnId="{D0BF5A92-2F5D-4FDD-87EF-35C0633C27C8}">
      <dgm:prSet/>
      <dgm:spPr/>
      <dgm:t>
        <a:bodyPr/>
        <a:lstStyle/>
        <a:p>
          <a:pPr rtl="1"/>
          <a:endParaRPr lang="fa-IR" sz="2400"/>
        </a:p>
      </dgm:t>
    </dgm:pt>
    <dgm:pt modelId="{780DC43D-06A8-4494-AE8B-8D6FD56E6FE2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rgbClr val="FFC000"/>
          </a:solidFill>
        </a:ln>
      </dgm:spPr>
      <dgm:t>
        <a:bodyPr/>
        <a:lstStyle/>
        <a:p>
          <a:pPr rtl="1"/>
          <a:r>
            <a:rPr lang="fa-IR" sz="4000" smtClean="0"/>
            <a:t>حمد خدا </a:t>
          </a:r>
          <a:r>
            <a:rPr lang="fa-IR" sz="4000" dirty="0" smtClean="0"/>
            <a:t>به پنج دلیل </a:t>
          </a:r>
          <a:r>
            <a:rPr lang="fa-IR" sz="2800" dirty="0" smtClean="0"/>
            <a:t>؛ الله ، ربّ ، رحمان ، رحیم ، مالک </a:t>
          </a:r>
          <a:endParaRPr lang="fa-IR" sz="2800" dirty="0"/>
        </a:p>
      </dgm:t>
    </dgm:pt>
    <dgm:pt modelId="{E8010991-3CDF-4ACE-8A14-FC4940153BF1}" type="parTrans" cxnId="{0CF4FFF7-15CB-469A-BB6E-F42336B891D5}">
      <dgm:prSet/>
      <dgm:spPr/>
      <dgm:t>
        <a:bodyPr/>
        <a:lstStyle/>
        <a:p>
          <a:pPr rtl="1"/>
          <a:endParaRPr lang="fa-IR" sz="2400"/>
        </a:p>
      </dgm:t>
    </dgm:pt>
    <dgm:pt modelId="{6E70DF22-5DA1-4F99-9BA1-104ED4BB9055}" type="sibTrans" cxnId="{0CF4FFF7-15CB-469A-BB6E-F42336B891D5}">
      <dgm:prSet/>
      <dgm:spPr/>
      <dgm:t>
        <a:bodyPr/>
        <a:lstStyle/>
        <a:p>
          <a:pPr rtl="1"/>
          <a:endParaRPr lang="fa-IR" sz="2400"/>
        </a:p>
      </dgm:t>
    </dgm:pt>
    <dgm:pt modelId="{99097357-EBA3-491F-91E4-C35D21C98D7F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rgbClr val="FFC000"/>
          </a:solidFill>
        </a:ln>
      </dgm:spPr>
      <dgm:t>
        <a:bodyPr/>
        <a:lstStyle/>
        <a:p>
          <a:pPr rtl="1"/>
          <a:r>
            <a:rPr lang="fa-IR" sz="3600" dirty="0" err="1" smtClean="0"/>
            <a:t>رازنعبد</a:t>
          </a:r>
          <a:r>
            <a:rPr lang="fa-IR" sz="3600" dirty="0" smtClean="0"/>
            <a:t> ؛ </a:t>
          </a:r>
          <a:r>
            <a:rPr lang="fa-IR" sz="2200" dirty="0" smtClean="0"/>
            <a:t>با تمام جوارح ، </a:t>
          </a:r>
          <a:r>
            <a:rPr lang="fa-IR" sz="2200" dirty="0" err="1" smtClean="0"/>
            <a:t>وارکعوا</a:t>
          </a:r>
          <a:r>
            <a:rPr lang="fa-IR" sz="2200" dirty="0" smtClean="0"/>
            <a:t> </a:t>
          </a:r>
          <a:r>
            <a:rPr lang="fa-IR" sz="2200" dirty="0" err="1" smtClean="0"/>
            <a:t>مع</a:t>
          </a:r>
          <a:r>
            <a:rPr lang="fa-IR" sz="2200" dirty="0" smtClean="0"/>
            <a:t> </a:t>
          </a:r>
          <a:r>
            <a:rPr lang="fa-IR" sz="2200" dirty="0" err="1" smtClean="0"/>
            <a:t>الراکعین</a:t>
          </a:r>
          <a:r>
            <a:rPr lang="fa-IR" sz="2200" dirty="0" smtClean="0"/>
            <a:t> ، حتّی </a:t>
          </a:r>
          <a:r>
            <a:rPr lang="fa-IR" sz="2200" dirty="0" err="1" smtClean="0"/>
            <a:t>یأتیک</a:t>
          </a:r>
          <a:r>
            <a:rPr lang="fa-IR" sz="2200" dirty="0" smtClean="0"/>
            <a:t> </a:t>
          </a:r>
          <a:r>
            <a:rPr lang="fa-IR" sz="2200" dirty="0" err="1" smtClean="0"/>
            <a:t>الیقین</a:t>
          </a:r>
          <a:r>
            <a:rPr lang="fa-IR" sz="2200" dirty="0" smtClean="0"/>
            <a:t> (فایده ی عبادت )</a:t>
          </a:r>
          <a:endParaRPr lang="fa-IR" sz="2200" dirty="0"/>
        </a:p>
      </dgm:t>
    </dgm:pt>
    <dgm:pt modelId="{9097A344-9990-4159-8B92-98D5414115ED}" type="parTrans" cxnId="{BC04E44A-A6BB-4E1C-A763-C55A39A77CBF}">
      <dgm:prSet/>
      <dgm:spPr/>
      <dgm:t>
        <a:bodyPr/>
        <a:lstStyle/>
        <a:p>
          <a:pPr rtl="1"/>
          <a:endParaRPr lang="fa-IR" sz="2400"/>
        </a:p>
      </dgm:t>
    </dgm:pt>
    <dgm:pt modelId="{14DCDE47-F9B6-404A-877B-7A4EC643DD79}" type="sibTrans" cxnId="{BC04E44A-A6BB-4E1C-A763-C55A39A77CBF}">
      <dgm:prSet/>
      <dgm:spPr/>
      <dgm:t>
        <a:bodyPr/>
        <a:lstStyle/>
        <a:p>
          <a:pPr rtl="1"/>
          <a:endParaRPr lang="fa-IR" sz="2400"/>
        </a:p>
      </dgm:t>
    </dgm:pt>
    <dgm:pt modelId="{F73F8785-D98E-4216-81F4-1005ECAD32C7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 w="38100">
          <a:solidFill>
            <a:srgbClr val="FFC000"/>
          </a:solidFill>
        </a:ln>
      </dgm:spPr>
      <dgm:t>
        <a:bodyPr/>
        <a:lstStyle/>
        <a:p>
          <a:pPr rtl="1"/>
          <a:r>
            <a:rPr lang="fa-IR" sz="2800" dirty="0" smtClean="0"/>
            <a:t>پیامبر </a:t>
          </a:r>
          <a:r>
            <a:rPr lang="fa-IR" sz="2800" dirty="0" err="1" smtClean="0"/>
            <a:t>درمعراج</a:t>
          </a:r>
          <a:r>
            <a:rPr lang="fa-IR" sz="2800" dirty="0" smtClean="0"/>
            <a:t> توحید </a:t>
          </a:r>
          <a:r>
            <a:rPr lang="fa-IR" sz="2400" dirty="0" smtClean="0"/>
            <a:t>(شناسنامه خدا )</a:t>
          </a:r>
          <a:r>
            <a:rPr lang="fa-IR" sz="2800" dirty="0" smtClean="0"/>
            <a:t> را در رکعت اول و قدر(شناسنامه پیامبر و اهل بیت ) را در رکعت دوم خواند (قوس نزول . من </a:t>
          </a:r>
          <a:r>
            <a:rPr lang="fa-IR" sz="2800" dirty="0" err="1" smtClean="0"/>
            <a:t>ارادالله</a:t>
          </a:r>
          <a:r>
            <a:rPr lang="fa-IR" sz="2800" dirty="0" smtClean="0"/>
            <a:t> </a:t>
          </a:r>
          <a:r>
            <a:rPr lang="fa-IR" sz="2800" dirty="0" err="1" smtClean="0"/>
            <a:t>بدأ</a:t>
          </a:r>
          <a:r>
            <a:rPr lang="fa-IR" sz="2800" dirty="0" smtClean="0"/>
            <a:t> </a:t>
          </a:r>
          <a:r>
            <a:rPr lang="fa-IR" sz="2800" dirty="0" err="1" smtClean="0"/>
            <a:t>بکم</a:t>
          </a:r>
          <a:r>
            <a:rPr lang="fa-IR" sz="2800" dirty="0" smtClean="0"/>
            <a:t> قوس صعود)                      </a:t>
          </a:r>
          <a:r>
            <a:rPr lang="fa-IR" sz="2000" dirty="0" smtClean="0"/>
            <a:t>کافی ج /3 ص485</a:t>
          </a:r>
          <a:endParaRPr lang="fa-IR" sz="2000" dirty="0"/>
        </a:p>
      </dgm:t>
    </dgm:pt>
    <dgm:pt modelId="{5EDBBCFA-0C4A-4393-BD01-FAC9C80E9004}" type="parTrans" cxnId="{BB637AD2-8AD0-46A2-8C89-5887E31AA399}">
      <dgm:prSet/>
      <dgm:spPr/>
      <dgm:t>
        <a:bodyPr/>
        <a:lstStyle/>
        <a:p>
          <a:pPr rtl="1"/>
          <a:endParaRPr lang="fa-IR" sz="2400"/>
        </a:p>
      </dgm:t>
    </dgm:pt>
    <dgm:pt modelId="{2769937B-2859-4A24-8453-BF547DE90242}" type="sibTrans" cxnId="{BB637AD2-8AD0-46A2-8C89-5887E31AA399}">
      <dgm:prSet/>
      <dgm:spPr/>
      <dgm:t>
        <a:bodyPr/>
        <a:lstStyle/>
        <a:p>
          <a:pPr rtl="1"/>
          <a:endParaRPr lang="fa-IR" sz="2400"/>
        </a:p>
      </dgm:t>
    </dgm:pt>
    <dgm:pt modelId="{DFEEF56B-9ECE-4D21-A294-7B672CBAF4D5}" type="pres">
      <dgm:prSet presAssocID="{D6676364-90D3-4DAF-A381-E0DEEE1564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532C507F-8375-4321-B121-044C59DB2347}" type="pres">
      <dgm:prSet presAssocID="{CEE5F697-41E3-47F1-83F0-6E51A4C49D8F}" presName="parentText" presStyleLbl="node1" presStyleIdx="0" presStyleCnt="5" custLinFactY="335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0E28DFF-41AA-464A-9A00-689D289023F9}" type="pres">
      <dgm:prSet presAssocID="{265A3504-4BD8-41D7-8B31-EBA45E14F49B}" presName="spacer" presStyleCnt="0"/>
      <dgm:spPr/>
    </dgm:pt>
    <dgm:pt modelId="{3944EE03-BFCB-4883-9F0D-4184EFC52913}" type="pres">
      <dgm:prSet presAssocID="{5875093D-F427-4575-AE21-137DAC60BA96}" presName="parentText" presStyleLbl="node1" presStyleIdx="1" presStyleCnt="5" custLinFactNeighborY="-3005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9215B4D-4560-41AB-8C88-1DB6000205CA}" type="pres">
      <dgm:prSet presAssocID="{BE5C96E9-75D3-4A0F-AFA9-3B313F00CA02}" presName="spacer" presStyleCnt="0"/>
      <dgm:spPr/>
    </dgm:pt>
    <dgm:pt modelId="{5B00F74C-0926-4228-B17B-031EBF55067C}" type="pres">
      <dgm:prSet presAssocID="{780DC43D-06A8-4494-AE8B-8D6FD56E6FE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FE01E33-EBC5-494A-B90B-61A52D04B788}" type="pres">
      <dgm:prSet presAssocID="{6E70DF22-5DA1-4F99-9BA1-104ED4BB9055}" presName="spacer" presStyleCnt="0"/>
      <dgm:spPr/>
    </dgm:pt>
    <dgm:pt modelId="{D287899F-805C-45F8-A449-89DCB16A3F50}" type="pres">
      <dgm:prSet presAssocID="{99097357-EBA3-491F-91E4-C35D21C98D7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2F9BBDD-5238-4BE8-AF0F-D083BF08AC05}" type="pres">
      <dgm:prSet presAssocID="{14DCDE47-F9B6-404A-877B-7A4EC643DD79}" presName="spacer" presStyleCnt="0"/>
      <dgm:spPr/>
    </dgm:pt>
    <dgm:pt modelId="{8EB65C42-975C-4CBA-BF91-1C2D0F65A693}" type="pres">
      <dgm:prSet presAssocID="{F73F8785-D98E-4216-81F4-1005ECAD32C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4E979391-210B-4DF2-87EE-A17484A3816F}" type="presOf" srcId="{D6676364-90D3-4DAF-A381-E0DEEE1564C4}" destId="{DFEEF56B-9ECE-4D21-A294-7B672CBAF4D5}" srcOrd="0" destOrd="0" presId="urn:microsoft.com/office/officeart/2005/8/layout/vList2"/>
    <dgm:cxn modelId="{624B9D79-AE48-4FA6-9777-B55E5075D31E}" type="presOf" srcId="{99097357-EBA3-491F-91E4-C35D21C98D7F}" destId="{D287899F-805C-45F8-A449-89DCB16A3F50}" srcOrd="0" destOrd="0" presId="urn:microsoft.com/office/officeart/2005/8/layout/vList2"/>
    <dgm:cxn modelId="{D0BF5A92-2F5D-4FDD-87EF-35C0633C27C8}" srcId="{D6676364-90D3-4DAF-A381-E0DEEE1564C4}" destId="{5875093D-F427-4575-AE21-137DAC60BA96}" srcOrd="1" destOrd="0" parTransId="{9E74B4A0-9383-4BDD-8EA7-79563B392C49}" sibTransId="{BE5C96E9-75D3-4A0F-AFA9-3B313F00CA02}"/>
    <dgm:cxn modelId="{0CF4FFF7-15CB-469A-BB6E-F42336B891D5}" srcId="{D6676364-90D3-4DAF-A381-E0DEEE1564C4}" destId="{780DC43D-06A8-4494-AE8B-8D6FD56E6FE2}" srcOrd="2" destOrd="0" parTransId="{E8010991-3CDF-4ACE-8A14-FC4940153BF1}" sibTransId="{6E70DF22-5DA1-4F99-9BA1-104ED4BB9055}"/>
    <dgm:cxn modelId="{836295EF-3DD8-4C2E-A4F4-652BB03320F1}" type="presOf" srcId="{F73F8785-D98E-4216-81F4-1005ECAD32C7}" destId="{8EB65C42-975C-4CBA-BF91-1C2D0F65A693}" srcOrd="0" destOrd="0" presId="urn:microsoft.com/office/officeart/2005/8/layout/vList2"/>
    <dgm:cxn modelId="{21EFB31C-CDD8-497A-B534-AB157DC16254}" type="presOf" srcId="{780DC43D-06A8-4494-AE8B-8D6FD56E6FE2}" destId="{5B00F74C-0926-4228-B17B-031EBF55067C}" srcOrd="0" destOrd="0" presId="urn:microsoft.com/office/officeart/2005/8/layout/vList2"/>
    <dgm:cxn modelId="{BC04E44A-A6BB-4E1C-A763-C55A39A77CBF}" srcId="{D6676364-90D3-4DAF-A381-E0DEEE1564C4}" destId="{99097357-EBA3-491F-91E4-C35D21C98D7F}" srcOrd="3" destOrd="0" parTransId="{9097A344-9990-4159-8B92-98D5414115ED}" sibTransId="{14DCDE47-F9B6-404A-877B-7A4EC643DD79}"/>
    <dgm:cxn modelId="{BB637AD2-8AD0-46A2-8C89-5887E31AA399}" srcId="{D6676364-90D3-4DAF-A381-E0DEEE1564C4}" destId="{F73F8785-D98E-4216-81F4-1005ECAD32C7}" srcOrd="4" destOrd="0" parTransId="{5EDBBCFA-0C4A-4393-BD01-FAC9C80E9004}" sibTransId="{2769937B-2859-4A24-8453-BF547DE90242}"/>
    <dgm:cxn modelId="{FB7C12CA-821B-4061-84BA-BC406405FDF1}" type="presOf" srcId="{5875093D-F427-4575-AE21-137DAC60BA96}" destId="{3944EE03-BFCB-4883-9F0D-4184EFC52913}" srcOrd="0" destOrd="0" presId="urn:microsoft.com/office/officeart/2005/8/layout/vList2"/>
    <dgm:cxn modelId="{C55C27F3-3286-40C5-BEBB-B7094EE4066F}" srcId="{D6676364-90D3-4DAF-A381-E0DEEE1564C4}" destId="{CEE5F697-41E3-47F1-83F0-6E51A4C49D8F}" srcOrd="0" destOrd="0" parTransId="{0DA13955-B228-48F8-B06F-C798DF844344}" sibTransId="{265A3504-4BD8-41D7-8B31-EBA45E14F49B}"/>
    <dgm:cxn modelId="{0011F8D2-9361-4599-94FC-F5092C392F52}" type="presOf" srcId="{CEE5F697-41E3-47F1-83F0-6E51A4C49D8F}" destId="{532C507F-8375-4321-B121-044C59DB2347}" srcOrd="0" destOrd="0" presId="urn:microsoft.com/office/officeart/2005/8/layout/vList2"/>
    <dgm:cxn modelId="{21FCB171-A158-487F-B707-EC6C42D073D2}" type="presParOf" srcId="{DFEEF56B-9ECE-4D21-A294-7B672CBAF4D5}" destId="{532C507F-8375-4321-B121-044C59DB2347}" srcOrd="0" destOrd="0" presId="urn:microsoft.com/office/officeart/2005/8/layout/vList2"/>
    <dgm:cxn modelId="{7D860912-1E61-4A1A-AE7F-A32B310CC0B0}" type="presParOf" srcId="{DFEEF56B-9ECE-4D21-A294-7B672CBAF4D5}" destId="{60E28DFF-41AA-464A-9A00-689D289023F9}" srcOrd="1" destOrd="0" presId="urn:microsoft.com/office/officeart/2005/8/layout/vList2"/>
    <dgm:cxn modelId="{3A4F29F6-1E78-4E52-8D27-B53123FFADD4}" type="presParOf" srcId="{DFEEF56B-9ECE-4D21-A294-7B672CBAF4D5}" destId="{3944EE03-BFCB-4883-9F0D-4184EFC52913}" srcOrd="2" destOrd="0" presId="urn:microsoft.com/office/officeart/2005/8/layout/vList2"/>
    <dgm:cxn modelId="{713EAD80-914D-44BE-A09C-713D89E465B0}" type="presParOf" srcId="{DFEEF56B-9ECE-4D21-A294-7B672CBAF4D5}" destId="{39215B4D-4560-41AB-8C88-1DB6000205CA}" srcOrd="3" destOrd="0" presId="urn:microsoft.com/office/officeart/2005/8/layout/vList2"/>
    <dgm:cxn modelId="{243BDE0D-C5FC-4150-90CF-A04ABC2CE021}" type="presParOf" srcId="{DFEEF56B-9ECE-4D21-A294-7B672CBAF4D5}" destId="{5B00F74C-0926-4228-B17B-031EBF55067C}" srcOrd="4" destOrd="0" presId="urn:microsoft.com/office/officeart/2005/8/layout/vList2"/>
    <dgm:cxn modelId="{CB426F01-999C-4B92-AFA3-74D669591626}" type="presParOf" srcId="{DFEEF56B-9ECE-4D21-A294-7B672CBAF4D5}" destId="{9FE01E33-EBC5-494A-B90B-61A52D04B788}" srcOrd="5" destOrd="0" presId="urn:microsoft.com/office/officeart/2005/8/layout/vList2"/>
    <dgm:cxn modelId="{4B54EA22-B30A-4D65-8EBE-EA9661C24B6F}" type="presParOf" srcId="{DFEEF56B-9ECE-4D21-A294-7B672CBAF4D5}" destId="{D287899F-805C-45F8-A449-89DCB16A3F50}" srcOrd="6" destOrd="0" presId="urn:microsoft.com/office/officeart/2005/8/layout/vList2"/>
    <dgm:cxn modelId="{7B3F9236-F566-4FFA-9F2F-1AC0B0B7DD4B}" type="presParOf" srcId="{DFEEF56B-9ECE-4D21-A294-7B672CBAF4D5}" destId="{52F9BBDD-5238-4BE8-AF0F-D083BF08AC05}" srcOrd="7" destOrd="0" presId="urn:microsoft.com/office/officeart/2005/8/layout/vList2"/>
    <dgm:cxn modelId="{0DEC2AC8-C2A1-4398-A0BB-80015088343D}" type="presParOf" srcId="{DFEEF56B-9ECE-4D21-A294-7B672CBAF4D5}" destId="{8EB65C42-975C-4CBA-BF91-1C2D0F65A69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0C8E3C9-6032-41E0-AD8E-FD8D49509CE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3B20CABB-DC4D-4FC6-B1A4-BED1A1637159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ln w="76200">
          <a:solidFill>
            <a:srgbClr val="562002"/>
          </a:solidFill>
        </a:ln>
      </dgm:spPr>
      <dgm:t>
        <a:bodyPr/>
        <a:lstStyle/>
        <a:p>
          <a:pPr rtl="1"/>
          <a:r>
            <a:rPr lang="fa-IR" dirty="0" err="1" smtClean="0"/>
            <a:t>تسبیحات</a:t>
          </a:r>
          <a:r>
            <a:rPr lang="fa-IR" dirty="0" smtClean="0"/>
            <a:t> اربعه در معراج بنا نهاده شده است</a:t>
          </a:r>
          <a:endParaRPr lang="fa-IR" dirty="0"/>
        </a:p>
      </dgm:t>
    </dgm:pt>
    <dgm:pt modelId="{498625C7-CEDE-4AC0-9A0A-4FAC1C7A64AF}" type="parTrans" cxnId="{C4176164-2DA7-4394-AF6F-752A4D868B92}">
      <dgm:prSet/>
      <dgm:spPr/>
      <dgm:t>
        <a:bodyPr/>
        <a:lstStyle/>
        <a:p>
          <a:pPr rtl="1"/>
          <a:endParaRPr lang="fa-IR"/>
        </a:p>
      </dgm:t>
    </dgm:pt>
    <dgm:pt modelId="{9CB625D3-BDF7-4329-A303-BD011B818A1E}" type="sibTrans" cxnId="{C4176164-2DA7-4394-AF6F-752A4D868B92}">
      <dgm:prSet/>
      <dgm:spPr/>
      <dgm:t>
        <a:bodyPr/>
        <a:lstStyle/>
        <a:p>
          <a:pPr rtl="1"/>
          <a:endParaRPr lang="fa-IR"/>
        </a:p>
      </dgm:t>
    </dgm:pt>
    <dgm:pt modelId="{D77C5A91-36BA-47AA-ADF8-DF49148583D2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ln w="76200">
          <a:solidFill>
            <a:srgbClr val="562002"/>
          </a:solidFill>
        </a:ln>
      </dgm:spPr>
      <dgm:t>
        <a:bodyPr/>
        <a:lstStyle/>
        <a:p>
          <a:pPr rtl="1"/>
          <a:r>
            <a:rPr lang="fa-IR" dirty="0" smtClean="0"/>
            <a:t>عرش الهی ، کعبه و بیت </a:t>
          </a:r>
          <a:r>
            <a:rPr lang="fa-IR" dirty="0" err="1" smtClean="0"/>
            <a:t>المعمور</a:t>
          </a:r>
          <a:r>
            <a:rPr lang="fa-IR" dirty="0" smtClean="0"/>
            <a:t> چهار جهت و ضلع دارد </a:t>
          </a:r>
          <a:endParaRPr lang="fa-IR" dirty="0"/>
        </a:p>
      </dgm:t>
    </dgm:pt>
    <dgm:pt modelId="{F443FE8A-C45C-4353-9C59-A2D89A677893}" type="parTrans" cxnId="{D61B96F2-0888-4971-85A7-795F8DCED5F9}">
      <dgm:prSet/>
      <dgm:spPr/>
      <dgm:t>
        <a:bodyPr/>
        <a:lstStyle/>
        <a:p>
          <a:pPr rtl="1"/>
          <a:endParaRPr lang="fa-IR"/>
        </a:p>
      </dgm:t>
    </dgm:pt>
    <dgm:pt modelId="{DEFBA82D-4507-4721-9F8C-CA90F6AAD2C9}" type="sibTrans" cxnId="{D61B96F2-0888-4971-85A7-795F8DCED5F9}">
      <dgm:prSet/>
      <dgm:spPr/>
      <dgm:t>
        <a:bodyPr/>
        <a:lstStyle/>
        <a:p>
          <a:pPr rtl="1"/>
          <a:endParaRPr lang="fa-IR"/>
        </a:p>
      </dgm:t>
    </dgm:pt>
    <dgm:pt modelId="{F97840A6-F146-4297-90F2-E2246D922142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ln w="76200">
          <a:solidFill>
            <a:srgbClr val="562002"/>
          </a:solidFill>
        </a:ln>
      </dgm:spPr>
      <dgm:t>
        <a:bodyPr/>
        <a:lstStyle/>
        <a:p>
          <a:pPr rtl="1"/>
          <a:r>
            <a:rPr lang="fa-IR" dirty="0" smtClean="0"/>
            <a:t>تسبیح کننده گوئی به عرش الهی رسیده است</a:t>
          </a:r>
          <a:endParaRPr lang="fa-IR" dirty="0"/>
        </a:p>
      </dgm:t>
    </dgm:pt>
    <dgm:pt modelId="{98A0D417-A5E3-48A6-8B77-4CE2C6C8A4C3}" type="parTrans" cxnId="{EE84001D-89FE-436F-95EF-34E4400825F6}">
      <dgm:prSet/>
      <dgm:spPr/>
      <dgm:t>
        <a:bodyPr/>
        <a:lstStyle/>
        <a:p>
          <a:pPr rtl="1"/>
          <a:endParaRPr lang="fa-IR"/>
        </a:p>
      </dgm:t>
    </dgm:pt>
    <dgm:pt modelId="{8F969951-26F1-49A3-93C6-388A8F88DC25}" type="sibTrans" cxnId="{EE84001D-89FE-436F-95EF-34E4400825F6}">
      <dgm:prSet/>
      <dgm:spPr/>
      <dgm:t>
        <a:bodyPr/>
        <a:lstStyle/>
        <a:p>
          <a:pPr rtl="1"/>
          <a:endParaRPr lang="fa-IR"/>
        </a:p>
      </dgm:t>
    </dgm:pt>
    <dgm:pt modelId="{91FCB78D-A218-4F51-BEB1-81B9E465EB75}" type="pres">
      <dgm:prSet presAssocID="{90C8E3C9-6032-41E0-AD8E-FD8D49509CE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A29AB320-766A-4DA9-A85A-E6431A75CBA8}" type="pres">
      <dgm:prSet presAssocID="{3B20CABB-DC4D-4FC6-B1A4-BED1A1637159}" presName="parentText" presStyleLbl="node1" presStyleIdx="0" presStyleCnt="3" custLinFactNeighborY="87379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F45FC84-49B3-4A15-8338-60C4E6DB372E}" type="pres">
      <dgm:prSet presAssocID="{9CB625D3-BDF7-4329-A303-BD011B818A1E}" presName="spacer" presStyleCnt="0"/>
      <dgm:spPr/>
    </dgm:pt>
    <dgm:pt modelId="{CC6B3451-68A0-46DB-B6B8-53B765376AF7}" type="pres">
      <dgm:prSet presAssocID="{D77C5A91-36BA-47AA-ADF8-DF49148583D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258936B-CE2C-4395-8CAF-1F71A27F172B}" type="pres">
      <dgm:prSet presAssocID="{DEFBA82D-4507-4721-9F8C-CA90F6AAD2C9}" presName="spacer" presStyleCnt="0"/>
      <dgm:spPr/>
    </dgm:pt>
    <dgm:pt modelId="{3D25FA4B-5E39-4263-993E-C9869F97072F}" type="pres">
      <dgm:prSet presAssocID="{F97840A6-F146-4297-90F2-E2246D922142}" presName="parentText" presStyleLbl="node1" presStyleIdx="2" presStyleCnt="3" custLinFactNeighborY="-6373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A4CC2F3E-F80B-4F8A-8E0D-E964A5A2587C}" type="presOf" srcId="{90C8E3C9-6032-41E0-AD8E-FD8D49509CEC}" destId="{91FCB78D-A218-4F51-BEB1-81B9E465EB75}" srcOrd="0" destOrd="0" presId="urn:microsoft.com/office/officeart/2005/8/layout/vList2"/>
    <dgm:cxn modelId="{C311F6D7-8FB2-47BE-98DD-FA799556A74B}" type="presOf" srcId="{3B20CABB-DC4D-4FC6-B1A4-BED1A1637159}" destId="{A29AB320-766A-4DA9-A85A-E6431A75CBA8}" srcOrd="0" destOrd="0" presId="urn:microsoft.com/office/officeart/2005/8/layout/vList2"/>
    <dgm:cxn modelId="{A2057B61-3075-419F-95DC-413C099E90A4}" type="presOf" srcId="{D77C5A91-36BA-47AA-ADF8-DF49148583D2}" destId="{CC6B3451-68A0-46DB-B6B8-53B765376AF7}" srcOrd="0" destOrd="0" presId="urn:microsoft.com/office/officeart/2005/8/layout/vList2"/>
    <dgm:cxn modelId="{0EA4B612-96C2-4701-8CF0-BB235005CA9A}" type="presOf" srcId="{F97840A6-F146-4297-90F2-E2246D922142}" destId="{3D25FA4B-5E39-4263-993E-C9869F97072F}" srcOrd="0" destOrd="0" presId="urn:microsoft.com/office/officeart/2005/8/layout/vList2"/>
    <dgm:cxn modelId="{D61B96F2-0888-4971-85A7-795F8DCED5F9}" srcId="{90C8E3C9-6032-41E0-AD8E-FD8D49509CEC}" destId="{D77C5A91-36BA-47AA-ADF8-DF49148583D2}" srcOrd="1" destOrd="0" parTransId="{F443FE8A-C45C-4353-9C59-A2D89A677893}" sibTransId="{DEFBA82D-4507-4721-9F8C-CA90F6AAD2C9}"/>
    <dgm:cxn modelId="{C4176164-2DA7-4394-AF6F-752A4D868B92}" srcId="{90C8E3C9-6032-41E0-AD8E-FD8D49509CEC}" destId="{3B20CABB-DC4D-4FC6-B1A4-BED1A1637159}" srcOrd="0" destOrd="0" parTransId="{498625C7-CEDE-4AC0-9A0A-4FAC1C7A64AF}" sibTransId="{9CB625D3-BDF7-4329-A303-BD011B818A1E}"/>
    <dgm:cxn modelId="{EE84001D-89FE-436F-95EF-34E4400825F6}" srcId="{90C8E3C9-6032-41E0-AD8E-FD8D49509CEC}" destId="{F97840A6-F146-4297-90F2-E2246D922142}" srcOrd="2" destOrd="0" parTransId="{98A0D417-A5E3-48A6-8B77-4CE2C6C8A4C3}" sibTransId="{8F969951-26F1-49A3-93C6-388A8F88DC25}"/>
    <dgm:cxn modelId="{29F1539D-73F3-43CC-9AAB-24A724E4C996}" type="presParOf" srcId="{91FCB78D-A218-4F51-BEB1-81B9E465EB75}" destId="{A29AB320-766A-4DA9-A85A-E6431A75CBA8}" srcOrd="0" destOrd="0" presId="urn:microsoft.com/office/officeart/2005/8/layout/vList2"/>
    <dgm:cxn modelId="{484E6509-4C8E-4729-995C-FE9A7C4F4288}" type="presParOf" srcId="{91FCB78D-A218-4F51-BEB1-81B9E465EB75}" destId="{AF45FC84-49B3-4A15-8338-60C4E6DB372E}" srcOrd="1" destOrd="0" presId="urn:microsoft.com/office/officeart/2005/8/layout/vList2"/>
    <dgm:cxn modelId="{B6FE923A-1907-41E4-899C-C6734BC28CB8}" type="presParOf" srcId="{91FCB78D-A218-4F51-BEB1-81B9E465EB75}" destId="{CC6B3451-68A0-46DB-B6B8-53B765376AF7}" srcOrd="2" destOrd="0" presId="urn:microsoft.com/office/officeart/2005/8/layout/vList2"/>
    <dgm:cxn modelId="{F9737B46-68FE-4A3A-AF4E-C21CD73A5E3F}" type="presParOf" srcId="{91FCB78D-A218-4F51-BEB1-81B9E465EB75}" destId="{1258936B-CE2C-4395-8CAF-1F71A27F172B}" srcOrd="3" destOrd="0" presId="urn:microsoft.com/office/officeart/2005/8/layout/vList2"/>
    <dgm:cxn modelId="{CA5373D9-E696-4F88-A667-6BD355A5DAFD}" type="presParOf" srcId="{91FCB78D-A218-4F51-BEB1-81B9E465EB75}" destId="{3D25FA4B-5E39-4263-993E-C9869F97072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FD13C5B-1132-4A28-B859-BFC8D2D981F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5417AB98-0B4C-4FF1-88C7-977D68875E92}">
      <dgm:prSet custT="1"/>
      <dgm:spPr>
        <a:ln w="76200">
          <a:solidFill>
            <a:schemeClr val="accent6">
              <a:lumMod val="50000"/>
            </a:schemeClr>
          </a:solidFill>
        </a:ln>
      </dgm:spPr>
      <dgm:t>
        <a:bodyPr/>
        <a:lstStyle/>
        <a:p>
          <a:pPr algn="ctr" rtl="1"/>
          <a:r>
            <a:rPr lang="fa-IR" sz="3600" dirty="0" smtClean="0"/>
            <a:t>نمادی از تسلیم محض در برابر حاکم </a:t>
          </a:r>
          <a:r>
            <a:rPr lang="fa-IR" sz="3600" dirty="0" err="1" smtClean="0"/>
            <a:t>مطلق</a:t>
          </a:r>
          <a:endParaRPr lang="fa-IR" sz="3600" dirty="0"/>
        </a:p>
      </dgm:t>
    </dgm:pt>
    <dgm:pt modelId="{4FA17E78-1022-4761-B5D3-A2597C38973A}" type="parTrans" cxnId="{A0414C00-5948-49B8-95C6-9F9FD8C22BA0}">
      <dgm:prSet/>
      <dgm:spPr/>
      <dgm:t>
        <a:bodyPr/>
        <a:lstStyle/>
        <a:p>
          <a:pPr rtl="1"/>
          <a:endParaRPr lang="fa-IR" sz="2400"/>
        </a:p>
      </dgm:t>
    </dgm:pt>
    <dgm:pt modelId="{E2A0244F-E029-4E74-8590-F651BA37E564}" type="sibTrans" cxnId="{A0414C00-5948-49B8-95C6-9F9FD8C22BA0}">
      <dgm:prSet/>
      <dgm:spPr/>
      <dgm:t>
        <a:bodyPr/>
        <a:lstStyle/>
        <a:p>
          <a:pPr rtl="1"/>
          <a:endParaRPr lang="fa-IR" sz="2400"/>
        </a:p>
      </dgm:t>
    </dgm:pt>
    <dgm:pt modelId="{A8248BC8-DB9B-4DBC-8A79-CDB2A94AE067}">
      <dgm:prSet custT="1"/>
      <dgm:spPr>
        <a:ln w="76200">
          <a:solidFill>
            <a:schemeClr val="accent6">
              <a:lumMod val="50000"/>
            </a:schemeClr>
          </a:solidFill>
        </a:ln>
      </dgm:spPr>
      <dgm:t>
        <a:bodyPr/>
        <a:lstStyle/>
        <a:p>
          <a:pPr algn="ctr" rtl="1"/>
          <a:r>
            <a:rPr lang="fa-IR" sz="3600" dirty="0" smtClean="0"/>
            <a:t>  محل حمد  و ستایش خدا</a:t>
          </a:r>
          <a:endParaRPr lang="fa-IR" sz="3600" dirty="0"/>
        </a:p>
      </dgm:t>
    </dgm:pt>
    <dgm:pt modelId="{319DF7EB-F236-4965-9631-7F7AB4B63F4B}" type="parTrans" cxnId="{B7B83D51-B174-4E18-90C4-C22B33C3AA14}">
      <dgm:prSet/>
      <dgm:spPr/>
      <dgm:t>
        <a:bodyPr/>
        <a:lstStyle/>
        <a:p>
          <a:pPr rtl="1"/>
          <a:endParaRPr lang="fa-IR" sz="2400"/>
        </a:p>
      </dgm:t>
    </dgm:pt>
    <dgm:pt modelId="{44CF8A4C-D2D9-4C85-903A-DA9FC336AB1D}" type="sibTrans" cxnId="{B7B83D51-B174-4E18-90C4-C22B33C3AA14}">
      <dgm:prSet/>
      <dgm:spPr/>
      <dgm:t>
        <a:bodyPr/>
        <a:lstStyle/>
        <a:p>
          <a:pPr rtl="1"/>
          <a:endParaRPr lang="fa-IR" sz="2400"/>
        </a:p>
      </dgm:t>
    </dgm:pt>
    <dgm:pt modelId="{989B6D17-9DC1-43C0-8505-C64ABAF7B8F8}">
      <dgm:prSet custT="1"/>
      <dgm:spPr>
        <a:ln w="76200">
          <a:solidFill>
            <a:schemeClr val="accent6">
              <a:lumMod val="50000"/>
            </a:schemeClr>
          </a:solidFill>
        </a:ln>
      </dgm:spPr>
      <dgm:t>
        <a:bodyPr/>
        <a:lstStyle/>
        <a:p>
          <a:pPr algn="ctr" rtl="1"/>
          <a:r>
            <a:rPr lang="fa-IR" sz="3600" dirty="0" smtClean="0"/>
            <a:t>حضرت امیر</a:t>
          </a:r>
          <a:r>
            <a:rPr lang="fa-IR" sz="2000" dirty="0" smtClean="0"/>
            <a:t>(علیه </a:t>
          </a:r>
          <a:r>
            <a:rPr lang="fa-IR" sz="2000" dirty="0" err="1" smtClean="0"/>
            <a:t>السلام</a:t>
          </a:r>
          <a:r>
            <a:rPr lang="fa-IR" sz="2000" dirty="0" smtClean="0"/>
            <a:t>) :  </a:t>
          </a:r>
          <a:r>
            <a:rPr lang="fa-IR" sz="3200" dirty="0" err="1" smtClean="0"/>
            <a:t>آمنتُ</a:t>
          </a:r>
          <a:r>
            <a:rPr lang="fa-IR" sz="3200" dirty="0" smtClean="0"/>
            <a:t> </a:t>
          </a:r>
          <a:r>
            <a:rPr lang="fa-IR" sz="3200" dirty="0" err="1" smtClean="0"/>
            <a:t>بوحدانیَّتِک</a:t>
          </a:r>
          <a:r>
            <a:rPr lang="fa-IR" sz="3200" dirty="0" smtClean="0"/>
            <a:t>  و لو </a:t>
          </a:r>
          <a:r>
            <a:rPr lang="fa-IR" sz="3200" dirty="0" err="1" smtClean="0"/>
            <a:t>ضربتَ</a:t>
          </a:r>
          <a:r>
            <a:rPr lang="fa-IR" sz="3200" dirty="0" smtClean="0"/>
            <a:t> </a:t>
          </a:r>
          <a:r>
            <a:rPr lang="fa-IR" sz="3200" dirty="0" err="1" smtClean="0"/>
            <a:t>عُنُقِی</a:t>
          </a:r>
          <a:r>
            <a:rPr lang="fa-IR" sz="3200" dirty="0" smtClean="0"/>
            <a:t> </a:t>
          </a:r>
          <a:endParaRPr lang="fa-IR" sz="3200" dirty="0"/>
        </a:p>
      </dgm:t>
    </dgm:pt>
    <dgm:pt modelId="{5F9F96DA-68FB-4DA0-9F33-A8388B37F436}" type="parTrans" cxnId="{E8B8F895-2DDA-4B1E-866C-A13633BAFE77}">
      <dgm:prSet/>
      <dgm:spPr/>
      <dgm:t>
        <a:bodyPr/>
        <a:lstStyle/>
        <a:p>
          <a:pPr rtl="1"/>
          <a:endParaRPr lang="fa-IR" sz="2400"/>
        </a:p>
      </dgm:t>
    </dgm:pt>
    <dgm:pt modelId="{878C80EF-085C-4395-B573-A662EF60C648}" type="sibTrans" cxnId="{E8B8F895-2DDA-4B1E-866C-A13633BAFE77}">
      <dgm:prSet/>
      <dgm:spPr/>
      <dgm:t>
        <a:bodyPr/>
        <a:lstStyle/>
        <a:p>
          <a:pPr rtl="1"/>
          <a:endParaRPr lang="fa-IR" sz="2400"/>
        </a:p>
      </dgm:t>
    </dgm:pt>
    <dgm:pt modelId="{14475D46-604A-4272-87BA-41775AFB1A4C}">
      <dgm:prSet custT="1"/>
      <dgm:spPr>
        <a:ln w="76200">
          <a:solidFill>
            <a:schemeClr val="accent6">
              <a:lumMod val="50000"/>
            </a:schemeClr>
          </a:solidFill>
        </a:ln>
      </dgm:spPr>
      <dgm:t>
        <a:bodyPr/>
        <a:lstStyle/>
        <a:p>
          <a:pPr algn="ctr" rtl="1"/>
          <a:r>
            <a:rPr lang="fa-IR" sz="3600" dirty="0" smtClean="0"/>
            <a:t>رکوع، ادب و مقدمه ای برای مقام قرب (سجده ) می باشد.</a:t>
          </a:r>
          <a:endParaRPr lang="fa-IR" sz="3600" dirty="0"/>
        </a:p>
      </dgm:t>
    </dgm:pt>
    <dgm:pt modelId="{6CF3E02C-30A6-4FCA-B458-92CEBB0C198D}" type="parTrans" cxnId="{B76824DE-CA36-4494-B25B-98EA97D90DAE}">
      <dgm:prSet/>
      <dgm:spPr/>
      <dgm:t>
        <a:bodyPr/>
        <a:lstStyle/>
        <a:p>
          <a:pPr rtl="1"/>
          <a:endParaRPr lang="fa-IR" sz="2400"/>
        </a:p>
      </dgm:t>
    </dgm:pt>
    <dgm:pt modelId="{A883BBF0-6E7D-4666-9613-0E985D4135F7}" type="sibTrans" cxnId="{B76824DE-CA36-4494-B25B-98EA97D90DAE}">
      <dgm:prSet/>
      <dgm:spPr/>
      <dgm:t>
        <a:bodyPr/>
        <a:lstStyle/>
        <a:p>
          <a:pPr rtl="1"/>
          <a:endParaRPr lang="fa-IR" sz="2400"/>
        </a:p>
      </dgm:t>
    </dgm:pt>
    <dgm:pt modelId="{E99F2338-F197-4EDB-9EF7-225CE8320DAE}">
      <dgm:prSet custT="1"/>
      <dgm:spPr>
        <a:ln w="76200">
          <a:solidFill>
            <a:schemeClr val="accent6">
              <a:lumMod val="50000"/>
            </a:schemeClr>
          </a:solidFill>
        </a:ln>
      </dgm:spPr>
      <dgm:t>
        <a:bodyPr/>
        <a:lstStyle/>
        <a:p>
          <a:pPr algn="ctr" rtl="1"/>
          <a:r>
            <a:rPr lang="fa-IR" sz="3600" dirty="0" smtClean="0"/>
            <a:t>تعظیم فقط در برابر خالق یکتای بی همتا</a:t>
          </a:r>
          <a:endParaRPr lang="fa-IR" sz="3600" dirty="0"/>
        </a:p>
      </dgm:t>
    </dgm:pt>
    <dgm:pt modelId="{55ADD90F-AEC9-42B3-BE54-F9026EC7EFE0}" type="parTrans" cxnId="{B821AD29-2809-4EC2-BF34-42D64F427256}">
      <dgm:prSet/>
      <dgm:spPr/>
      <dgm:t>
        <a:bodyPr/>
        <a:lstStyle/>
        <a:p>
          <a:pPr rtl="1"/>
          <a:endParaRPr lang="fa-IR" sz="2400"/>
        </a:p>
      </dgm:t>
    </dgm:pt>
    <dgm:pt modelId="{C378FBCB-3B32-4720-975F-9D5BE0B0F65D}" type="sibTrans" cxnId="{B821AD29-2809-4EC2-BF34-42D64F427256}">
      <dgm:prSet/>
      <dgm:spPr/>
      <dgm:t>
        <a:bodyPr/>
        <a:lstStyle/>
        <a:p>
          <a:pPr rtl="1"/>
          <a:endParaRPr lang="fa-IR" sz="2400"/>
        </a:p>
      </dgm:t>
    </dgm:pt>
    <dgm:pt modelId="{3C37C5D7-81BC-4CAD-BF71-72DC2C6B8064}" type="pres">
      <dgm:prSet presAssocID="{FFD13C5B-1132-4A28-B859-BFC8D2D981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B24FAE73-3687-4BBE-A5A7-3A92AE022B64}" type="pres">
      <dgm:prSet presAssocID="{5417AB98-0B4C-4FF1-88C7-977D68875E9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8E44C20-B35F-4611-8B3E-F48E002900D7}" type="pres">
      <dgm:prSet presAssocID="{E2A0244F-E029-4E74-8590-F651BA37E564}" presName="spacer" presStyleCnt="0"/>
      <dgm:spPr/>
    </dgm:pt>
    <dgm:pt modelId="{46E6D7B8-0D37-46B1-B810-D1848ABB8A2D}" type="pres">
      <dgm:prSet presAssocID="{A8248BC8-DB9B-4DBC-8A79-CDB2A94AE06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262204B-F2FB-4362-94F1-03D0A3D5EFFF}" type="pres">
      <dgm:prSet presAssocID="{44CF8A4C-D2D9-4C85-903A-DA9FC336AB1D}" presName="spacer" presStyleCnt="0"/>
      <dgm:spPr/>
    </dgm:pt>
    <dgm:pt modelId="{A603D6AB-5672-4C5C-9CFB-337553EFA2A3}" type="pres">
      <dgm:prSet presAssocID="{989B6D17-9DC1-43C0-8505-C64ABAF7B8F8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88D045A-D5D7-4B82-9E85-243E7C2AEDEB}" type="pres">
      <dgm:prSet presAssocID="{878C80EF-085C-4395-B573-A662EF60C648}" presName="spacer" presStyleCnt="0"/>
      <dgm:spPr/>
    </dgm:pt>
    <dgm:pt modelId="{6D2082C4-5B90-45E5-8856-DF223ED53CA6}" type="pres">
      <dgm:prSet presAssocID="{14475D46-604A-4272-87BA-41775AFB1A4C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B798B47-1B0A-4B4A-92DF-441796639DBB}" type="pres">
      <dgm:prSet presAssocID="{A883BBF0-6E7D-4666-9613-0E985D4135F7}" presName="spacer" presStyleCnt="0"/>
      <dgm:spPr/>
    </dgm:pt>
    <dgm:pt modelId="{0D267371-031D-4B95-BCFA-37B1C416C2E3}" type="pres">
      <dgm:prSet presAssocID="{E99F2338-F197-4EDB-9EF7-225CE8320DA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E8B8F895-2DDA-4B1E-866C-A13633BAFE77}" srcId="{FFD13C5B-1132-4A28-B859-BFC8D2D981F6}" destId="{989B6D17-9DC1-43C0-8505-C64ABAF7B8F8}" srcOrd="2" destOrd="0" parTransId="{5F9F96DA-68FB-4DA0-9F33-A8388B37F436}" sibTransId="{878C80EF-085C-4395-B573-A662EF60C648}"/>
    <dgm:cxn modelId="{B7B83D51-B174-4E18-90C4-C22B33C3AA14}" srcId="{FFD13C5B-1132-4A28-B859-BFC8D2D981F6}" destId="{A8248BC8-DB9B-4DBC-8A79-CDB2A94AE067}" srcOrd="1" destOrd="0" parTransId="{319DF7EB-F236-4965-9631-7F7AB4B63F4B}" sibTransId="{44CF8A4C-D2D9-4C85-903A-DA9FC336AB1D}"/>
    <dgm:cxn modelId="{4880867C-A7DC-433A-BE2E-FFD921C8D5D0}" type="presOf" srcId="{FFD13C5B-1132-4A28-B859-BFC8D2D981F6}" destId="{3C37C5D7-81BC-4CAD-BF71-72DC2C6B8064}" srcOrd="0" destOrd="0" presId="urn:microsoft.com/office/officeart/2005/8/layout/vList2"/>
    <dgm:cxn modelId="{1AFF768B-E9DB-43B3-A8BD-1DCA9F82AE52}" type="presOf" srcId="{E99F2338-F197-4EDB-9EF7-225CE8320DAE}" destId="{0D267371-031D-4B95-BCFA-37B1C416C2E3}" srcOrd="0" destOrd="0" presId="urn:microsoft.com/office/officeart/2005/8/layout/vList2"/>
    <dgm:cxn modelId="{6B2E6784-32A6-45DB-AA4A-55735DFA74E9}" type="presOf" srcId="{A8248BC8-DB9B-4DBC-8A79-CDB2A94AE067}" destId="{46E6D7B8-0D37-46B1-B810-D1848ABB8A2D}" srcOrd="0" destOrd="0" presId="urn:microsoft.com/office/officeart/2005/8/layout/vList2"/>
    <dgm:cxn modelId="{322590A6-ED14-4698-A81C-22A8E1DB7229}" type="presOf" srcId="{14475D46-604A-4272-87BA-41775AFB1A4C}" destId="{6D2082C4-5B90-45E5-8856-DF223ED53CA6}" srcOrd="0" destOrd="0" presId="urn:microsoft.com/office/officeart/2005/8/layout/vList2"/>
    <dgm:cxn modelId="{A0414C00-5948-49B8-95C6-9F9FD8C22BA0}" srcId="{FFD13C5B-1132-4A28-B859-BFC8D2D981F6}" destId="{5417AB98-0B4C-4FF1-88C7-977D68875E92}" srcOrd="0" destOrd="0" parTransId="{4FA17E78-1022-4761-B5D3-A2597C38973A}" sibTransId="{E2A0244F-E029-4E74-8590-F651BA37E564}"/>
    <dgm:cxn modelId="{B76824DE-CA36-4494-B25B-98EA97D90DAE}" srcId="{FFD13C5B-1132-4A28-B859-BFC8D2D981F6}" destId="{14475D46-604A-4272-87BA-41775AFB1A4C}" srcOrd="3" destOrd="0" parTransId="{6CF3E02C-30A6-4FCA-B458-92CEBB0C198D}" sibTransId="{A883BBF0-6E7D-4666-9613-0E985D4135F7}"/>
    <dgm:cxn modelId="{6F7C6DC5-6D16-4322-96EF-C4FA8CAFC34A}" type="presOf" srcId="{989B6D17-9DC1-43C0-8505-C64ABAF7B8F8}" destId="{A603D6AB-5672-4C5C-9CFB-337553EFA2A3}" srcOrd="0" destOrd="0" presId="urn:microsoft.com/office/officeart/2005/8/layout/vList2"/>
    <dgm:cxn modelId="{AB688126-7097-437F-BE64-9D01E6D8BC57}" type="presOf" srcId="{5417AB98-0B4C-4FF1-88C7-977D68875E92}" destId="{B24FAE73-3687-4BBE-A5A7-3A92AE022B64}" srcOrd="0" destOrd="0" presId="urn:microsoft.com/office/officeart/2005/8/layout/vList2"/>
    <dgm:cxn modelId="{B821AD29-2809-4EC2-BF34-42D64F427256}" srcId="{FFD13C5B-1132-4A28-B859-BFC8D2D981F6}" destId="{E99F2338-F197-4EDB-9EF7-225CE8320DAE}" srcOrd="4" destOrd="0" parTransId="{55ADD90F-AEC9-42B3-BE54-F9026EC7EFE0}" sibTransId="{C378FBCB-3B32-4720-975F-9D5BE0B0F65D}"/>
    <dgm:cxn modelId="{03E75437-AF3E-445C-A970-ACF868C1100A}" type="presParOf" srcId="{3C37C5D7-81BC-4CAD-BF71-72DC2C6B8064}" destId="{B24FAE73-3687-4BBE-A5A7-3A92AE022B64}" srcOrd="0" destOrd="0" presId="urn:microsoft.com/office/officeart/2005/8/layout/vList2"/>
    <dgm:cxn modelId="{18022658-9763-409A-9344-F3684F928331}" type="presParOf" srcId="{3C37C5D7-81BC-4CAD-BF71-72DC2C6B8064}" destId="{F8E44C20-B35F-4611-8B3E-F48E002900D7}" srcOrd="1" destOrd="0" presId="urn:microsoft.com/office/officeart/2005/8/layout/vList2"/>
    <dgm:cxn modelId="{A54E9A8E-BCEE-45A0-B661-DC8A819B25F4}" type="presParOf" srcId="{3C37C5D7-81BC-4CAD-BF71-72DC2C6B8064}" destId="{46E6D7B8-0D37-46B1-B810-D1848ABB8A2D}" srcOrd="2" destOrd="0" presId="urn:microsoft.com/office/officeart/2005/8/layout/vList2"/>
    <dgm:cxn modelId="{143CBAD8-4567-4A46-83A6-AB9767F5FAE6}" type="presParOf" srcId="{3C37C5D7-81BC-4CAD-BF71-72DC2C6B8064}" destId="{4262204B-F2FB-4362-94F1-03D0A3D5EFFF}" srcOrd="3" destOrd="0" presId="urn:microsoft.com/office/officeart/2005/8/layout/vList2"/>
    <dgm:cxn modelId="{49DFD6E4-338B-4BBA-AD77-7A9910FFBB4E}" type="presParOf" srcId="{3C37C5D7-81BC-4CAD-BF71-72DC2C6B8064}" destId="{A603D6AB-5672-4C5C-9CFB-337553EFA2A3}" srcOrd="4" destOrd="0" presId="urn:microsoft.com/office/officeart/2005/8/layout/vList2"/>
    <dgm:cxn modelId="{CC569368-3582-4ACD-A8A0-EEC1FF0AF7D5}" type="presParOf" srcId="{3C37C5D7-81BC-4CAD-BF71-72DC2C6B8064}" destId="{888D045A-D5D7-4B82-9E85-243E7C2AEDEB}" srcOrd="5" destOrd="0" presId="urn:microsoft.com/office/officeart/2005/8/layout/vList2"/>
    <dgm:cxn modelId="{CF7B157F-C3F4-46BB-9AD6-A07EBB7D6228}" type="presParOf" srcId="{3C37C5D7-81BC-4CAD-BF71-72DC2C6B8064}" destId="{6D2082C4-5B90-45E5-8856-DF223ED53CA6}" srcOrd="6" destOrd="0" presId="urn:microsoft.com/office/officeart/2005/8/layout/vList2"/>
    <dgm:cxn modelId="{A992FD8E-F8BC-4473-940C-1B32D298FF15}" type="presParOf" srcId="{3C37C5D7-81BC-4CAD-BF71-72DC2C6B8064}" destId="{8B798B47-1B0A-4B4A-92DF-441796639DBB}" srcOrd="7" destOrd="0" presId="urn:microsoft.com/office/officeart/2005/8/layout/vList2"/>
    <dgm:cxn modelId="{8578BB2F-AD8D-4E92-91F3-5C158BFF9210}" type="presParOf" srcId="{3C37C5D7-81BC-4CAD-BF71-72DC2C6B8064}" destId="{0D267371-031D-4B95-BCFA-37B1C416C2E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7348A0D-DC55-4154-BF35-B3E4B1D9A3C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451C77F1-1613-4A0D-8C49-415B373ADFE9}">
      <dgm:prSet custT="1"/>
      <dgm:spPr>
        <a:solidFill>
          <a:srgbClr val="19750D"/>
        </a:solidFill>
        <a:ln w="57150">
          <a:solidFill>
            <a:srgbClr val="17024A"/>
          </a:solidFill>
        </a:ln>
      </dgm:spPr>
      <dgm:t>
        <a:bodyPr/>
        <a:lstStyle/>
        <a:p>
          <a:pPr rtl="1"/>
          <a:r>
            <a:rPr lang="fa-IR" sz="2800" dirty="0" err="1" smtClean="0"/>
            <a:t>ولله</a:t>
          </a:r>
          <a:r>
            <a:rPr lang="fa-IR" sz="2800" dirty="0" smtClean="0"/>
            <a:t> </a:t>
          </a:r>
          <a:r>
            <a:rPr lang="fa-IR" sz="2800" dirty="0" err="1" smtClean="0"/>
            <a:t>یسجد</a:t>
          </a:r>
          <a:r>
            <a:rPr lang="fa-IR" sz="2800" dirty="0" smtClean="0"/>
            <a:t> ما فی </a:t>
          </a:r>
          <a:r>
            <a:rPr lang="fa-IR" sz="2800" dirty="0" err="1" smtClean="0"/>
            <a:t>السماوات</a:t>
          </a:r>
          <a:r>
            <a:rPr lang="fa-IR" sz="2800" dirty="0" smtClean="0"/>
            <a:t> </a:t>
          </a:r>
          <a:r>
            <a:rPr lang="fa-IR" sz="2800" dirty="0" err="1" smtClean="0"/>
            <a:t>والارض</a:t>
          </a:r>
          <a:r>
            <a:rPr lang="fa-IR" sz="2800" dirty="0" smtClean="0"/>
            <a:t>. سجده ، اصل و ریشه ی عبادات است</a:t>
          </a:r>
          <a:endParaRPr lang="fa-IR" sz="2800" dirty="0"/>
        </a:p>
      </dgm:t>
    </dgm:pt>
    <dgm:pt modelId="{156274F4-2B68-4A68-89DF-E0915722C925}" type="parTrans" cxnId="{1557E5F5-2E0D-4E00-9AF4-A42BC9C12FDC}">
      <dgm:prSet/>
      <dgm:spPr/>
      <dgm:t>
        <a:bodyPr/>
        <a:lstStyle/>
        <a:p>
          <a:pPr rtl="1"/>
          <a:endParaRPr lang="fa-IR" sz="2800"/>
        </a:p>
      </dgm:t>
    </dgm:pt>
    <dgm:pt modelId="{2C423AC0-56A3-4147-A141-FAEF8027C76A}" type="sibTrans" cxnId="{1557E5F5-2E0D-4E00-9AF4-A42BC9C12FDC}">
      <dgm:prSet/>
      <dgm:spPr/>
      <dgm:t>
        <a:bodyPr/>
        <a:lstStyle/>
        <a:p>
          <a:pPr rtl="1"/>
          <a:endParaRPr lang="fa-IR" sz="2800"/>
        </a:p>
      </dgm:t>
    </dgm:pt>
    <dgm:pt modelId="{C6D5ED6A-42FA-4EAE-9EC7-BB6941425DC0}">
      <dgm:prSet custT="1"/>
      <dgm:spPr>
        <a:solidFill>
          <a:srgbClr val="19750D"/>
        </a:solidFill>
        <a:ln w="57150">
          <a:solidFill>
            <a:srgbClr val="17024A"/>
          </a:solidFill>
        </a:ln>
      </dgm:spPr>
      <dgm:t>
        <a:bodyPr/>
        <a:lstStyle/>
        <a:p>
          <a:pPr rtl="1"/>
          <a:r>
            <a:rPr lang="fa-IR" sz="2400" dirty="0" err="1" smtClean="0"/>
            <a:t>اقرب</a:t>
          </a:r>
          <a:r>
            <a:rPr lang="fa-IR" sz="2400" dirty="0" smtClean="0"/>
            <a:t> ما </a:t>
          </a:r>
          <a:r>
            <a:rPr lang="fa-IR" sz="2400" dirty="0" err="1" smtClean="0"/>
            <a:t>یکون</a:t>
          </a:r>
          <a:r>
            <a:rPr lang="fa-IR" sz="2400" dirty="0" smtClean="0"/>
            <a:t> </a:t>
          </a:r>
          <a:r>
            <a:rPr lang="fa-IR" sz="2400" dirty="0" err="1" smtClean="0"/>
            <a:t>العبد</a:t>
          </a:r>
          <a:r>
            <a:rPr lang="fa-IR" sz="2400" dirty="0" smtClean="0"/>
            <a:t> من الله </a:t>
          </a:r>
          <a:r>
            <a:rPr lang="fa-IR" sz="2400" dirty="0" err="1" smtClean="0"/>
            <a:t>عزوجلّ</a:t>
          </a:r>
          <a:r>
            <a:rPr lang="fa-IR" sz="2400" dirty="0" smtClean="0"/>
            <a:t> </a:t>
          </a:r>
          <a:r>
            <a:rPr lang="fa-IR" sz="2400" dirty="0" err="1" smtClean="0"/>
            <a:t>وهوساجد</a:t>
          </a:r>
          <a:r>
            <a:rPr lang="fa-IR" sz="2400" dirty="0" smtClean="0"/>
            <a:t> (مقام قرب)</a:t>
          </a:r>
          <a:endParaRPr lang="fa-IR" sz="2400" dirty="0"/>
        </a:p>
      </dgm:t>
    </dgm:pt>
    <dgm:pt modelId="{A667ADD2-466F-4FF7-B7CD-68ACF5B80B2F}" type="parTrans" cxnId="{E9FD0503-0416-479B-B092-C42E172FD154}">
      <dgm:prSet/>
      <dgm:spPr/>
      <dgm:t>
        <a:bodyPr/>
        <a:lstStyle/>
        <a:p>
          <a:pPr rtl="1"/>
          <a:endParaRPr lang="fa-IR" sz="2800"/>
        </a:p>
      </dgm:t>
    </dgm:pt>
    <dgm:pt modelId="{25B93827-A709-43CB-A8C4-F73C5A710FAA}" type="sibTrans" cxnId="{E9FD0503-0416-479B-B092-C42E172FD154}">
      <dgm:prSet/>
      <dgm:spPr/>
      <dgm:t>
        <a:bodyPr/>
        <a:lstStyle/>
        <a:p>
          <a:pPr rtl="1"/>
          <a:endParaRPr lang="fa-IR" sz="2800"/>
        </a:p>
      </dgm:t>
    </dgm:pt>
    <dgm:pt modelId="{4AA299D2-835C-4E93-98BD-055DE0401C40}">
      <dgm:prSet custT="1"/>
      <dgm:spPr>
        <a:solidFill>
          <a:srgbClr val="19750D"/>
        </a:solidFill>
        <a:ln w="57150">
          <a:solidFill>
            <a:srgbClr val="17024A"/>
          </a:solidFill>
        </a:ln>
      </dgm:spPr>
      <dgm:t>
        <a:bodyPr/>
        <a:lstStyle/>
        <a:p>
          <a:pPr rtl="1"/>
          <a:r>
            <a:rPr lang="fa-IR" sz="2400" dirty="0" smtClean="0"/>
            <a:t>سجده ؛ محل تسبیح خدا و تمثل معاد در هر رکعت از نماز</a:t>
          </a:r>
          <a:endParaRPr lang="fa-IR" sz="2400" dirty="0"/>
        </a:p>
      </dgm:t>
    </dgm:pt>
    <dgm:pt modelId="{9081E302-4D58-4863-B55A-CB2076B65ED8}" type="parTrans" cxnId="{3B252639-84DF-4F27-8BD3-7011CA124CF4}">
      <dgm:prSet/>
      <dgm:spPr/>
      <dgm:t>
        <a:bodyPr/>
        <a:lstStyle/>
        <a:p>
          <a:pPr rtl="1"/>
          <a:endParaRPr lang="fa-IR" sz="2800"/>
        </a:p>
      </dgm:t>
    </dgm:pt>
    <dgm:pt modelId="{A1E34912-E55A-48F0-BDE1-23EE39B6431B}" type="sibTrans" cxnId="{3B252639-84DF-4F27-8BD3-7011CA124CF4}">
      <dgm:prSet/>
      <dgm:spPr/>
      <dgm:t>
        <a:bodyPr/>
        <a:lstStyle/>
        <a:p>
          <a:pPr rtl="1"/>
          <a:endParaRPr lang="fa-IR" sz="2800"/>
        </a:p>
      </dgm:t>
    </dgm:pt>
    <dgm:pt modelId="{6946558C-9AF6-4E94-930F-54D92F6D6B46}">
      <dgm:prSet custT="1"/>
      <dgm:spPr>
        <a:solidFill>
          <a:srgbClr val="19750D"/>
        </a:solidFill>
        <a:ln w="57150">
          <a:solidFill>
            <a:srgbClr val="17024A"/>
          </a:solidFill>
        </a:ln>
      </dgm:spPr>
      <dgm:t>
        <a:bodyPr/>
        <a:lstStyle/>
        <a:p>
          <a:pPr rtl="1"/>
          <a:r>
            <a:rPr lang="fa-IR" sz="2400" dirty="0" smtClean="0"/>
            <a:t>خدایا مرا از خاک آفریده </a:t>
          </a:r>
          <a:r>
            <a:rPr lang="fa-IR" sz="2400" dirty="0" err="1" smtClean="0"/>
            <a:t>وخارج</a:t>
          </a:r>
          <a:r>
            <a:rPr lang="fa-IR" sz="2400" dirty="0" smtClean="0"/>
            <a:t> کردی .خاکم خواهی کرد </a:t>
          </a:r>
          <a:r>
            <a:rPr lang="fa-IR" sz="2400" dirty="0" err="1" smtClean="0"/>
            <a:t>ودگر</a:t>
          </a:r>
          <a:r>
            <a:rPr lang="fa-IR" sz="2400" dirty="0" smtClean="0"/>
            <a:t> بار برای </a:t>
          </a:r>
          <a:r>
            <a:rPr lang="fa-IR" sz="2400" dirty="0" err="1" smtClean="0"/>
            <a:t>حسابرسی</a:t>
          </a:r>
          <a:r>
            <a:rPr lang="fa-IR" sz="2400" dirty="0" smtClean="0"/>
            <a:t> برم خواهی گرداند                                                                </a:t>
          </a:r>
          <a:r>
            <a:rPr lang="fa-IR" sz="1600" dirty="0" err="1" smtClean="0"/>
            <a:t>امیرالمؤمنین</a:t>
          </a:r>
          <a:r>
            <a:rPr lang="fa-IR" sz="1600" dirty="0" smtClean="0"/>
            <a:t> (ع)</a:t>
          </a:r>
          <a:endParaRPr lang="fa-IR" sz="2400" dirty="0"/>
        </a:p>
      </dgm:t>
    </dgm:pt>
    <dgm:pt modelId="{756042A4-E123-4B41-92DC-2DA7FFBD25F5}" type="parTrans" cxnId="{A788475E-C22D-4268-B8F0-3F938ED2E502}">
      <dgm:prSet/>
      <dgm:spPr/>
      <dgm:t>
        <a:bodyPr/>
        <a:lstStyle/>
        <a:p>
          <a:pPr rtl="1"/>
          <a:endParaRPr lang="fa-IR" sz="2800"/>
        </a:p>
      </dgm:t>
    </dgm:pt>
    <dgm:pt modelId="{3E8BAB11-308F-486D-9004-B979B380174A}" type="sibTrans" cxnId="{A788475E-C22D-4268-B8F0-3F938ED2E502}">
      <dgm:prSet/>
      <dgm:spPr/>
      <dgm:t>
        <a:bodyPr/>
        <a:lstStyle/>
        <a:p>
          <a:pPr rtl="1"/>
          <a:endParaRPr lang="fa-IR" sz="2800"/>
        </a:p>
      </dgm:t>
    </dgm:pt>
    <dgm:pt modelId="{20FB6502-DA1B-4DF9-AD29-3E83A6359ADB}">
      <dgm:prSet custT="1"/>
      <dgm:spPr>
        <a:solidFill>
          <a:srgbClr val="19750D"/>
        </a:solidFill>
        <a:ln w="57150">
          <a:solidFill>
            <a:schemeClr val="tx2">
              <a:lumMod val="50000"/>
            </a:schemeClr>
          </a:solidFill>
        </a:ln>
      </dgm:spPr>
      <dgm:t>
        <a:bodyPr/>
        <a:lstStyle/>
        <a:p>
          <a:pPr rtl="1"/>
          <a:r>
            <a:rPr lang="fa-IR" sz="2400" dirty="0" smtClean="0"/>
            <a:t>ابراهیم بخاطر فراوانی سجده خلیل الله و موسی بخاطر </a:t>
          </a:r>
          <a:r>
            <a:rPr lang="fa-IR" sz="2400" dirty="0" err="1" smtClean="0"/>
            <a:t>تعفیر</a:t>
          </a:r>
          <a:r>
            <a:rPr lang="fa-IR" sz="2400" dirty="0" smtClean="0"/>
            <a:t> کلیم الله شد</a:t>
          </a:r>
          <a:endParaRPr lang="fa-IR" sz="2400" dirty="0"/>
        </a:p>
      </dgm:t>
    </dgm:pt>
    <dgm:pt modelId="{10BA3389-4BFD-4179-B617-C2C704DFD007}" type="parTrans" cxnId="{39948519-8C7B-4973-B94A-D0FE7497FD49}">
      <dgm:prSet/>
      <dgm:spPr/>
      <dgm:t>
        <a:bodyPr/>
        <a:lstStyle/>
        <a:p>
          <a:pPr rtl="1"/>
          <a:endParaRPr lang="fa-IR" sz="2800"/>
        </a:p>
      </dgm:t>
    </dgm:pt>
    <dgm:pt modelId="{EB6EBB5B-8C70-46EF-9836-1DF35C47D630}" type="sibTrans" cxnId="{39948519-8C7B-4973-B94A-D0FE7497FD49}">
      <dgm:prSet/>
      <dgm:spPr/>
      <dgm:t>
        <a:bodyPr/>
        <a:lstStyle/>
        <a:p>
          <a:pPr rtl="1"/>
          <a:endParaRPr lang="fa-IR" sz="2800"/>
        </a:p>
      </dgm:t>
    </dgm:pt>
    <dgm:pt modelId="{E9CE1BD5-F1D5-4608-AD87-E473AFF2174C}">
      <dgm:prSet custT="1"/>
      <dgm:spPr>
        <a:solidFill>
          <a:srgbClr val="19750D"/>
        </a:solidFill>
        <a:ln w="57150">
          <a:solidFill>
            <a:schemeClr val="tx2">
              <a:lumMod val="50000"/>
            </a:schemeClr>
          </a:solidFill>
        </a:ln>
      </dgm:spPr>
      <dgm:t>
        <a:bodyPr/>
        <a:lstStyle/>
        <a:p>
          <a:pPr rtl="1"/>
          <a:r>
            <a:rPr lang="fa-IR" sz="2400" dirty="0" smtClean="0"/>
            <a:t>به محل نماز مسجد می گویند بخاطر اهمیت سجده (تبرک به محل سجده و... )</a:t>
          </a:r>
          <a:endParaRPr lang="fa-IR" sz="2400" dirty="0"/>
        </a:p>
      </dgm:t>
    </dgm:pt>
    <dgm:pt modelId="{CDB87F5D-67E9-40AB-8E6F-ACF3B5221B42}" type="parTrans" cxnId="{43A453F5-E114-4074-8E5E-8D35981A6974}">
      <dgm:prSet/>
      <dgm:spPr/>
      <dgm:t>
        <a:bodyPr/>
        <a:lstStyle/>
        <a:p>
          <a:pPr rtl="1"/>
          <a:endParaRPr lang="fa-IR" sz="2800"/>
        </a:p>
      </dgm:t>
    </dgm:pt>
    <dgm:pt modelId="{38131B83-9B7E-491A-BCAF-4FF4F7A36C9D}" type="sibTrans" cxnId="{43A453F5-E114-4074-8E5E-8D35981A6974}">
      <dgm:prSet/>
      <dgm:spPr/>
      <dgm:t>
        <a:bodyPr/>
        <a:lstStyle/>
        <a:p>
          <a:pPr rtl="1"/>
          <a:endParaRPr lang="fa-IR" sz="2800"/>
        </a:p>
      </dgm:t>
    </dgm:pt>
    <dgm:pt modelId="{59DCDFB1-0999-41A2-9A6F-A6F9B7B9AE88}">
      <dgm:prSet custT="1"/>
      <dgm:spPr>
        <a:solidFill>
          <a:srgbClr val="19750D"/>
        </a:solidFill>
        <a:ln w="57150">
          <a:solidFill>
            <a:schemeClr val="tx2">
              <a:lumMod val="50000"/>
            </a:schemeClr>
          </a:solidFill>
        </a:ln>
      </dgm:spPr>
      <dgm:t>
        <a:bodyPr/>
        <a:lstStyle/>
        <a:p>
          <a:pPr rtl="1"/>
          <a:r>
            <a:rPr lang="fa-IR" sz="2400" dirty="0" smtClean="0"/>
            <a:t>سجده در معراج هنگام دیدن عظمت خدا شکل گرفت ( معراج از مسجد به مسجد </a:t>
          </a:r>
          <a:r>
            <a:rPr lang="fa-IR" sz="2400" dirty="0" err="1" smtClean="0"/>
            <a:t>وبه</a:t>
          </a:r>
          <a:r>
            <a:rPr lang="fa-IR" sz="2400" dirty="0" smtClean="0"/>
            <a:t> معراج صورت گرفت)</a:t>
          </a:r>
          <a:endParaRPr lang="fa-IR" sz="2400" dirty="0"/>
        </a:p>
      </dgm:t>
    </dgm:pt>
    <dgm:pt modelId="{66C7C85F-23A5-44E6-9EC2-189B9F2DCF73}" type="parTrans" cxnId="{6E4284CC-4BFF-41BA-8B28-3A5D982FED68}">
      <dgm:prSet/>
      <dgm:spPr/>
      <dgm:t>
        <a:bodyPr/>
        <a:lstStyle/>
        <a:p>
          <a:pPr rtl="1"/>
          <a:endParaRPr lang="fa-IR" sz="2800"/>
        </a:p>
      </dgm:t>
    </dgm:pt>
    <dgm:pt modelId="{81D3F737-0D4D-4996-AA11-6818E440FE60}" type="sibTrans" cxnId="{6E4284CC-4BFF-41BA-8B28-3A5D982FED68}">
      <dgm:prSet/>
      <dgm:spPr/>
      <dgm:t>
        <a:bodyPr/>
        <a:lstStyle/>
        <a:p>
          <a:pPr rtl="1"/>
          <a:endParaRPr lang="fa-IR" sz="2800"/>
        </a:p>
      </dgm:t>
    </dgm:pt>
    <dgm:pt modelId="{46224589-2370-467D-B44C-35C34B38D4C9}">
      <dgm:prSet custT="1"/>
      <dgm:spPr>
        <a:solidFill>
          <a:srgbClr val="19750D"/>
        </a:solidFill>
        <a:ln w="57150">
          <a:solidFill>
            <a:schemeClr val="tx2">
              <a:lumMod val="50000"/>
            </a:schemeClr>
          </a:solidFill>
        </a:ln>
      </dgm:spPr>
      <dgm:t>
        <a:bodyPr/>
        <a:lstStyle/>
        <a:p>
          <a:pPr rtl="1"/>
          <a:r>
            <a:rPr lang="fa-IR" sz="2400" dirty="0" smtClean="0"/>
            <a:t>بهترین حالات و زیباترین شکل  بندگی در سجده و با </a:t>
          </a:r>
          <a:r>
            <a:rPr lang="fa-IR" sz="2400" dirty="0" err="1" smtClean="0"/>
            <a:t>اذکار</a:t>
          </a:r>
          <a:r>
            <a:rPr lang="fa-IR" sz="2400" dirty="0" smtClean="0"/>
            <a:t> وارده شکل می گیرد</a:t>
          </a:r>
          <a:endParaRPr lang="fa-IR" sz="2400" dirty="0"/>
        </a:p>
      </dgm:t>
    </dgm:pt>
    <dgm:pt modelId="{47FB874D-53F8-4930-A773-9638AC627EC6}" type="parTrans" cxnId="{0AF095ED-8BEE-4CDF-83C9-31CADCC2AA52}">
      <dgm:prSet/>
      <dgm:spPr/>
      <dgm:t>
        <a:bodyPr/>
        <a:lstStyle/>
        <a:p>
          <a:pPr rtl="1"/>
          <a:endParaRPr lang="fa-IR" sz="2800"/>
        </a:p>
      </dgm:t>
    </dgm:pt>
    <dgm:pt modelId="{993FA139-AD26-4D3A-A8F9-439CAB4D0065}" type="sibTrans" cxnId="{0AF095ED-8BEE-4CDF-83C9-31CADCC2AA52}">
      <dgm:prSet/>
      <dgm:spPr/>
      <dgm:t>
        <a:bodyPr/>
        <a:lstStyle/>
        <a:p>
          <a:pPr rtl="1"/>
          <a:endParaRPr lang="fa-IR" sz="2800"/>
        </a:p>
      </dgm:t>
    </dgm:pt>
    <dgm:pt modelId="{FF3F1472-7FBF-4854-B532-0C7A3AD93044}">
      <dgm:prSet custT="1"/>
      <dgm:spPr>
        <a:solidFill>
          <a:srgbClr val="19750D"/>
        </a:solidFill>
        <a:ln w="57150"/>
      </dgm:spPr>
      <dgm:t>
        <a:bodyPr/>
        <a:lstStyle/>
        <a:p>
          <a:pPr rtl="1"/>
          <a:r>
            <a:rPr lang="fa-IR" sz="2400" dirty="0" smtClean="0"/>
            <a:t>سجده دارای اثرات بسیار عجیب و باعث حشر با پیامبر و شفاعت آن حضرت است  </a:t>
          </a:r>
          <a:endParaRPr lang="fa-IR" sz="2400" dirty="0"/>
        </a:p>
      </dgm:t>
    </dgm:pt>
    <dgm:pt modelId="{8AE6040E-6448-402C-917B-E0E965514CBE}" type="parTrans" cxnId="{224F27D5-4AAD-46BA-8DB0-838B6908158B}">
      <dgm:prSet/>
      <dgm:spPr/>
      <dgm:t>
        <a:bodyPr/>
        <a:lstStyle/>
        <a:p>
          <a:pPr rtl="1"/>
          <a:endParaRPr lang="fa-IR" sz="2800"/>
        </a:p>
      </dgm:t>
    </dgm:pt>
    <dgm:pt modelId="{86DBB50C-58CB-4D58-B5B0-948DAB01F7E5}" type="sibTrans" cxnId="{224F27D5-4AAD-46BA-8DB0-838B6908158B}">
      <dgm:prSet/>
      <dgm:spPr/>
      <dgm:t>
        <a:bodyPr/>
        <a:lstStyle/>
        <a:p>
          <a:pPr rtl="1"/>
          <a:endParaRPr lang="fa-IR" sz="2800"/>
        </a:p>
      </dgm:t>
    </dgm:pt>
    <dgm:pt modelId="{D9E2ECBB-C1B4-48AD-BA76-4BD2966AFFA6}" type="pres">
      <dgm:prSet presAssocID="{C7348A0D-DC55-4154-BF35-B3E4B1D9A3C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DDAC73BB-FC7C-41E8-BC2A-EB7D9FA48CE7}" type="pres">
      <dgm:prSet presAssocID="{451C77F1-1613-4A0D-8C49-415B373ADFE9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4CFD726-7D37-4F76-B91B-E23E32C8F938}" type="pres">
      <dgm:prSet presAssocID="{2C423AC0-56A3-4147-A141-FAEF8027C76A}" presName="spacer" presStyleCnt="0"/>
      <dgm:spPr/>
    </dgm:pt>
    <dgm:pt modelId="{B43C0DE0-0A47-469F-96CA-4936B8868778}" type="pres">
      <dgm:prSet presAssocID="{C6D5ED6A-42FA-4EAE-9EC7-BB6941425DC0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4821DA3-1730-4872-ABDF-D6EAF0233BBF}" type="pres">
      <dgm:prSet presAssocID="{25B93827-A709-43CB-A8C4-F73C5A710FAA}" presName="spacer" presStyleCnt="0"/>
      <dgm:spPr/>
    </dgm:pt>
    <dgm:pt modelId="{871B6B2C-6EA1-450D-B494-560C8170C81D}" type="pres">
      <dgm:prSet presAssocID="{4AA299D2-835C-4E93-98BD-055DE0401C40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1B4B645-3C11-4263-AD43-B2C2574065A2}" type="pres">
      <dgm:prSet presAssocID="{A1E34912-E55A-48F0-BDE1-23EE39B6431B}" presName="spacer" presStyleCnt="0"/>
      <dgm:spPr/>
    </dgm:pt>
    <dgm:pt modelId="{72C7A9A0-42F8-45E4-9FA5-1751AB658F86}" type="pres">
      <dgm:prSet presAssocID="{6946558C-9AF6-4E94-930F-54D92F6D6B46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09E4DD0-57BF-4EF7-8E94-87DB716EDAF6}" type="pres">
      <dgm:prSet presAssocID="{3E8BAB11-308F-486D-9004-B979B380174A}" presName="spacer" presStyleCnt="0"/>
      <dgm:spPr/>
    </dgm:pt>
    <dgm:pt modelId="{D0B86F42-675B-4F56-82E1-F0E0943862F5}" type="pres">
      <dgm:prSet presAssocID="{20FB6502-DA1B-4DF9-AD29-3E83A6359ADB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8D3198F-4685-4A43-BC32-5B7230500AE2}" type="pres">
      <dgm:prSet presAssocID="{EB6EBB5B-8C70-46EF-9836-1DF35C47D630}" presName="spacer" presStyleCnt="0"/>
      <dgm:spPr/>
    </dgm:pt>
    <dgm:pt modelId="{C58F58C2-3E2E-4645-B009-4668CB3169EE}" type="pres">
      <dgm:prSet presAssocID="{E9CE1BD5-F1D5-4608-AD87-E473AFF2174C}" presName="parentText" presStyleLbl="node1" presStyleIdx="5" presStyleCnt="9" custLinFactNeighborX="-81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7628C51-D6D2-4552-A355-3AC32C7C858D}" type="pres">
      <dgm:prSet presAssocID="{38131B83-9B7E-491A-BCAF-4FF4F7A36C9D}" presName="spacer" presStyleCnt="0"/>
      <dgm:spPr/>
    </dgm:pt>
    <dgm:pt modelId="{1A371B16-CD9A-4EB5-877F-4267C6FC1F16}" type="pres">
      <dgm:prSet presAssocID="{59DCDFB1-0999-41A2-9A6F-A6F9B7B9AE88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8478CEF-EB5A-4CDE-B133-5F343B600C7A}" type="pres">
      <dgm:prSet presAssocID="{81D3F737-0D4D-4996-AA11-6818E440FE60}" presName="spacer" presStyleCnt="0"/>
      <dgm:spPr/>
    </dgm:pt>
    <dgm:pt modelId="{77C38D20-546A-4CBC-9423-5029AA609159}" type="pres">
      <dgm:prSet presAssocID="{46224589-2370-467D-B44C-35C34B38D4C9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FC35F13-E774-44A8-ABC9-2B7505626969}" type="pres">
      <dgm:prSet presAssocID="{993FA139-AD26-4D3A-A8F9-439CAB4D0065}" presName="spacer" presStyleCnt="0"/>
      <dgm:spPr/>
    </dgm:pt>
    <dgm:pt modelId="{51C9C703-AD70-4994-ABE9-F1591B4C5467}" type="pres">
      <dgm:prSet presAssocID="{FF3F1472-7FBF-4854-B532-0C7A3AD93044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3B252639-84DF-4F27-8BD3-7011CA124CF4}" srcId="{C7348A0D-DC55-4154-BF35-B3E4B1D9A3C1}" destId="{4AA299D2-835C-4E93-98BD-055DE0401C40}" srcOrd="2" destOrd="0" parTransId="{9081E302-4D58-4863-B55A-CB2076B65ED8}" sibTransId="{A1E34912-E55A-48F0-BDE1-23EE39B6431B}"/>
    <dgm:cxn modelId="{7E098375-B229-41C9-AFF7-41CBF1679FB1}" type="presOf" srcId="{E9CE1BD5-F1D5-4608-AD87-E473AFF2174C}" destId="{C58F58C2-3E2E-4645-B009-4668CB3169EE}" srcOrd="0" destOrd="0" presId="urn:microsoft.com/office/officeart/2005/8/layout/vList2"/>
    <dgm:cxn modelId="{E9FD0503-0416-479B-B092-C42E172FD154}" srcId="{C7348A0D-DC55-4154-BF35-B3E4B1D9A3C1}" destId="{C6D5ED6A-42FA-4EAE-9EC7-BB6941425DC0}" srcOrd="1" destOrd="0" parTransId="{A667ADD2-466F-4FF7-B7CD-68ACF5B80B2F}" sibTransId="{25B93827-A709-43CB-A8C4-F73C5A710FAA}"/>
    <dgm:cxn modelId="{0AF095ED-8BEE-4CDF-83C9-31CADCC2AA52}" srcId="{C7348A0D-DC55-4154-BF35-B3E4B1D9A3C1}" destId="{46224589-2370-467D-B44C-35C34B38D4C9}" srcOrd="7" destOrd="0" parTransId="{47FB874D-53F8-4930-A773-9638AC627EC6}" sibTransId="{993FA139-AD26-4D3A-A8F9-439CAB4D0065}"/>
    <dgm:cxn modelId="{B88B56E6-AE05-4A14-A252-72E1EE9B111C}" type="presOf" srcId="{C6D5ED6A-42FA-4EAE-9EC7-BB6941425DC0}" destId="{B43C0DE0-0A47-469F-96CA-4936B8868778}" srcOrd="0" destOrd="0" presId="urn:microsoft.com/office/officeart/2005/8/layout/vList2"/>
    <dgm:cxn modelId="{224F27D5-4AAD-46BA-8DB0-838B6908158B}" srcId="{C7348A0D-DC55-4154-BF35-B3E4B1D9A3C1}" destId="{FF3F1472-7FBF-4854-B532-0C7A3AD93044}" srcOrd="8" destOrd="0" parTransId="{8AE6040E-6448-402C-917B-E0E965514CBE}" sibTransId="{86DBB50C-58CB-4D58-B5B0-948DAB01F7E5}"/>
    <dgm:cxn modelId="{1557E5F5-2E0D-4E00-9AF4-A42BC9C12FDC}" srcId="{C7348A0D-DC55-4154-BF35-B3E4B1D9A3C1}" destId="{451C77F1-1613-4A0D-8C49-415B373ADFE9}" srcOrd="0" destOrd="0" parTransId="{156274F4-2B68-4A68-89DF-E0915722C925}" sibTransId="{2C423AC0-56A3-4147-A141-FAEF8027C76A}"/>
    <dgm:cxn modelId="{6E4284CC-4BFF-41BA-8B28-3A5D982FED68}" srcId="{C7348A0D-DC55-4154-BF35-B3E4B1D9A3C1}" destId="{59DCDFB1-0999-41A2-9A6F-A6F9B7B9AE88}" srcOrd="6" destOrd="0" parTransId="{66C7C85F-23A5-44E6-9EC2-189B9F2DCF73}" sibTransId="{81D3F737-0D4D-4996-AA11-6818E440FE60}"/>
    <dgm:cxn modelId="{A4BD39D3-8A86-4C1D-A6F7-327707E4CB71}" type="presOf" srcId="{59DCDFB1-0999-41A2-9A6F-A6F9B7B9AE88}" destId="{1A371B16-CD9A-4EB5-877F-4267C6FC1F16}" srcOrd="0" destOrd="0" presId="urn:microsoft.com/office/officeart/2005/8/layout/vList2"/>
    <dgm:cxn modelId="{31A31AEE-A6D9-4040-9BB2-6C224FF7BE9C}" type="presOf" srcId="{20FB6502-DA1B-4DF9-AD29-3E83A6359ADB}" destId="{D0B86F42-675B-4F56-82E1-F0E0943862F5}" srcOrd="0" destOrd="0" presId="urn:microsoft.com/office/officeart/2005/8/layout/vList2"/>
    <dgm:cxn modelId="{A788475E-C22D-4268-B8F0-3F938ED2E502}" srcId="{C7348A0D-DC55-4154-BF35-B3E4B1D9A3C1}" destId="{6946558C-9AF6-4E94-930F-54D92F6D6B46}" srcOrd="3" destOrd="0" parTransId="{756042A4-E123-4B41-92DC-2DA7FFBD25F5}" sibTransId="{3E8BAB11-308F-486D-9004-B979B380174A}"/>
    <dgm:cxn modelId="{FADC635D-898E-41CA-B84D-096A2D7D0102}" type="presOf" srcId="{4AA299D2-835C-4E93-98BD-055DE0401C40}" destId="{871B6B2C-6EA1-450D-B494-560C8170C81D}" srcOrd="0" destOrd="0" presId="urn:microsoft.com/office/officeart/2005/8/layout/vList2"/>
    <dgm:cxn modelId="{39948519-8C7B-4973-B94A-D0FE7497FD49}" srcId="{C7348A0D-DC55-4154-BF35-B3E4B1D9A3C1}" destId="{20FB6502-DA1B-4DF9-AD29-3E83A6359ADB}" srcOrd="4" destOrd="0" parTransId="{10BA3389-4BFD-4179-B617-C2C704DFD007}" sibTransId="{EB6EBB5B-8C70-46EF-9836-1DF35C47D630}"/>
    <dgm:cxn modelId="{B05D584B-9054-4318-B97F-EECE63E31CC3}" type="presOf" srcId="{451C77F1-1613-4A0D-8C49-415B373ADFE9}" destId="{DDAC73BB-FC7C-41E8-BC2A-EB7D9FA48CE7}" srcOrd="0" destOrd="0" presId="urn:microsoft.com/office/officeart/2005/8/layout/vList2"/>
    <dgm:cxn modelId="{43A453F5-E114-4074-8E5E-8D35981A6974}" srcId="{C7348A0D-DC55-4154-BF35-B3E4B1D9A3C1}" destId="{E9CE1BD5-F1D5-4608-AD87-E473AFF2174C}" srcOrd="5" destOrd="0" parTransId="{CDB87F5D-67E9-40AB-8E6F-ACF3B5221B42}" sibTransId="{38131B83-9B7E-491A-BCAF-4FF4F7A36C9D}"/>
    <dgm:cxn modelId="{E2249360-F679-4C7A-96A5-DC544BF5F9E7}" type="presOf" srcId="{FF3F1472-7FBF-4854-B532-0C7A3AD93044}" destId="{51C9C703-AD70-4994-ABE9-F1591B4C5467}" srcOrd="0" destOrd="0" presId="urn:microsoft.com/office/officeart/2005/8/layout/vList2"/>
    <dgm:cxn modelId="{9D8D9EB2-6E1D-4DC0-83C3-D3362D2DA8F9}" type="presOf" srcId="{C7348A0D-DC55-4154-BF35-B3E4B1D9A3C1}" destId="{D9E2ECBB-C1B4-48AD-BA76-4BD2966AFFA6}" srcOrd="0" destOrd="0" presId="urn:microsoft.com/office/officeart/2005/8/layout/vList2"/>
    <dgm:cxn modelId="{8573B917-5B5C-4E43-9130-71C422828B50}" type="presOf" srcId="{46224589-2370-467D-B44C-35C34B38D4C9}" destId="{77C38D20-546A-4CBC-9423-5029AA609159}" srcOrd="0" destOrd="0" presId="urn:microsoft.com/office/officeart/2005/8/layout/vList2"/>
    <dgm:cxn modelId="{AC709512-9DD3-41A5-AED8-8FD2F383D21A}" type="presOf" srcId="{6946558C-9AF6-4E94-930F-54D92F6D6B46}" destId="{72C7A9A0-42F8-45E4-9FA5-1751AB658F86}" srcOrd="0" destOrd="0" presId="urn:microsoft.com/office/officeart/2005/8/layout/vList2"/>
    <dgm:cxn modelId="{336D1AA2-59CC-4CE0-982C-08154BA4D492}" type="presParOf" srcId="{D9E2ECBB-C1B4-48AD-BA76-4BD2966AFFA6}" destId="{DDAC73BB-FC7C-41E8-BC2A-EB7D9FA48CE7}" srcOrd="0" destOrd="0" presId="urn:microsoft.com/office/officeart/2005/8/layout/vList2"/>
    <dgm:cxn modelId="{7321D467-57C5-433D-A751-8D8B5069A0D3}" type="presParOf" srcId="{D9E2ECBB-C1B4-48AD-BA76-4BD2966AFFA6}" destId="{44CFD726-7D37-4F76-B91B-E23E32C8F938}" srcOrd="1" destOrd="0" presId="urn:microsoft.com/office/officeart/2005/8/layout/vList2"/>
    <dgm:cxn modelId="{27CA6345-A5B9-457C-82F2-AD8ECF29599D}" type="presParOf" srcId="{D9E2ECBB-C1B4-48AD-BA76-4BD2966AFFA6}" destId="{B43C0DE0-0A47-469F-96CA-4936B8868778}" srcOrd="2" destOrd="0" presId="urn:microsoft.com/office/officeart/2005/8/layout/vList2"/>
    <dgm:cxn modelId="{09D07068-4339-49CD-9E27-994964F3E5F0}" type="presParOf" srcId="{D9E2ECBB-C1B4-48AD-BA76-4BD2966AFFA6}" destId="{C4821DA3-1730-4872-ABDF-D6EAF0233BBF}" srcOrd="3" destOrd="0" presId="urn:microsoft.com/office/officeart/2005/8/layout/vList2"/>
    <dgm:cxn modelId="{10C574BA-3DE7-456C-9E4F-EEE07971243E}" type="presParOf" srcId="{D9E2ECBB-C1B4-48AD-BA76-4BD2966AFFA6}" destId="{871B6B2C-6EA1-450D-B494-560C8170C81D}" srcOrd="4" destOrd="0" presId="urn:microsoft.com/office/officeart/2005/8/layout/vList2"/>
    <dgm:cxn modelId="{45AF5255-A1B1-4C8C-A044-5421A0840B89}" type="presParOf" srcId="{D9E2ECBB-C1B4-48AD-BA76-4BD2966AFFA6}" destId="{81B4B645-3C11-4263-AD43-B2C2574065A2}" srcOrd="5" destOrd="0" presId="urn:microsoft.com/office/officeart/2005/8/layout/vList2"/>
    <dgm:cxn modelId="{5CCED6B4-A122-426F-B1D6-77B32F2D3A89}" type="presParOf" srcId="{D9E2ECBB-C1B4-48AD-BA76-4BD2966AFFA6}" destId="{72C7A9A0-42F8-45E4-9FA5-1751AB658F86}" srcOrd="6" destOrd="0" presId="urn:microsoft.com/office/officeart/2005/8/layout/vList2"/>
    <dgm:cxn modelId="{02C49AED-1789-4AE6-B84F-9BEE97D465FC}" type="presParOf" srcId="{D9E2ECBB-C1B4-48AD-BA76-4BD2966AFFA6}" destId="{F09E4DD0-57BF-4EF7-8E94-87DB716EDAF6}" srcOrd="7" destOrd="0" presId="urn:microsoft.com/office/officeart/2005/8/layout/vList2"/>
    <dgm:cxn modelId="{13B056EC-1C0E-478D-88FE-69FBBF894764}" type="presParOf" srcId="{D9E2ECBB-C1B4-48AD-BA76-4BD2966AFFA6}" destId="{D0B86F42-675B-4F56-82E1-F0E0943862F5}" srcOrd="8" destOrd="0" presId="urn:microsoft.com/office/officeart/2005/8/layout/vList2"/>
    <dgm:cxn modelId="{62EAB067-778D-4B36-AFBA-35A0EC2D526B}" type="presParOf" srcId="{D9E2ECBB-C1B4-48AD-BA76-4BD2966AFFA6}" destId="{F8D3198F-4685-4A43-BC32-5B7230500AE2}" srcOrd="9" destOrd="0" presId="urn:microsoft.com/office/officeart/2005/8/layout/vList2"/>
    <dgm:cxn modelId="{4B41430E-78D0-45D5-8CFC-5405CCB014F4}" type="presParOf" srcId="{D9E2ECBB-C1B4-48AD-BA76-4BD2966AFFA6}" destId="{C58F58C2-3E2E-4645-B009-4668CB3169EE}" srcOrd="10" destOrd="0" presId="urn:microsoft.com/office/officeart/2005/8/layout/vList2"/>
    <dgm:cxn modelId="{33A590E9-1120-445F-A888-750563EC8C95}" type="presParOf" srcId="{D9E2ECBB-C1B4-48AD-BA76-4BD2966AFFA6}" destId="{97628C51-D6D2-4552-A355-3AC32C7C858D}" srcOrd="11" destOrd="0" presId="urn:microsoft.com/office/officeart/2005/8/layout/vList2"/>
    <dgm:cxn modelId="{67D45C29-2AF9-4261-A59C-AC0A5FDB0A64}" type="presParOf" srcId="{D9E2ECBB-C1B4-48AD-BA76-4BD2966AFFA6}" destId="{1A371B16-CD9A-4EB5-877F-4267C6FC1F16}" srcOrd="12" destOrd="0" presId="urn:microsoft.com/office/officeart/2005/8/layout/vList2"/>
    <dgm:cxn modelId="{B61F487B-14AF-4ADD-82AF-8388755193E6}" type="presParOf" srcId="{D9E2ECBB-C1B4-48AD-BA76-4BD2966AFFA6}" destId="{78478CEF-EB5A-4CDE-B133-5F343B600C7A}" srcOrd="13" destOrd="0" presId="urn:microsoft.com/office/officeart/2005/8/layout/vList2"/>
    <dgm:cxn modelId="{9E090E55-6E78-4E97-88E1-4C1AFE6DE651}" type="presParOf" srcId="{D9E2ECBB-C1B4-48AD-BA76-4BD2966AFFA6}" destId="{77C38D20-546A-4CBC-9423-5029AA609159}" srcOrd="14" destOrd="0" presId="urn:microsoft.com/office/officeart/2005/8/layout/vList2"/>
    <dgm:cxn modelId="{A5BEF876-757D-41E8-8AD8-07E07E3E60A1}" type="presParOf" srcId="{D9E2ECBB-C1B4-48AD-BA76-4BD2966AFFA6}" destId="{7FC35F13-E774-44A8-ABC9-2B7505626969}" srcOrd="15" destOrd="0" presId="urn:microsoft.com/office/officeart/2005/8/layout/vList2"/>
    <dgm:cxn modelId="{E1DD303B-4546-41A9-AF06-F85744DF2CDF}" type="presParOf" srcId="{D9E2ECBB-C1B4-48AD-BA76-4BD2966AFFA6}" destId="{51C9C703-AD70-4994-ABE9-F1591B4C5467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8EE8C4B-6DC6-46FE-A51A-35ADF6CF22B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DA9959D7-13D0-4E28-A6AE-5DCF541A6E90}">
      <dgm:prSet custT="1"/>
      <dgm:spPr>
        <a:ln w="76200">
          <a:solidFill>
            <a:srgbClr val="002060"/>
          </a:solidFill>
        </a:ln>
      </dgm:spPr>
      <dgm:t>
        <a:bodyPr/>
        <a:lstStyle/>
        <a:p>
          <a:pPr rtl="1"/>
          <a:r>
            <a:rPr lang="fa-IR" sz="3200" dirty="0" err="1" smtClean="0"/>
            <a:t>تشهد</a:t>
          </a:r>
          <a:r>
            <a:rPr lang="fa-IR" sz="3200" dirty="0" smtClean="0"/>
            <a:t> در معراج شکل گرفت</a:t>
          </a:r>
          <a:endParaRPr lang="fa-IR" sz="3200" dirty="0"/>
        </a:p>
      </dgm:t>
    </dgm:pt>
    <dgm:pt modelId="{16F83205-25F6-49BE-84F1-E2351DD953C3}" type="parTrans" cxnId="{F810383F-DA9C-493E-9A39-CAA2DFBC006D}">
      <dgm:prSet/>
      <dgm:spPr/>
      <dgm:t>
        <a:bodyPr/>
        <a:lstStyle/>
        <a:p>
          <a:pPr rtl="1"/>
          <a:endParaRPr lang="fa-IR" sz="2400"/>
        </a:p>
      </dgm:t>
    </dgm:pt>
    <dgm:pt modelId="{864AA813-78D1-4303-BC8E-D489367082EE}" type="sibTrans" cxnId="{F810383F-DA9C-493E-9A39-CAA2DFBC006D}">
      <dgm:prSet/>
      <dgm:spPr/>
      <dgm:t>
        <a:bodyPr/>
        <a:lstStyle/>
        <a:p>
          <a:pPr rtl="1"/>
          <a:endParaRPr lang="fa-IR" sz="2400"/>
        </a:p>
      </dgm:t>
    </dgm:pt>
    <dgm:pt modelId="{BAD4E5A4-74CC-4058-9E6F-7C6FBDE16632}">
      <dgm:prSet custT="1"/>
      <dgm:spPr>
        <a:ln w="76200">
          <a:solidFill>
            <a:srgbClr val="002060"/>
          </a:solidFill>
        </a:ln>
      </dgm:spPr>
      <dgm:t>
        <a:bodyPr/>
        <a:lstStyle/>
        <a:p>
          <a:pPr rtl="1"/>
          <a:r>
            <a:rPr lang="fa-IR" sz="3200" dirty="0" smtClean="0"/>
            <a:t>به خاطر نعمتهایم نام مرا ببر </a:t>
          </a:r>
          <a:r>
            <a:rPr lang="fa-IR" sz="3200" dirty="0" err="1" smtClean="0"/>
            <a:t>وبر</a:t>
          </a:r>
          <a:r>
            <a:rPr lang="fa-IR" sz="3200" dirty="0" smtClean="0"/>
            <a:t> خود و اهل </a:t>
          </a:r>
          <a:r>
            <a:rPr lang="fa-IR" sz="3200" dirty="0" err="1" smtClean="0"/>
            <a:t>بیتت</a:t>
          </a:r>
          <a:r>
            <a:rPr lang="fa-IR" sz="3200" dirty="0" smtClean="0"/>
            <a:t> درود بفرست</a:t>
          </a:r>
          <a:endParaRPr lang="fa-IR" sz="3200" dirty="0"/>
        </a:p>
      </dgm:t>
    </dgm:pt>
    <dgm:pt modelId="{BBF953C9-2794-4BB0-B0F8-90A9C2ECB4EB}" type="parTrans" cxnId="{A0A2533D-0F06-4BE3-A2A8-638923F1BFD4}">
      <dgm:prSet/>
      <dgm:spPr/>
      <dgm:t>
        <a:bodyPr/>
        <a:lstStyle/>
        <a:p>
          <a:pPr rtl="1"/>
          <a:endParaRPr lang="fa-IR" sz="2400"/>
        </a:p>
      </dgm:t>
    </dgm:pt>
    <dgm:pt modelId="{ADC7645C-2D5B-44AB-8CE1-67B352660825}" type="sibTrans" cxnId="{A0A2533D-0F06-4BE3-A2A8-638923F1BFD4}">
      <dgm:prSet/>
      <dgm:spPr/>
      <dgm:t>
        <a:bodyPr/>
        <a:lstStyle/>
        <a:p>
          <a:pPr rtl="1"/>
          <a:endParaRPr lang="fa-IR" sz="2400"/>
        </a:p>
      </dgm:t>
    </dgm:pt>
    <dgm:pt modelId="{0A474B12-23AE-46CF-B01A-DABFE4D45B73}">
      <dgm:prSet custT="1"/>
      <dgm:spPr>
        <a:ln w="76200">
          <a:solidFill>
            <a:srgbClr val="002060"/>
          </a:solidFill>
        </a:ln>
      </dgm:spPr>
      <dgm:t>
        <a:bodyPr/>
        <a:lstStyle/>
        <a:p>
          <a:pPr rtl="1"/>
          <a:r>
            <a:rPr lang="fa-IR" sz="3200" dirty="0" smtClean="0"/>
            <a:t>تجدید ایمان و تعظیم خدا و اقرار به بر انگیخته شدن پس از مرگ </a:t>
          </a:r>
          <a:r>
            <a:rPr lang="fa-IR" sz="3200" dirty="0" err="1" smtClean="0"/>
            <a:t>وسخن</a:t>
          </a:r>
          <a:r>
            <a:rPr lang="fa-IR" sz="3200" dirty="0" smtClean="0"/>
            <a:t> گفتن از آن</a:t>
          </a:r>
          <a:endParaRPr lang="fa-IR" sz="3200" dirty="0"/>
        </a:p>
      </dgm:t>
    </dgm:pt>
    <dgm:pt modelId="{1EAAA381-09C4-4113-96EE-5AB221890CA6}" type="parTrans" cxnId="{5DA2608A-41FD-4717-80D4-5F1173528AD4}">
      <dgm:prSet/>
      <dgm:spPr/>
      <dgm:t>
        <a:bodyPr/>
        <a:lstStyle/>
        <a:p>
          <a:pPr rtl="1"/>
          <a:endParaRPr lang="fa-IR" sz="2400"/>
        </a:p>
      </dgm:t>
    </dgm:pt>
    <dgm:pt modelId="{D1C0F409-5F95-4687-B582-1EAC0A74AA22}" type="sibTrans" cxnId="{5DA2608A-41FD-4717-80D4-5F1173528AD4}">
      <dgm:prSet/>
      <dgm:spPr/>
      <dgm:t>
        <a:bodyPr/>
        <a:lstStyle/>
        <a:p>
          <a:pPr rtl="1"/>
          <a:endParaRPr lang="fa-IR" sz="2400"/>
        </a:p>
      </dgm:t>
    </dgm:pt>
    <dgm:pt modelId="{5D5986F7-373F-4AC4-80F5-AB640B5E4E21}">
      <dgm:prSet custT="1"/>
      <dgm:spPr>
        <a:ln w="76200">
          <a:solidFill>
            <a:srgbClr val="002060"/>
          </a:solidFill>
        </a:ln>
      </dgm:spPr>
      <dgm:t>
        <a:bodyPr/>
        <a:lstStyle/>
        <a:p>
          <a:pPr rtl="1"/>
          <a:r>
            <a:rPr lang="fa-IR" sz="3200" dirty="0" smtClean="0"/>
            <a:t>راز </a:t>
          </a:r>
          <a:r>
            <a:rPr lang="fa-IR" sz="3200" dirty="0" err="1" smtClean="0"/>
            <a:t>تورّک</a:t>
          </a:r>
          <a:r>
            <a:rPr lang="fa-IR" sz="3200" dirty="0" smtClean="0"/>
            <a:t> در </a:t>
          </a:r>
          <a:r>
            <a:rPr lang="fa-IR" sz="3200" dirty="0" err="1" smtClean="0"/>
            <a:t>تشهّد</a:t>
          </a:r>
          <a:r>
            <a:rPr lang="fa-IR" sz="3200" dirty="0" smtClean="0"/>
            <a:t>     </a:t>
          </a:r>
          <a:r>
            <a:rPr lang="fa-IR" sz="3200" dirty="0" err="1" smtClean="0"/>
            <a:t>الّلهمّ</a:t>
          </a:r>
          <a:r>
            <a:rPr lang="fa-IR" sz="3200" dirty="0" smtClean="0"/>
            <a:t> </a:t>
          </a:r>
          <a:r>
            <a:rPr lang="fa-IR" sz="3200" dirty="0" err="1" smtClean="0"/>
            <a:t>أمِتِ</a:t>
          </a:r>
          <a:r>
            <a:rPr lang="fa-IR" sz="3200" dirty="0" smtClean="0"/>
            <a:t> </a:t>
          </a:r>
          <a:r>
            <a:rPr lang="fa-IR" sz="3200" dirty="0" err="1" smtClean="0"/>
            <a:t>الباطلَ</a:t>
          </a:r>
          <a:r>
            <a:rPr lang="fa-IR" sz="3200" dirty="0" smtClean="0"/>
            <a:t> </a:t>
          </a:r>
          <a:r>
            <a:rPr lang="fa-IR" sz="3200" dirty="0" err="1" smtClean="0"/>
            <a:t>وأقِمِ</a:t>
          </a:r>
          <a:r>
            <a:rPr lang="fa-IR" sz="3200" dirty="0" smtClean="0"/>
            <a:t> </a:t>
          </a:r>
          <a:r>
            <a:rPr lang="fa-IR" sz="3200" dirty="0" err="1" smtClean="0"/>
            <a:t>الحَقَّ</a:t>
          </a:r>
          <a:endParaRPr lang="fa-IR" sz="3200" dirty="0"/>
        </a:p>
      </dgm:t>
    </dgm:pt>
    <dgm:pt modelId="{32B554AD-9C74-4772-99AD-F8ACD7945684}" type="parTrans" cxnId="{984F7C6E-FA96-41B3-941E-8269B25B515B}">
      <dgm:prSet/>
      <dgm:spPr/>
      <dgm:t>
        <a:bodyPr/>
        <a:lstStyle/>
        <a:p>
          <a:pPr rtl="1"/>
          <a:endParaRPr lang="fa-IR" sz="2400"/>
        </a:p>
      </dgm:t>
    </dgm:pt>
    <dgm:pt modelId="{246731BD-1AF3-495E-BF38-FE4FC7D50303}" type="sibTrans" cxnId="{984F7C6E-FA96-41B3-941E-8269B25B515B}">
      <dgm:prSet/>
      <dgm:spPr/>
      <dgm:t>
        <a:bodyPr/>
        <a:lstStyle/>
        <a:p>
          <a:pPr rtl="1"/>
          <a:endParaRPr lang="fa-IR" sz="2400"/>
        </a:p>
      </dgm:t>
    </dgm:pt>
    <dgm:pt modelId="{29F1286B-8931-4557-B0F1-DC95DD2D4D5D}">
      <dgm:prSet custT="1"/>
      <dgm:spPr>
        <a:ln w="76200">
          <a:solidFill>
            <a:srgbClr val="002060"/>
          </a:solidFill>
        </a:ln>
      </dgm:spPr>
      <dgm:t>
        <a:bodyPr/>
        <a:lstStyle/>
        <a:p>
          <a:pPr rtl="1"/>
          <a:r>
            <a:rPr lang="fa-IR" sz="3200" dirty="0" smtClean="0"/>
            <a:t>صلوات بر پیامبر و آل </a:t>
          </a:r>
          <a:r>
            <a:rPr lang="fa-IR" sz="3200" dirty="0" err="1" smtClean="0"/>
            <a:t>پیامبردر</a:t>
          </a:r>
          <a:r>
            <a:rPr lang="fa-IR" sz="3200" dirty="0" smtClean="0"/>
            <a:t> </a:t>
          </a:r>
          <a:r>
            <a:rPr lang="fa-IR" sz="3200" dirty="0" err="1" smtClean="0"/>
            <a:t>تشهد</a:t>
          </a:r>
          <a:r>
            <a:rPr lang="fa-IR" sz="3200" dirty="0" smtClean="0"/>
            <a:t>، باعث تمامیت نماز و قبولی آن و ورود به بهشت است </a:t>
          </a:r>
          <a:r>
            <a:rPr lang="fa-IR" sz="2000" dirty="0" smtClean="0"/>
            <a:t>.         جامع احادیث شیعه / ج5 / ص 335</a:t>
          </a:r>
          <a:endParaRPr lang="fa-IR" sz="2000" dirty="0"/>
        </a:p>
      </dgm:t>
    </dgm:pt>
    <dgm:pt modelId="{48BD3D71-B7C9-422B-9752-8A061CC5D58F}" type="parTrans" cxnId="{251B430D-04AE-40A1-903B-63781BC8780F}">
      <dgm:prSet/>
      <dgm:spPr/>
      <dgm:t>
        <a:bodyPr/>
        <a:lstStyle/>
        <a:p>
          <a:pPr rtl="1"/>
          <a:endParaRPr lang="fa-IR" sz="2400"/>
        </a:p>
      </dgm:t>
    </dgm:pt>
    <dgm:pt modelId="{031A46FE-3F65-4D94-BC22-9B7B0252B501}" type="sibTrans" cxnId="{251B430D-04AE-40A1-903B-63781BC8780F}">
      <dgm:prSet/>
      <dgm:spPr/>
      <dgm:t>
        <a:bodyPr/>
        <a:lstStyle/>
        <a:p>
          <a:pPr rtl="1"/>
          <a:endParaRPr lang="fa-IR" sz="2400"/>
        </a:p>
      </dgm:t>
    </dgm:pt>
    <dgm:pt modelId="{8BD264E9-C871-4E1F-9757-55959AF11414}" type="pres">
      <dgm:prSet presAssocID="{88EE8C4B-6DC6-46FE-A51A-35ADF6CF22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A83EB466-B4AB-4B68-B571-862070ACCC87}" type="pres">
      <dgm:prSet presAssocID="{DA9959D7-13D0-4E28-A6AE-5DCF541A6E9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423B180-4C94-4580-977A-743A0C6F4D25}" type="pres">
      <dgm:prSet presAssocID="{864AA813-78D1-4303-BC8E-D489367082EE}" presName="spacer" presStyleCnt="0"/>
      <dgm:spPr/>
    </dgm:pt>
    <dgm:pt modelId="{46601775-4008-40E7-8840-D3F4BF06BDBB}" type="pres">
      <dgm:prSet presAssocID="{BAD4E5A4-74CC-4058-9E6F-7C6FBDE1663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824FAFA-618C-498C-81A2-506FAABA0A2D}" type="pres">
      <dgm:prSet presAssocID="{ADC7645C-2D5B-44AB-8CE1-67B352660825}" presName="spacer" presStyleCnt="0"/>
      <dgm:spPr/>
    </dgm:pt>
    <dgm:pt modelId="{9A47F54E-3805-4E23-9025-EB5D49DE7245}" type="pres">
      <dgm:prSet presAssocID="{0A474B12-23AE-46CF-B01A-DABFE4D45B7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A5DF26D-0EAF-4CF1-A936-31FE2B9E39C4}" type="pres">
      <dgm:prSet presAssocID="{D1C0F409-5F95-4687-B582-1EAC0A74AA22}" presName="spacer" presStyleCnt="0"/>
      <dgm:spPr/>
    </dgm:pt>
    <dgm:pt modelId="{0FAC3DE2-B811-4818-82FA-B127091A5C25}" type="pres">
      <dgm:prSet presAssocID="{5D5986F7-373F-4AC4-80F5-AB640B5E4E2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F8D2299-9DCE-4E82-9799-5E9BE2A2DC61}" type="pres">
      <dgm:prSet presAssocID="{246731BD-1AF3-495E-BF38-FE4FC7D50303}" presName="spacer" presStyleCnt="0"/>
      <dgm:spPr/>
    </dgm:pt>
    <dgm:pt modelId="{33219CA8-A324-410F-ABFA-BBE15A9F1A4A}" type="pres">
      <dgm:prSet presAssocID="{29F1286B-8931-4557-B0F1-DC95DD2D4D5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5DA2608A-41FD-4717-80D4-5F1173528AD4}" srcId="{88EE8C4B-6DC6-46FE-A51A-35ADF6CF22B2}" destId="{0A474B12-23AE-46CF-B01A-DABFE4D45B73}" srcOrd="2" destOrd="0" parTransId="{1EAAA381-09C4-4113-96EE-5AB221890CA6}" sibTransId="{D1C0F409-5F95-4687-B582-1EAC0A74AA22}"/>
    <dgm:cxn modelId="{457CCCA8-28C7-48BD-A1E1-74E2BB62EF4B}" type="presOf" srcId="{0A474B12-23AE-46CF-B01A-DABFE4D45B73}" destId="{9A47F54E-3805-4E23-9025-EB5D49DE7245}" srcOrd="0" destOrd="0" presId="urn:microsoft.com/office/officeart/2005/8/layout/vList2"/>
    <dgm:cxn modelId="{D837BF8D-F9F4-4343-AAB2-D224E85FD88C}" type="presOf" srcId="{DA9959D7-13D0-4E28-A6AE-5DCF541A6E90}" destId="{A83EB466-B4AB-4B68-B571-862070ACCC87}" srcOrd="0" destOrd="0" presId="urn:microsoft.com/office/officeart/2005/8/layout/vList2"/>
    <dgm:cxn modelId="{F810383F-DA9C-493E-9A39-CAA2DFBC006D}" srcId="{88EE8C4B-6DC6-46FE-A51A-35ADF6CF22B2}" destId="{DA9959D7-13D0-4E28-A6AE-5DCF541A6E90}" srcOrd="0" destOrd="0" parTransId="{16F83205-25F6-49BE-84F1-E2351DD953C3}" sibTransId="{864AA813-78D1-4303-BC8E-D489367082EE}"/>
    <dgm:cxn modelId="{984F7C6E-FA96-41B3-941E-8269B25B515B}" srcId="{88EE8C4B-6DC6-46FE-A51A-35ADF6CF22B2}" destId="{5D5986F7-373F-4AC4-80F5-AB640B5E4E21}" srcOrd="3" destOrd="0" parTransId="{32B554AD-9C74-4772-99AD-F8ACD7945684}" sibTransId="{246731BD-1AF3-495E-BF38-FE4FC7D50303}"/>
    <dgm:cxn modelId="{F74049D9-7533-4EE6-ACF7-1D6A04526F91}" type="presOf" srcId="{5D5986F7-373F-4AC4-80F5-AB640B5E4E21}" destId="{0FAC3DE2-B811-4818-82FA-B127091A5C25}" srcOrd="0" destOrd="0" presId="urn:microsoft.com/office/officeart/2005/8/layout/vList2"/>
    <dgm:cxn modelId="{11759481-A5D8-4ADE-918E-DC2C43EC68F8}" type="presOf" srcId="{29F1286B-8931-4557-B0F1-DC95DD2D4D5D}" destId="{33219CA8-A324-410F-ABFA-BBE15A9F1A4A}" srcOrd="0" destOrd="0" presId="urn:microsoft.com/office/officeart/2005/8/layout/vList2"/>
    <dgm:cxn modelId="{34648DC6-1264-43D8-A725-EA2DDF93FBC9}" type="presOf" srcId="{88EE8C4B-6DC6-46FE-A51A-35ADF6CF22B2}" destId="{8BD264E9-C871-4E1F-9757-55959AF11414}" srcOrd="0" destOrd="0" presId="urn:microsoft.com/office/officeart/2005/8/layout/vList2"/>
    <dgm:cxn modelId="{251B430D-04AE-40A1-903B-63781BC8780F}" srcId="{88EE8C4B-6DC6-46FE-A51A-35ADF6CF22B2}" destId="{29F1286B-8931-4557-B0F1-DC95DD2D4D5D}" srcOrd="4" destOrd="0" parTransId="{48BD3D71-B7C9-422B-9752-8A061CC5D58F}" sibTransId="{031A46FE-3F65-4D94-BC22-9B7B0252B501}"/>
    <dgm:cxn modelId="{A0A2533D-0F06-4BE3-A2A8-638923F1BFD4}" srcId="{88EE8C4B-6DC6-46FE-A51A-35ADF6CF22B2}" destId="{BAD4E5A4-74CC-4058-9E6F-7C6FBDE16632}" srcOrd="1" destOrd="0" parTransId="{BBF953C9-2794-4BB0-B0F8-90A9C2ECB4EB}" sibTransId="{ADC7645C-2D5B-44AB-8CE1-67B352660825}"/>
    <dgm:cxn modelId="{803DFB24-BD7F-4D15-8111-6F267164713A}" type="presOf" srcId="{BAD4E5A4-74CC-4058-9E6F-7C6FBDE16632}" destId="{46601775-4008-40E7-8840-D3F4BF06BDBB}" srcOrd="0" destOrd="0" presId="urn:microsoft.com/office/officeart/2005/8/layout/vList2"/>
    <dgm:cxn modelId="{703687F2-9782-4360-A16D-EE6E848468E2}" type="presParOf" srcId="{8BD264E9-C871-4E1F-9757-55959AF11414}" destId="{A83EB466-B4AB-4B68-B571-862070ACCC87}" srcOrd="0" destOrd="0" presId="urn:microsoft.com/office/officeart/2005/8/layout/vList2"/>
    <dgm:cxn modelId="{F9927261-E5E8-4A70-A73C-84A57D2291DD}" type="presParOf" srcId="{8BD264E9-C871-4E1F-9757-55959AF11414}" destId="{A423B180-4C94-4580-977A-743A0C6F4D25}" srcOrd="1" destOrd="0" presId="urn:microsoft.com/office/officeart/2005/8/layout/vList2"/>
    <dgm:cxn modelId="{CE012750-87E0-4CFE-AE06-2C16FAEF9C3D}" type="presParOf" srcId="{8BD264E9-C871-4E1F-9757-55959AF11414}" destId="{46601775-4008-40E7-8840-D3F4BF06BDBB}" srcOrd="2" destOrd="0" presId="urn:microsoft.com/office/officeart/2005/8/layout/vList2"/>
    <dgm:cxn modelId="{AED3010A-2AE5-4DC7-A468-17F6281CF882}" type="presParOf" srcId="{8BD264E9-C871-4E1F-9757-55959AF11414}" destId="{1824FAFA-618C-498C-81A2-506FAABA0A2D}" srcOrd="3" destOrd="0" presId="urn:microsoft.com/office/officeart/2005/8/layout/vList2"/>
    <dgm:cxn modelId="{854CC3DD-988F-412E-839F-FD74D11134FA}" type="presParOf" srcId="{8BD264E9-C871-4E1F-9757-55959AF11414}" destId="{9A47F54E-3805-4E23-9025-EB5D49DE7245}" srcOrd="4" destOrd="0" presId="urn:microsoft.com/office/officeart/2005/8/layout/vList2"/>
    <dgm:cxn modelId="{237D0C97-F092-4E98-A4E4-1ABAE49B56FF}" type="presParOf" srcId="{8BD264E9-C871-4E1F-9757-55959AF11414}" destId="{9A5DF26D-0EAF-4CF1-A936-31FE2B9E39C4}" srcOrd="5" destOrd="0" presId="urn:microsoft.com/office/officeart/2005/8/layout/vList2"/>
    <dgm:cxn modelId="{3C74FC32-C19C-4871-AE55-0D103DC174A2}" type="presParOf" srcId="{8BD264E9-C871-4E1F-9757-55959AF11414}" destId="{0FAC3DE2-B811-4818-82FA-B127091A5C25}" srcOrd="6" destOrd="0" presId="urn:microsoft.com/office/officeart/2005/8/layout/vList2"/>
    <dgm:cxn modelId="{7A9791F6-0B94-45CC-B8F9-046F16EBBFA6}" type="presParOf" srcId="{8BD264E9-C871-4E1F-9757-55959AF11414}" destId="{9F8D2299-9DCE-4E82-9799-5E9BE2A2DC61}" srcOrd="7" destOrd="0" presId="urn:microsoft.com/office/officeart/2005/8/layout/vList2"/>
    <dgm:cxn modelId="{769A0984-0860-4B22-8C88-46D05B75A075}" type="presParOf" srcId="{8BD264E9-C871-4E1F-9757-55959AF11414}" destId="{33219CA8-A324-410F-ABFA-BBE15A9F1A4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043E8C7-BDDF-4857-8D87-8E6196FBC4A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58CAF367-3549-4651-8455-AC6CD198851D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 w="76200">
          <a:solidFill>
            <a:schemeClr val="accent2"/>
          </a:solidFill>
        </a:ln>
      </dgm:spPr>
      <dgm:t>
        <a:bodyPr/>
        <a:lstStyle/>
        <a:p>
          <a:pPr rtl="1"/>
          <a:r>
            <a:rPr lang="fa-IR" sz="3200" dirty="0" smtClean="0"/>
            <a:t> </a:t>
          </a:r>
          <a:r>
            <a:rPr lang="fa-IR" sz="3200" dirty="0" err="1" smtClean="0">
              <a:ln>
                <a:noFill/>
              </a:ln>
            </a:rPr>
            <a:t>اظهارعجز</a:t>
          </a:r>
          <a:r>
            <a:rPr lang="fa-IR" sz="3200" dirty="0" smtClean="0">
              <a:ln>
                <a:noFill/>
              </a:ln>
            </a:rPr>
            <a:t>، </a:t>
          </a:r>
          <a:r>
            <a:rPr lang="fa-IR" sz="3200" dirty="0" err="1" smtClean="0">
              <a:ln>
                <a:noFill/>
              </a:ln>
            </a:rPr>
            <a:t>مویه</a:t>
          </a:r>
          <a:r>
            <a:rPr lang="fa-IR" sz="3200" dirty="0" smtClean="0">
              <a:ln>
                <a:noFill/>
              </a:ln>
            </a:rPr>
            <a:t> ، </a:t>
          </a:r>
          <a:r>
            <a:rPr lang="fa-IR" sz="3200" dirty="0" err="1" smtClean="0">
              <a:ln>
                <a:noFill/>
              </a:ln>
            </a:rPr>
            <a:t>تبتّل</a:t>
          </a:r>
          <a:r>
            <a:rPr lang="fa-IR" sz="3200" dirty="0" smtClean="0">
              <a:ln>
                <a:noFill/>
              </a:ln>
            </a:rPr>
            <a:t> (ترک محبت دنیا و توجه خالص به     پروردگار)</a:t>
          </a:r>
          <a:endParaRPr lang="fa-IR" sz="3200" dirty="0">
            <a:ln>
              <a:noFill/>
            </a:ln>
          </a:endParaRPr>
        </a:p>
      </dgm:t>
    </dgm:pt>
    <dgm:pt modelId="{8E0A3344-FCFB-4ABD-A4BF-8BAC49AA20E6}" type="parTrans" cxnId="{B891DFBF-B542-4159-B472-F3F10EEA7EC7}">
      <dgm:prSet/>
      <dgm:spPr/>
      <dgm:t>
        <a:bodyPr/>
        <a:lstStyle/>
        <a:p>
          <a:pPr rtl="1"/>
          <a:endParaRPr lang="fa-IR" sz="2000"/>
        </a:p>
      </dgm:t>
    </dgm:pt>
    <dgm:pt modelId="{2E3767C9-C18E-4769-8439-CA142C28A168}" type="sibTrans" cxnId="{B891DFBF-B542-4159-B472-F3F10EEA7EC7}">
      <dgm:prSet/>
      <dgm:spPr/>
      <dgm:t>
        <a:bodyPr/>
        <a:lstStyle/>
        <a:p>
          <a:pPr rtl="1"/>
          <a:endParaRPr lang="fa-IR" sz="2000"/>
        </a:p>
      </dgm:t>
    </dgm:pt>
    <dgm:pt modelId="{46626D49-7B0A-491E-AD1C-0755D74E4803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 w="76200">
          <a:solidFill>
            <a:schemeClr val="accent2"/>
          </a:solidFill>
        </a:ln>
      </dgm:spPr>
      <dgm:t>
        <a:bodyPr/>
        <a:lstStyle/>
        <a:p>
          <a:pPr rtl="1"/>
          <a:r>
            <a:rPr lang="fa-IR" sz="3200" dirty="0" smtClean="0"/>
            <a:t>     خشنودی به قضای الهی و عدم ترس از مخلوقات</a:t>
          </a:r>
          <a:endParaRPr lang="fa-IR" sz="3200" dirty="0"/>
        </a:p>
      </dgm:t>
    </dgm:pt>
    <dgm:pt modelId="{6878CC57-D893-4C00-83EE-88A1DC8B25E4}" type="parTrans" cxnId="{CDF43A28-8C0B-40A9-85AD-32C15D97FDA3}">
      <dgm:prSet/>
      <dgm:spPr/>
      <dgm:t>
        <a:bodyPr/>
        <a:lstStyle/>
        <a:p>
          <a:pPr rtl="1"/>
          <a:endParaRPr lang="fa-IR" sz="2000"/>
        </a:p>
      </dgm:t>
    </dgm:pt>
    <dgm:pt modelId="{E50272F3-7398-43BF-985C-CF19F2E00B72}" type="sibTrans" cxnId="{CDF43A28-8C0B-40A9-85AD-32C15D97FDA3}">
      <dgm:prSet/>
      <dgm:spPr/>
      <dgm:t>
        <a:bodyPr/>
        <a:lstStyle/>
        <a:p>
          <a:pPr rtl="1"/>
          <a:endParaRPr lang="fa-IR" sz="2000"/>
        </a:p>
      </dgm:t>
    </dgm:pt>
    <dgm:pt modelId="{3E690064-B44D-4ECE-AE8C-8DCCDA3BB40B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 w="76200">
          <a:solidFill>
            <a:schemeClr val="accent2"/>
          </a:solidFill>
        </a:ln>
      </dgm:spPr>
      <dgm:t>
        <a:bodyPr/>
        <a:lstStyle/>
        <a:p>
          <a:pPr rtl="1"/>
          <a:r>
            <a:rPr lang="fa-IR" sz="3200" dirty="0" smtClean="0"/>
            <a:t>      انقطاع از نفس برای رسیدن به مقام انس</a:t>
          </a:r>
          <a:endParaRPr lang="fa-IR" sz="3200" dirty="0"/>
        </a:p>
      </dgm:t>
    </dgm:pt>
    <dgm:pt modelId="{A6BBB70E-5AC5-488D-8DD0-339999F14EC6}" type="parTrans" cxnId="{916DB321-5621-4889-BBE9-211FF49E621B}">
      <dgm:prSet/>
      <dgm:spPr/>
      <dgm:t>
        <a:bodyPr/>
        <a:lstStyle/>
        <a:p>
          <a:pPr rtl="1"/>
          <a:endParaRPr lang="fa-IR" sz="2000"/>
        </a:p>
      </dgm:t>
    </dgm:pt>
    <dgm:pt modelId="{94D551A6-8F61-4F24-8B8A-14A75EDACBC9}" type="sibTrans" cxnId="{916DB321-5621-4889-BBE9-211FF49E621B}">
      <dgm:prSet/>
      <dgm:spPr/>
      <dgm:t>
        <a:bodyPr/>
        <a:lstStyle/>
        <a:p>
          <a:pPr rtl="1"/>
          <a:endParaRPr lang="fa-IR" sz="2000"/>
        </a:p>
      </dgm:t>
    </dgm:pt>
    <dgm:pt modelId="{2A2EA7DE-21FF-44EB-8FA6-861418433003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 w="76200">
          <a:solidFill>
            <a:schemeClr val="accent2"/>
          </a:solidFill>
        </a:ln>
      </dgm:spPr>
      <dgm:t>
        <a:bodyPr/>
        <a:lstStyle/>
        <a:p>
          <a:pPr rtl="1"/>
          <a:r>
            <a:rPr lang="fa-IR" sz="3200" dirty="0" smtClean="0"/>
            <a:t>  از شش سالگی می دیدم که پیامبر در همه </a:t>
          </a:r>
          <a:r>
            <a:rPr lang="fa-IR" sz="3200" dirty="0" err="1" smtClean="0"/>
            <a:t>نمازهایشان</a:t>
          </a:r>
          <a:r>
            <a:rPr lang="fa-IR" sz="3200" dirty="0" smtClean="0"/>
            <a:t> قنوت                               می خواند  </a:t>
          </a:r>
          <a:r>
            <a:rPr lang="fa-IR" sz="1800" dirty="0" smtClean="0"/>
            <a:t>(امام حسین علیه </a:t>
          </a:r>
          <a:r>
            <a:rPr lang="fa-IR" sz="1800" dirty="0" err="1" smtClean="0"/>
            <a:t>السلام</a:t>
          </a:r>
          <a:r>
            <a:rPr lang="fa-IR" sz="1800" dirty="0" smtClean="0"/>
            <a:t> )</a:t>
          </a:r>
          <a:endParaRPr lang="fa-IR" sz="1800" dirty="0"/>
        </a:p>
      </dgm:t>
    </dgm:pt>
    <dgm:pt modelId="{6074FF79-2B49-44B6-ABAD-8C81FD249D16}" type="parTrans" cxnId="{51D5561F-C5AB-44AE-8215-1FC502A754D9}">
      <dgm:prSet/>
      <dgm:spPr/>
      <dgm:t>
        <a:bodyPr/>
        <a:lstStyle/>
        <a:p>
          <a:pPr rtl="1"/>
          <a:endParaRPr lang="fa-IR" sz="2000"/>
        </a:p>
      </dgm:t>
    </dgm:pt>
    <dgm:pt modelId="{3E6FE6F9-EA80-4E4C-BFF8-E7CE1F0D666B}" type="sibTrans" cxnId="{51D5561F-C5AB-44AE-8215-1FC502A754D9}">
      <dgm:prSet/>
      <dgm:spPr/>
      <dgm:t>
        <a:bodyPr/>
        <a:lstStyle/>
        <a:p>
          <a:pPr rtl="1"/>
          <a:endParaRPr lang="fa-IR" sz="2000"/>
        </a:p>
      </dgm:t>
    </dgm:pt>
    <dgm:pt modelId="{3C96E754-8DB8-431A-B5F3-FD57854FB97B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 w="76200">
          <a:solidFill>
            <a:schemeClr val="accent2"/>
          </a:solidFill>
        </a:ln>
      </dgm:spPr>
      <dgm:t>
        <a:bodyPr/>
        <a:lstStyle/>
        <a:p>
          <a:pPr rtl="1"/>
          <a:r>
            <a:rPr lang="fa-IR" sz="3200" dirty="0" smtClean="0"/>
            <a:t>    امام صادق : من ترک </a:t>
          </a:r>
          <a:r>
            <a:rPr lang="fa-IR" sz="3200" dirty="0" err="1" smtClean="0"/>
            <a:t>القنوت</a:t>
          </a:r>
          <a:r>
            <a:rPr lang="fa-IR" sz="3200" dirty="0" smtClean="0"/>
            <a:t> </a:t>
          </a:r>
          <a:r>
            <a:rPr lang="fa-IR" sz="3200" dirty="0" err="1" smtClean="0"/>
            <a:t>متعمّداً</a:t>
          </a:r>
          <a:r>
            <a:rPr lang="fa-IR" sz="3200" dirty="0" smtClean="0"/>
            <a:t> </a:t>
          </a:r>
          <a:r>
            <a:rPr lang="fa-IR" sz="3200" dirty="0" err="1" smtClean="0"/>
            <a:t>فلا</a:t>
          </a:r>
          <a:r>
            <a:rPr lang="fa-IR" sz="3200" dirty="0" smtClean="0"/>
            <a:t> </a:t>
          </a:r>
          <a:r>
            <a:rPr lang="fa-IR" sz="3200" dirty="0" err="1" smtClean="0"/>
            <a:t>صلاةَ</a:t>
          </a:r>
          <a:r>
            <a:rPr lang="fa-IR" sz="3200" dirty="0" smtClean="0"/>
            <a:t> له</a:t>
          </a:r>
          <a:endParaRPr lang="fa-IR" sz="3200" dirty="0"/>
        </a:p>
      </dgm:t>
    </dgm:pt>
    <dgm:pt modelId="{DD0F060A-A563-4E9B-AF47-20F8EF273B37}" type="parTrans" cxnId="{BBA4881B-20E4-407C-A9FB-9596551E1852}">
      <dgm:prSet/>
      <dgm:spPr/>
      <dgm:t>
        <a:bodyPr/>
        <a:lstStyle/>
        <a:p>
          <a:pPr rtl="1"/>
          <a:endParaRPr lang="fa-IR" sz="2000"/>
        </a:p>
      </dgm:t>
    </dgm:pt>
    <dgm:pt modelId="{D07E119C-FCAF-49AC-9A3A-9797D26A6982}" type="sibTrans" cxnId="{BBA4881B-20E4-407C-A9FB-9596551E1852}">
      <dgm:prSet/>
      <dgm:spPr/>
      <dgm:t>
        <a:bodyPr/>
        <a:lstStyle/>
        <a:p>
          <a:pPr rtl="1"/>
          <a:endParaRPr lang="fa-IR" sz="2000"/>
        </a:p>
      </dgm:t>
    </dgm:pt>
    <dgm:pt modelId="{3B3AA7D5-1C43-43AD-823A-722E16F13B45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 w="76200">
          <a:solidFill>
            <a:schemeClr val="accent2"/>
          </a:solidFill>
        </a:ln>
      </dgm:spPr>
      <dgm:t>
        <a:bodyPr/>
        <a:lstStyle/>
        <a:p>
          <a:pPr rtl="1"/>
          <a:r>
            <a:rPr lang="fa-IR" sz="3200" dirty="0" smtClean="0"/>
            <a:t>    قنوت خواستن و نا امید نشدن ، سبب کمال نماز است </a:t>
          </a:r>
          <a:endParaRPr lang="fa-IR" sz="3200" dirty="0"/>
        </a:p>
      </dgm:t>
    </dgm:pt>
    <dgm:pt modelId="{493D583F-131A-43AD-BD52-2838501E507C}" type="parTrans" cxnId="{28FECEF3-EECB-4843-A71C-996EBE50B493}">
      <dgm:prSet/>
      <dgm:spPr/>
      <dgm:t>
        <a:bodyPr/>
        <a:lstStyle/>
        <a:p>
          <a:pPr rtl="1"/>
          <a:endParaRPr lang="fa-IR" sz="2000"/>
        </a:p>
      </dgm:t>
    </dgm:pt>
    <dgm:pt modelId="{A8D24212-5B97-4533-8BB8-C30B34B8C3D5}" type="sibTrans" cxnId="{28FECEF3-EECB-4843-A71C-996EBE50B493}">
      <dgm:prSet/>
      <dgm:spPr/>
      <dgm:t>
        <a:bodyPr/>
        <a:lstStyle/>
        <a:p>
          <a:pPr rtl="1"/>
          <a:endParaRPr lang="fa-IR" sz="2000"/>
        </a:p>
      </dgm:t>
    </dgm:pt>
    <dgm:pt modelId="{28C616B6-1102-483F-8862-2818E7C1C552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 w="76200">
          <a:solidFill>
            <a:schemeClr val="accent2"/>
          </a:solidFill>
        </a:ln>
      </dgm:spPr>
      <dgm:t>
        <a:bodyPr/>
        <a:lstStyle/>
        <a:p>
          <a:pPr algn="l" rtl="1"/>
          <a:r>
            <a:rPr lang="fa-IR" sz="2400" dirty="0" smtClean="0"/>
            <a:t>جامع احادیث شیعه / ج 5 / ص303</a:t>
          </a:r>
          <a:endParaRPr lang="fa-IR" sz="2400" dirty="0"/>
        </a:p>
      </dgm:t>
    </dgm:pt>
    <dgm:pt modelId="{FC5DB1F1-19EC-4B76-90DA-1A5C87996160}" type="parTrans" cxnId="{4491FEDB-D4AD-4BE1-BA40-DC5B74CF59EE}">
      <dgm:prSet/>
      <dgm:spPr/>
      <dgm:t>
        <a:bodyPr/>
        <a:lstStyle/>
        <a:p>
          <a:pPr rtl="1"/>
          <a:endParaRPr lang="fa-IR" sz="2000"/>
        </a:p>
      </dgm:t>
    </dgm:pt>
    <dgm:pt modelId="{CBEEFAC0-278F-40E4-A3FB-A5FFA3DA067B}" type="sibTrans" cxnId="{4491FEDB-D4AD-4BE1-BA40-DC5B74CF59EE}">
      <dgm:prSet/>
      <dgm:spPr/>
      <dgm:t>
        <a:bodyPr/>
        <a:lstStyle/>
        <a:p>
          <a:pPr rtl="1"/>
          <a:endParaRPr lang="fa-IR" sz="2000"/>
        </a:p>
      </dgm:t>
    </dgm:pt>
    <dgm:pt modelId="{7D56CB75-86C1-4C67-8848-9AAFD2FFCC58}" type="pres">
      <dgm:prSet presAssocID="{5043E8C7-BDDF-4857-8D87-8E6196FBC4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5E571108-B338-4324-A0D0-C46F75CE2CD9}" type="pres">
      <dgm:prSet presAssocID="{58CAF367-3549-4651-8455-AC6CD198851D}" presName="parentText" presStyleLbl="node1" presStyleIdx="0" presStyleCnt="7" custScaleY="12191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26C922E-6D94-4700-B01F-5AB8B15A5D77}" type="pres">
      <dgm:prSet presAssocID="{2E3767C9-C18E-4769-8439-CA142C28A168}" presName="spacer" presStyleCnt="0"/>
      <dgm:spPr/>
    </dgm:pt>
    <dgm:pt modelId="{62C7658D-367E-4D87-B171-7D6B4D4412B6}" type="pres">
      <dgm:prSet presAssocID="{46626D49-7B0A-491E-AD1C-0755D74E4803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14407AD-FBCD-4EDF-82B4-EA3E2149B36D}" type="pres">
      <dgm:prSet presAssocID="{E50272F3-7398-43BF-985C-CF19F2E00B72}" presName="spacer" presStyleCnt="0"/>
      <dgm:spPr/>
    </dgm:pt>
    <dgm:pt modelId="{72805558-2D74-4786-B51A-4688E6011D5F}" type="pres">
      <dgm:prSet presAssocID="{3E690064-B44D-4ECE-AE8C-8DCCDA3BB40B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ED32441-DA2C-4D31-95A2-A63225FFA1EF}" type="pres">
      <dgm:prSet presAssocID="{94D551A6-8F61-4F24-8B8A-14A75EDACBC9}" presName="spacer" presStyleCnt="0"/>
      <dgm:spPr/>
    </dgm:pt>
    <dgm:pt modelId="{CD835074-47C0-4FC1-ABFB-ECCDD3132502}" type="pres">
      <dgm:prSet presAssocID="{2A2EA7DE-21FF-44EB-8FA6-861418433003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19802F5-6ACE-4A96-BB61-42FDDCA5FBB9}" type="pres">
      <dgm:prSet presAssocID="{3E6FE6F9-EA80-4E4C-BFF8-E7CE1F0D666B}" presName="spacer" presStyleCnt="0"/>
      <dgm:spPr/>
    </dgm:pt>
    <dgm:pt modelId="{C95BA8B5-718A-441E-BF6B-58C5D58D555D}" type="pres">
      <dgm:prSet presAssocID="{3C96E754-8DB8-431A-B5F3-FD57854FB97B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01A9C34-FCF7-4C87-A0CB-2FEE4C64845E}" type="pres">
      <dgm:prSet presAssocID="{D07E119C-FCAF-49AC-9A3A-9797D26A6982}" presName="spacer" presStyleCnt="0"/>
      <dgm:spPr/>
    </dgm:pt>
    <dgm:pt modelId="{7ABF6A99-0662-4A20-AD75-B4B67C077F07}" type="pres">
      <dgm:prSet presAssocID="{3B3AA7D5-1C43-43AD-823A-722E16F13B45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29D10B0-094F-4D64-B125-F92237EDE7F0}" type="pres">
      <dgm:prSet presAssocID="{A8D24212-5B97-4533-8BB8-C30B34B8C3D5}" presName="spacer" presStyleCnt="0"/>
      <dgm:spPr/>
    </dgm:pt>
    <dgm:pt modelId="{1E102929-AE66-4A76-834B-AF9EB47013B8}" type="pres">
      <dgm:prSet presAssocID="{28C616B6-1102-483F-8862-2818E7C1C552}" presName="parentText" presStyleLbl="node1" presStyleIdx="6" presStyleCnt="7" custScaleY="68509" custLinFactY="4666" custLinFactNeighborX="42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B5822999-3D41-4F99-979E-5B63062AFC02}" type="presOf" srcId="{5043E8C7-BDDF-4857-8D87-8E6196FBC4A2}" destId="{7D56CB75-86C1-4C67-8848-9AAFD2FFCC58}" srcOrd="0" destOrd="0" presId="urn:microsoft.com/office/officeart/2005/8/layout/vList2"/>
    <dgm:cxn modelId="{CDF43A28-8C0B-40A9-85AD-32C15D97FDA3}" srcId="{5043E8C7-BDDF-4857-8D87-8E6196FBC4A2}" destId="{46626D49-7B0A-491E-AD1C-0755D74E4803}" srcOrd="1" destOrd="0" parTransId="{6878CC57-D893-4C00-83EE-88A1DC8B25E4}" sibTransId="{E50272F3-7398-43BF-985C-CF19F2E00B72}"/>
    <dgm:cxn modelId="{E6767C4D-FBFA-46A9-822B-1C53FAF9807B}" type="presOf" srcId="{3B3AA7D5-1C43-43AD-823A-722E16F13B45}" destId="{7ABF6A99-0662-4A20-AD75-B4B67C077F07}" srcOrd="0" destOrd="0" presId="urn:microsoft.com/office/officeart/2005/8/layout/vList2"/>
    <dgm:cxn modelId="{90B14430-356D-4EC3-8E04-BF5DEED27299}" type="presOf" srcId="{3C96E754-8DB8-431A-B5F3-FD57854FB97B}" destId="{C95BA8B5-718A-441E-BF6B-58C5D58D555D}" srcOrd="0" destOrd="0" presId="urn:microsoft.com/office/officeart/2005/8/layout/vList2"/>
    <dgm:cxn modelId="{4491FEDB-D4AD-4BE1-BA40-DC5B74CF59EE}" srcId="{5043E8C7-BDDF-4857-8D87-8E6196FBC4A2}" destId="{28C616B6-1102-483F-8862-2818E7C1C552}" srcOrd="6" destOrd="0" parTransId="{FC5DB1F1-19EC-4B76-90DA-1A5C87996160}" sibTransId="{CBEEFAC0-278F-40E4-A3FB-A5FFA3DA067B}"/>
    <dgm:cxn modelId="{90B566FB-8CDB-41A7-A803-E3BEAD0C3C47}" type="presOf" srcId="{58CAF367-3549-4651-8455-AC6CD198851D}" destId="{5E571108-B338-4324-A0D0-C46F75CE2CD9}" srcOrd="0" destOrd="0" presId="urn:microsoft.com/office/officeart/2005/8/layout/vList2"/>
    <dgm:cxn modelId="{73F430E9-02D5-4875-81BE-61BE6BC5FAE1}" type="presOf" srcId="{3E690064-B44D-4ECE-AE8C-8DCCDA3BB40B}" destId="{72805558-2D74-4786-B51A-4688E6011D5F}" srcOrd="0" destOrd="0" presId="urn:microsoft.com/office/officeart/2005/8/layout/vList2"/>
    <dgm:cxn modelId="{D963055A-CB43-47E3-B585-EFEAA5EFE98D}" type="presOf" srcId="{28C616B6-1102-483F-8862-2818E7C1C552}" destId="{1E102929-AE66-4A76-834B-AF9EB47013B8}" srcOrd="0" destOrd="0" presId="urn:microsoft.com/office/officeart/2005/8/layout/vList2"/>
    <dgm:cxn modelId="{51D5561F-C5AB-44AE-8215-1FC502A754D9}" srcId="{5043E8C7-BDDF-4857-8D87-8E6196FBC4A2}" destId="{2A2EA7DE-21FF-44EB-8FA6-861418433003}" srcOrd="3" destOrd="0" parTransId="{6074FF79-2B49-44B6-ABAD-8C81FD249D16}" sibTransId="{3E6FE6F9-EA80-4E4C-BFF8-E7CE1F0D666B}"/>
    <dgm:cxn modelId="{916DB321-5621-4889-BBE9-211FF49E621B}" srcId="{5043E8C7-BDDF-4857-8D87-8E6196FBC4A2}" destId="{3E690064-B44D-4ECE-AE8C-8DCCDA3BB40B}" srcOrd="2" destOrd="0" parTransId="{A6BBB70E-5AC5-488D-8DD0-339999F14EC6}" sibTransId="{94D551A6-8F61-4F24-8B8A-14A75EDACBC9}"/>
    <dgm:cxn modelId="{B891DFBF-B542-4159-B472-F3F10EEA7EC7}" srcId="{5043E8C7-BDDF-4857-8D87-8E6196FBC4A2}" destId="{58CAF367-3549-4651-8455-AC6CD198851D}" srcOrd="0" destOrd="0" parTransId="{8E0A3344-FCFB-4ABD-A4BF-8BAC49AA20E6}" sibTransId="{2E3767C9-C18E-4769-8439-CA142C28A168}"/>
    <dgm:cxn modelId="{28FECEF3-EECB-4843-A71C-996EBE50B493}" srcId="{5043E8C7-BDDF-4857-8D87-8E6196FBC4A2}" destId="{3B3AA7D5-1C43-43AD-823A-722E16F13B45}" srcOrd="5" destOrd="0" parTransId="{493D583F-131A-43AD-BD52-2838501E507C}" sibTransId="{A8D24212-5B97-4533-8BB8-C30B34B8C3D5}"/>
    <dgm:cxn modelId="{B6941FDD-AA58-4C47-AA50-3AE1733D13CF}" type="presOf" srcId="{46626D49-7B0A-491E-AD1C-0755D74E4803}" destId="{62C7658D-367E-4D87-B171-7D6B4D4412B6}" srcOrd="0" destOrd="0" presId="urn:microsoft.com/office/officeart/2005/8/layout/vList2"/>
    <dgm:cxn modelId="{F0911A27-6997-49BA-BC79-C43DFFA8EDE4}" type="presOf" srcId="{2A2EA7DE-21FF-44EB-8FA6-861418433003}" destId="{CD835074-47C0-4FC1-ABFB-ECCDD3132502}" srcOrd="0" destOrd="0" presId="urn:microsoft.com/office/officeart/2005/8/layout/vList2"/>
    <dgm:cxn modelId="{BBA4881B-20E4-407C-A9FB-9596551E1852}" srcId="{5043E8C7-BDDF-4857-8D87-8E6196FBC4A2}" destId="{3C96E754-8DB8-431A-B5F3-FD57854FB97B}" srcOrd="4" destOrd="0" parTransId="{DD0F060A-A563-4E9B-AF47-20F8EF273B37}" sibTransId="{D07E119C-FCAF-49AC-9A3A-9797D26A6982}"/>
    <dgm:cxn modelId="{29274650-2389-4FF6-9235-847DDF3C2CDC}" type="presParOf" srcId="{7D56CB75-86C1-4C67-8848-9AAFD2FFCC58}" destId="{5E571108-B338-4324-A0D0-C46F75CE2CD9}" srcOrd="0" destOrd="0" presId="urn:microsoft.com/office/officeart/2005/8/layout/vList2"/>
    <dgm:cxn modelId="{59835D91-74D3-4001-BFE6-41BEBA289E73}" type="presParOf" srcId="{7D56CB75-86C1-4C67-8848-9AAFD2FFCC58}" destId="{026C922E-6D94-4700-B01F-5AB8B15A5D77}" srcOrd="1" destOrd="0" presId="urn:microsoft.com/office/officeart/2005/8/layout/vList2"/>
    <dgm:cxn modelId="{CF2DE6D1-3582-4D1F-BF04-3CA090553B10}" type="presParOf" srcId="{7D56CB75-86C1-4C67-8848-9AAFD2FFCC58}" destId="{62C7658D-367E-4D87-B171-7D6B4D4412B6}" srcOrd="2" destOrd="0" presId="urn:microsoft.com/office/officeart/2005/8/layout/vList2"/>
    <dgm:cxn modelId="{46363620-B31B-470D-B545-960A9DE22DAB}" type="presParOf" srcId="{7D56CB75-86C1-4C67-8848-9AAFD2FFCC58}" destId="{514407AD-FBCD-4EDF-82B4-EA3E2149B36D}" srcOrd="3" destOrd="0" presId="urn:microsoft.com/office/officeart/2005/8/layout/vList2"/>
    <dgm:cxn modelId="{EA4162A5-CE1B-4849-A281-1E5A116E9D97}" type="presParOf" srcId="{7D56CB75-86C1-4C67-8848-9AAFD2FFCC58}" destId="{72805558-2D74-4786-B51A-4688E6011D5F}" srcOrd="4" destOrd="0" presId="urn:microsoft.com/office/officeart/2005/8/layout/vList2"/>
    <dgm:cxn modelId="{ADA8F3A7-384E-40AA-A839-9B558BA64AF7}" type="presParOf" srcId="{7D56CB75-86C1-4C67-8848-9AAFD2FFCC58}" destId="{FED32441-DA2C-4D31-95A2-A63225FFA1EF}" srcOrd="5" destOrd="0" presId="urn:microsoft.com/office/officeart/2005/8/layout/vList2"/>
    <dgm:cxn modelId="{904558FD-2A44-4941-A311-AA4A154C1C06}" type="presParOf" srcId="{7D56CB75-86C1-4C67-8848-9AAFD2FFCC58}" destId="{CD835074-47C0-4FC1-ABFB-ECCDD3132502}" srcOrd="6" destOrd="0" presId="urn:microsoft.com/office/officeart/2005/8/layout/vList2"/>
    <dgm:cxn modelId="{6CCE1A97-3BDC-4072-8013-5B0E448FA096}" type="presParOf" srcId="{7D56CB75-86C1-4C67-8848-9AAFD2FFCC58}" destId="{819802F5-6ACE-4A96-BB61-42FDDCA5FBB9}" srcOrd="7" destOrd="0" presId="urn:microsoft.com/office/officeart/2005/8/layout/vList2"/>
    <dgm:cxn modelId="{5F257347-9FCB-48A3-8A90-9EB91B94F735}" type="presParOf" srcId="{7D56CB75-86C1-4C67-8848-9AAFD2FFCC58}" destId="{C95BA8B5-718A-441E-BF6B-58C5D58D555D}" srcOrd="8" destOrd="0" presId="urn:microsoft.com/office/officeart/2005/8/layout/vList2"/>
    <dgm:cxn modelId="{41BD6094-2428-46EB-905E-294025864AAA}" type="presParOf" srcId="{7D56CB75-86C1-4C67-8848-9AAFD2FFCC58}" destId="{D01A9C34-FCF7-4C87-A0CB-2FEE4C64845E}" srcOrd="9" destOrd="0" presId="urn:microsoft.com/office/officeart/2005/8/layout/vList2"/>
    <dgm:cxn modelId="{FB9C9DA5-7B4B-438F-8EFF-B97B4A9FB964}" type="presParOf" srcId="{7D56CB75-86C1-4C67-8848-9AAFD2FFCC58}" destId="{7ABF6A99-0662-4A20-AD75-B4B67C077F07}" srcOrd="10" destOrd="0" presId="urn:microsoft.com/office/officeart/2005/8/layout/vList2"/>
    <dgm:cxn modelId="{BE643ACD-A525-42A4-862C-F0A75A604976}" type="presParOf" srcId="{7D56CB75-86C1-4C67-8848-9AAFD2FFCC58}" destId="{329D10B0-094F-4D64-B125-F92237EDE7F0}" srcOrd="11" destOrd="0" presId="urn:microsoft.com/office/officeart/2005/8/layout/vList2"/>
    <dgm:cxn modelId="{57D389BC-B90F-49DC-A18F-FC56B3EAA2BE}" type="presParOf" srcId="{7D56CB75-86C1-4C67-8848-9AAFD2FFCC58}" destId="{1E102929-AE66-4A76-834B-AF9EB47013B8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1990EE-2705-4EB3-AC4D-D4A77336C57A}">
      <dsp:nvSpPr>
        <dsp:cNvPr id="0" name=""/>
        <dsp:cNvSpPr/>
      </dsp:nvSpPr>
      <dsp:spPr>
        <a:xfrm>
          <a:off x="0" y="713"/>
          <a:ext cx="8229600" cy="1141572"/>
        </a:xfrm>
        <a:prstGeom prst="roundRect">
          <a:avLst/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ctr" defTabSz="2933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6600" kern="1200" dirty="0" err="1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IranNastaliq" pitchFamily="18" charset="0"/>
              <a:cs typeface="IranNastaliq" pitchFamily="18" charset="0"/>
            </a:rPr>
            <a:t>اللهم</a:t>
          </a:r>
          <a:r>
            <a:rPr lang="fa-IR" sz="6600" kern="12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IranNastaliq" pitchFamily="18" charset="0"/>
              <a:cs typeface="IranNastaliq" pitchFamily="18" charset="0"/>
            </a:rPr>
            <a:t> </a:t>
          </a:r>
          <a:r>
            <a:rPr lang="fa-IR" sz="6600" kern="1200" dirty="0" err="1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IranNastaliq" pitchFamily="18" charset="0"/>
              <a:cs typeface="IranNastaliq" pitchFamily="18" charset="0"/>
            </a:rPr>
            <a:t>صلِّ</a:t>
          </a:r>
          <a:r>
            <a:rPr lang="fa-IR" sz="6600" kern="12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IranNastaliq" pitchFamily="18" charset="0"/>
              <a:cs typeface="IranNastaliq" pitchFamily="18" charset="0"/>
            </a:rPr>
            <a:t>  علی  محمد   و  آل محمد   </a:t>
          </a:r>
          <a:r>
            <a:rPr lang="fa-IR" sz="6600" kern="1200" dirty="0" err="1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IranNastaliq" pitchFamily="18" charset="0"/>
              <a:cs typeface="IranNastaliq" pitchFamily="18" charset="0"/>
            </a:rPr>
            <a:t>وعجّل</a:t>
          </a:r>
          <a:r>
            <a:rPr lang="fa-IR" sz="6600" kern="12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IranNastaliq" pitchFamily="18" charset="0"/>
              <a:cs typeface="IranNastaliq" pitchFamily="18" charset="0"/>
            </a:rPr>
            <a:t>   </a:t>
          </a:r>
          <a:r>
            <a:rPr lang="fa-IR" sz="6600" kern="1200" dirty="0" err="1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IranNastaliq" pitchFamily="18" charset="0"/>
              <a:cs typeface="IranNastaliq" pitchFamily="18" charset="0"/>
            </a:rPr>
            <a:t>فرجهم</a:t>
          </a:r>
          <a:endParaRPr lang="fa-IR" sz="6600" kern="1200" dirty="0">
            <a:ln>
              <a:solidFill>
                <a:srgbClr val="C00000"/>
              </a:solidFill>
            </a:ln>
            <a:solidFill>
              <a:srgbClr val="C00000"/>
            </a:solidFill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  <a:latin typeface="IranNastaliq" pitchFamily="18" charset="0"/>
            <a:cs typeface="IranNastaliq" pitchFamily="18" charset="0"/>
          </a:endParaRPr>
        </a:p>
      </dsp:txBody>
      <dsp:txXfrm>
        <a:off x="55727" y="56440"/>
        <a:ext cx="8118146" cy="103011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1E643F-8BC3-4EFE-9C36-477A363DAE5E}">
      <dsp:nvSpPr>
        <dsp:cNvPr id="0" name=""/>
        <dsp:cNvSpPr/>
      </dsp:nvSpPr>
      <dsp:spPr>
        <a:xfrm>
          <a:off x="0" y="207099"/>
          <a:ext cx="5112568" cy="748711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180000"/>
                <a:lumMod val="100000"/>
              </a:schemeClr>
            </a:gs>
            <a:gs pos="40000">
              <a:schemeClr val="accent2">
                <a:tint val="60000"/>
                <a:satMod val="130000"/>
                <a:lumMod val="100000"/>
              </a:schemeClr>
            </a:gs>
            <a:gs pos="100000">
              <a:schemeClr val="accent2">
                <a:tint val="96000"/>
                <a:lumMod val="108000"/>
              </a:schemeClr>
            </a:gs>
          </a:gsLst>
          <a:lin ang="5400000" scaled="0"/>
        </a:gradFill>
        <a:ln w="76200" cap="flat" cmpd="sng" algn="ctr">
          <a:solidFill>
            <a:srgbClr val="C00000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4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راز  ذکر </a:t>
          </a:r>
          <a:r>
            <a:rPr lang="fa-IR" sz="5400" b="1" kern="1200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بحول</a:t>
          </a:r>
          <a:r>
            <a:rPr lang="fa-IR" sz="54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الله </a:t>
          </a:r>
          <a:endParaRPr lang="fa-IR" sz="54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36549" y="243648"/>
        <a:ext cx="5039470" cy="67561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FE3A36-2382-4096-952E-B92E17EA3D08}">
      <dsp:nvSpPr>
        <dsp:cNvPr id="0" name=""/>
        <dsp:cNvSpPr/>
      </dsp:nvSpPr>
      <dsp:spPr>
        <a:xfrm>
          <a:off x="0" y="0"/>
          <a:ext cx="8496944" cy="1051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rgbClr val="19750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400" kern="1200" dirty="0" smtClean="0"/>
            <a:t>اقرار و اعتقاد به اختیار انسان و برائت از جبر و تفویض</a:t>
          </a:r>
          <a:endParaRPr lang="fa-IR" sz="3400" kern="1200" dirty="0"/>
        </a:p>
      </dsp:txBody>
      <dsp:txXfrm>
        <a:off x="51331" y="51331"/>
        <a:ext cx="8394282" cy="94885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C37FB3-942D-4570-8C9D-5AEBE7070C4F}">
      <dsp:nvSpPr>
        <dsp:cNvPr id="0" name=""/>
        <dsp:cNvSpPr/>
      </dsp:nvSpPr>
      <dsp:spPr>
        <a:xfrm>
          <a:off x="0" y="7727"/>
          <a:ext cx="8640960" cy="737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56200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 smtClean="0"/>
            <a:t>وقار و بزرگداشت نماز </a:t>
          </a:r>
          <a:endParaRPr lang="fa-IR" sz="3200" kern="1200" dirty="0"/>
        </a:p>
      </dsp:txBody>
      <dsp:txXfrm>
        <a:off x="35982" y="43709"/>
        <a:ext cx="8568996" cy="665136"/>
      </dsp:txXfrm>
    </dsp:sp>
    <dsp:sp modelId="{E3F2BCD7-3F1E-4F07-820B-F6C959FBEC43}">
      <dsp:nvSpPr>
        <dsp:cNvPr id="0" name=""/>
        <dsp:cNvSpPr/>
      </dsp:nvSpPr>
      <dsp:spPr>
        <a:xfrm>
          <a:off x="0" y="764987"/>
          <a:ext cx="8640960" cy="737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56200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 smtClean="0"/>
            <a:t>نشانه فرو تنی نماز گزار</a:t>
          </a:r>
          <a:endParaRPr lang="fa-IR" sz="3200" kern="1200" dirty="0"/>
        </a:p>
      </dsp:txBody>
      <dsp:txXfrm>
        <a:off x="35982" y="800969"/>
        <a:ext cx="8568996" cy="665136"/>
      </dsp:txXfrm>
    </dsp:sp>
    <dsp:sp modelId="{7B457412-91E1-46A0-A31F-07D9C70B14B2}">
      <dsp:nvSpPr>
        <dsp:cNvPr id="0" name=""/>
        <dsp:cNvSpPr/>
      </dsp:nvSpPr>
      <dsp:spPr>
        <a:xfrm>
          <a:off x="0" y="1522248"/>
          <a:ext cx="8640960" cy="737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56200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 smtClean="0"/>
            <a:t>ترک آ ن باعث  سبکی و بی خیری نماز می شود</a:t>
          </a:r>
          <a:endParaRPr lang="fa-IR" sz="3200" kern="1200" dirty="0"/>
        </a:p>
      </dsp:txBody>
      <dsp:txXfrm>
        <a:off x="35982" y="1558230"/>
        <a:ext cx="8568996" cy="665136"/>
      </dsp:txXfrm>
    </dsp:sp>
    <dsp:sp modelId="{F15401CB-07CE-466C-BD42-7B6342EA508A}">
      <dsp:nvSpPr>
        <dsp:cNvPr id="0" name=""/>
        <dsp:cNvSpPr/>
      </dsp:nvSpPr>
      <dsp:spPr>
        <a:xfrm>
          <a:off x="0" y="2279508"/>
          <a:ext cx="8640960" cy="737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rgbClr val="56200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 smtClean="0"/>
            <a:t>راز نماز / ص 145</a:t>
          </a:r>
          <a:endParaRPr lang="fa-IR" sz="3200" kern="1200" dirty="0"/>
        </a:p>
      </dsp:txBody>
      <dsp:txXfrm>
        <a:off x="35982" y="2315490"/>
        <a:ext cx="8568996" cy="66513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2368B2-5129-4809-A3F0-77E780517882}">
      <dsp:nvSpPr>
        <dsp:cNvPr id="0" name=""/>
        <dsp:cNvSpPr/>
      </dsp:nvSpPr>
      <dsp:spPr>
        <a:xfrm>
          <a:off x="0" y="645"/>
          <a:ext cx="8229600" cy="1141709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381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2933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66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راز </a:t>
          </a:r>
          <a:r>
            <a:rPr lang="fa-IR" sz="6600" b="1" kern="1200" cap="none" spc="0" dirty="0" err="1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تکبیرات</a:t>
          </a:r>
          <a:r>
            <a:rPr lang="fa-IR" sz="66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 </a:t>
          </a:r>
          <a:r>
            <a:rPr lang="fa-IR" sz="6600" b="1" kern="1200" cap="none" spc="0" dirty="0" err="1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ثلاث</a:t>
          </a:r>
          <a:endParaRPr lang="fa-IR" sz="66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55734" y="56379"/>
        <a:ext cx="8118132" cy="10302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D475E1-38B0-4E3E-8854-686DD5975DCB}">
      <dsp:nvSpPr>
        <dsp:cNvPr id="0" name=""/>
        <dsp:cNvSpPr/>
      </dsp:nvSpPr>
      <dsp:spPr>
        <a:xfrm>
          <a:off x="0" y="44276"/>
          <a:ext cx="8568952" cy="737099"/>
        </a:xfrm>
        <a:prstGeom prst="roundRect">
          <a:avLst/>
        </a:prstGeom>
        <a:solidFill>
          <a:schemeClr val="tx2">
            <a:lumMod val="75000"/>
          </a:schemeClr>
        </a:solidFill>
        <a:ln w="57150" cap="flat" cmpd="sng" algn="ctr">
          <a:solidFill>
            <a:srgbClr val="17024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 smtClean="0"/>
            <a:t>هفت  تکبیر نماز </a:t>
          </a:r>
          <a:r>
            <a:rPr lang="fa-IR" sz="1400" kern="1200" dirty="0" smtClean="0"/>
            <a:t>( </a:t>
          </a:r>
          <a:r>
            <a:rPr lang="fa-IR" sz="1400" kern="1200" dirty="0" err="1" smtClean="0"/>
            <a:t>الصلاة</a:t>
          </a:r>
          <a:r>
            <a:rPr lang="fa-IR" sz="1400" kern="1200" dirty="0" smtClean="0"/>
            <a:t> فی </a:t>
          </a:r>
          <a:r>
            <a:rPr lang="fa-IR" sz="1400" kern="1200" dirty="0" err="1" smtClean="0"/>
            <a:t>الکتاب</a:t>
          </a:r>
          <a:r>
            <a:rPr lang="fa-IR" sz="1400" kern="1200" smtClean="0"/>
            <a:t> و السنّة</a:t>
          </a:r>
          <a:r>
            <a:rPr lang="fa-IR" sz="1400" kern="1200" dirty="0" smtClean="0"/>
            <a:t> ص/131 )</a:t>
          </a:r>
          <a:r>
            <a:rPr lang="fa-IR" sz="3200" kern="1200" dirty="0" smtClean="0"/>
            <a:t> </a:t>
          </a:r>
          <a:endParaRPr lang="fa-IR" sz="3200" kern="1200" dirty="0"/>
        </a:p>
      </dsp:txBody>
      <dsp:txXfrm>
        <a:off x="35982" y="80258"/>
        <a:ext cx="8496988" cy="665135"/>
      </dsp:txXfrm>
    </dsp:sp>
    <dsp:sp modelId="{928420B3-3276-42DE-B167-43E5A92314E0}">
      <dsp:nvSpPr>
        <dsp:cNvPr id="0" name=""/>
        <dsp:cNvSpPr/>
      </dsp:nvSpPr>
      <dsp:spPr>
        <a:xfrm>
          <a:off x="0" y="841856"/>
          <a:ext cx="8568952" cy="737099"/>
        </a:xfrm>
        <a:prstGeom prst="roundRect">
          <a:avLst/>
        </a:prstGeom>
        <a:solidFill>
          <a:schemeClr val="tx2">
            <a:lumMod val="75000"/>
          </a:schemeClr>
        </a:solidFill>
        <a:ln w="57150" cap="flat" cmpd="sng" algn="ctr">
          <a:solidFill>
            <a:srgbClr val="17024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 smtClean="0">
              <a:solidFill>
                <a:srgbClr val="FFFF00"/>
              </a:solidFill>
            </a:rPr>
            <a:t>الله اکبر؛ </a:t>
          </a:r>
          <a:r>
            <a:rPr lang="fa-IR" sz="3200" kern="1200" dirty="0" smtClean="0"/>
            <a:t>خداوند برتر از آن  است که؛ ایستاده یا نشسته باشد.</a:t>
          </a:r>
          <a:endParaRPr lang="fa-IR" sz="3200" kern="1200" dirty="0"/>
        </a:p>
      </dsp:txBody>
      <dsp:txXfrm>
        <a:off x="35982" y="877838"/>
        <a:ext cx="8496988" cy="665135"/>
      </dsp:txXfrm>
    </dsp:sp>
    <dsp:sp modelId="{5F16286A-5A73-4174-B766-92278F8320A6}">
      <dsp:nvSpPr>
        <dsp:cNvPr id="0" name=""/>
        <dsp:cNvSpPr/>
      </dsp:nvSpPr>
      <dsp:spPr>
        <a:xfrm>
          <a:off x="0" y="1639436"/>
          <a:ext cx="8568952" cy="737099"/>
        </a:xfrm>
        <a:prstGeom prst="roundRect">
          <a:avLst/>
        </a:prstGeom>
        <a:solidFill>
          <a:schemeClr val="tx2">
            <a:lumMod val="75000"/>
          </a:schemeClr>
        </a:solidFill>
        <a:ln w="57150" cap="flat" cmpd="sng" algn="ctr">
          <a:solidFill>
            <a:srgbClr val="17024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 smtClean="0">
              <a:solidFill>
                <a:srgbClr val="FFFF00"/>
              </a:solidFill>
            </a:rPr>
            <a:t>الله اکبر؛   </a:t>
          </a:r>
          <a:r>
            <a:rPr lang="fa-IR" sz="3200" kern="1200" dirty="0" smtClean="0"/>
            <a:t>که حرکت یا سکون داشته باشد.</a:t>
          </a:r>
          <a:endParaRPr lang="fa-IR" sz="3200" kern="1200" dirty="0"/>
        </a:p>
      </dsp:txBody>
      <dsp:txXfrm>
        <a:off x="35982" y="1675418"/>
        <a:ext cx="8496988" cy="665135"/>
      </dsp:txXfrm>
    </dsp:sp>
    <dsp:sp modelId="{C787913D-0C65-42D2-88B9-C59F034CD4D5}">
      <dsp:nvSpPr>
        <dsp:cNvPr id="0" name=""/>
        <dsp:cNvSpPr/>
      </dsp:nvSpPr>
      <dsp:spPr>
        <a:xfrm>
          <a:off x="0" y="2437016"/>
          <a:ext cx="8568952" cy="737099"/>
        </a:xfrm>
        <a:prstGeom prst="roundRect">
          <a:avLst/>
        </a:prstGeom>
        <a:solidFill>
          <a:schemeClr val="tx2">
            <a:lumMod val="75000"/>
          </a:schemeClr>
        </a:solidFill>
        <a:ln w="57150" cap="flat" cmpd="sng" algn="ctr">
          <a:solidFill>
            <a:srgbClr val="17024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 smtClean="0">
              <a:solidFill>
                <a:srgbClr val="FFFF00"/>
              </a:solidFill>
            </a:rPr>
            <a:t>الله اکبر؛ </a:t>
          </a:r>
          <a:r>
            <a:rPr lang="fa-IR" sz="3200" kern="1200" dirty="0" smtClean="0"/>
            <a:t>که دارای جسم و </a:t>
          </a:r>
          <a:r>
            <a:rPr lang="fa-IR" sz="3200" kern="1200" dirty="0" err="1" smtClean="0"/>
            <a:t>مِثل</a:t>
          </a:r>
          <a:r>
            <a:rPr lang="fa-IR" sz="3200" kern="1200" dirty="0" smtClean="0"/>
            <a:t> و قابل قیاس با دیگران باشد.</a:t>
          </a:r>
          <a:endParaRPr lang="fa-IR" sz="3200" kern="1200" dirty="0"/>
        </a:p>
      </dsp:txBody>
      <dsp:txXfrm>
        <a:off x="35982" y="2472998"/>
        <a:ext cx="8496988" cy="665135"/>
      </dsp:txXfrm>
    </dsp:sp>
    <dsp:sp modelId="{D19AF2F9-8301-473F-9609-2974389FBB8E}">
      <dsp:nvSpPr>
        <dsp:cNvPr id="0" name=""/>
        <dsp:cNvSpPr/>
      </dsp:nvSpPr>
      <dsp:spPr>
        <a:xfrm>
          <a:off x="0" y="3234596"/>
          <a:ext cx="8568952" cy="737099"/>
        </a:xfrm>
        <a:prstGeom prst="roundRect">
          <a:avLst/>
        </a:prstGeom>
        <a:solidFill>
          <a:schemeClr val="tx2">
            <a:lumMod val="75000"/>
          </a:schemeClr>
        </a:solidFill>
        <a:ln w="57150" cap="flat" cmpd="sng" algn="ctr">
          <a:solidFill>
            <a:srgbClr val="17024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 smtClean="0">
              <a:solidFill>
                <a:srgbClr val="FFFF00"/>
              </a:solidFill>
            </a:rPr>
            <a:t>الله اکبر؛ </a:t>
          </a:r>
          <a:r>
            <a:rPr lang="fa-IR" sz="3200" kern="1200" dirty="0" smtClean="0"/>
            <a:t>برتر از حلول </a:t>
          </a:r>
          <a:r>
            <a:rPr lang="fa-IR" sz="3200" kern="1200" dirty="0" err="1" smtClean="0"/>
            <a:t>اعراض</a:t>
          </a:r>
          <a:r>
            <a:rPr lang="fa-IR" sz="3200" kern="1200" dirty="0" smtClean="0"/>
            <a:t> و بیماری و... است.</a:t>
          </a:r>
          <a:endParaRPr lang="fa-IR" sz="3200" kern="1200" dirty="0"/>
        </a:p>
      </dsp:txBody>
      <dsp:txXfrm>
        <a:off x="35982" y="3270578"/>
        <a:ext cx="8496988" cy="665135"/>
      </dsp:txXfrm>
    </dsp:sp>
    <dsp:sp modelId="{07B7670E-8E43-4168-A96F-F5808C54E99C}">
      <dsp:nvSpPr>
        <dsp:cNvPr id="0" name=""/>
        <dsp:cNvSpPr/>
      </dsp:nvSpPr>
      <dsp:spPr>
        <a:xfrm>
          <a:off x="0" y="4032176"/>
          <a:ext cx="8568952" cy="737099"/>
        </a:xfrm>
        <a:prstGeom prst="roundRect">
          <a:avLst/>
        </a:prstGeom>
        <a:solidFill>
          <a:schemeClr val="tx2">
            <a:lumMod val="75000"/>
          </a:schemeClr>
        </a:solidFill>
        <a:ln w="57150" cap="flat" cmpd="sng" algn="ctr">
          <a:solidFill>
            <a:srgbClr val="17024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 smtClean="0">
              <a:solidFill>
                <a:srgbClr val="FFFF00"/>
              </a:solidFill>
            </a:rPr>
            <a:t>الله اکبر؛ </a:t>
          </a:r>
          <a:r>
            <a:rPr lang="fa-IR" sz="3200" kern="1200" dirty="0" smtClean="0"/>
            <a:t>برتر از وصف شدن به جوهر و عرض است.</a:t>
          </a:r>
          <a:endParaRPr lang="fa-IR" sz="3200" kern="1200" dirty="0"/>
        </a:p>
      </dsp:txBody>
      <dsp:txXfrm>
        <a:off x="35982" y="4068158"/>
        <a:ext cx="8496988" cy="665135"/>
      </dsp:txXfrm>
    </dsp:sp>
    <dsp:sp modelId="{BF3EFA20-A176-4798-889E-F5190E70C311}">
      <dsp:nvSpPr>
        <dsp:cNvPr id="0" name=""/>
        <dsp:cNvSpPr/>
      </dsp:nvSpPr>
      <dsp:spPr>
        <a:xfrm>
          <a:off x="0" y="4829756"/>
          <a:ext cx="8568952" cy="737099"/>
        </a:xfrm>
        <a:prstGeom prst="roundRect">
          <a:avLst/>
        </a:prstGeom>
        <a:solidFill>
          <a:schemeClr val="tx2">
            <a:lumMod val="75000"/>
          </a:schemeClr>
        </a:solidFill>
        <a:ln w="57150" cap="flat" cmpd="sng" algn="ctr">
          <a:solidFill>
            <a:srgbClr val="17024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 smtClean="0">
              <a:solidFill>
                <a:srgbClr val="FFFF00"/>
              </a:solidFill>
            </a:rPr>
            <a:t>الله اکبر؛ </a:t>
          </a:r>
          <a:r>
            <a:rPr lang="fa-IR" sz="3200" kern="1200" dirty="0" smtClean="0"/>
            <a:t>نابودی ، حالی به حالی شدن </a:t>
          </a:r>
          <a:r>
            <a:rPr lang="fa-IR" sz="3200" kern="1200" dirty="0" err="1" smtClean="0"/>
            <a:t>وتغییر</a:t>
          </a:r>
          <a:r>
            <a:rPr lang="fa-IR" sz="3200" kern="1200" dirty="0" smtClean="0"/>
            <a:t> ندارد. </a:t>
          </a:r>
          <a:endParaRPr lang="fa-IR" sz="3200" kern="1200" dirty="0"/>
        </a:p>
      </dsp:txBody>
      <dsp:txXfrm>
        <a:off x="35982" y="4865738"/>
        <a:ext cx="8496988" cy="665135"/>
      </dsp:txXfrm>
    </dsp:sp>
    <dsp:sp modelId="{AD2A42A0-8DA4-49DA-AE4D-BB1C275984F2}">
      <dsp:nvSpPr>
        <dsp:cNvPr id="0" name=""/>
        <dsp:cNvSpPr/>
      </dsp:nvSpPr>
      <dsp:spPr>
        <a:xfrm>
          <a:off x="0" y="5627336"/>
          <a:ext cx="8568952" cy="737099"/>
        </a:xfrm>
        <a:prstGeom prst="roundRect">
          <a:avLst/>
        </a:prstGeom>
        <a:solidFill>
          <a:schemeClr val="tx2">
            <a:lumMod val="75000"/>
          </a:schemeClr>
        </a:solidFill>
        <a:ln w="57150" cap="flat" cmpd="sng" algn="ctr">
          <a:solidFill>
            <a:srgbClr val="17024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 smtClean="0">
              <a:solidFill>
                <a:srgbClr val="FFFF00"/>
              </a:solidFill>
            </a:rPr>
            <a:t>الله اکبر؛ </a:t>
          </a:r>
          <a:r>
            <a:rPr lang="fa-IR" sz="3200" kern="1200" dirty="0" smtClean="0"/>
            <a:t>عاری </a:t>
          </a:r>
          <a:r>
            <a:rPr lang="fa-IR" sz="3200" kern="1200" dirty="0" err="1" smtClean="0"/>
            <a:t>ازحواس</a:t>
          </a:r>
          <a:r>
            <a:rPr lang="fa-IR" sz="3200" kern="1200" dirty="0" smtClean="0"/>
            <a:t> پنجگانه </a:t>
          </a:r>
          <a:r>
            <a:rPr lang="fa-IR" sz="3200" kern="1200" dirty="0" err="1" smtClean="0"/>
            <a:t>است.</a:t>
          </a:r>
          <a:r>
            <a:rPr lang="fa-IR" sz="2800" kern="1200" dirty="0" err="1" smtClean="0"/>
            <a:t>هفت</a:t>
          </a:r>
          <a:r>
            <a:rPr lang="fa-IR" sz="2800" kern="1200" dirty="0" smtClean="0"/>
            <a:t> تکبیر برای امام حسین</a:t>
          </a:r>
          <a:endParaRPr lang="fa-IR" sz="2800" kern="1200" dirty="0"/>
        </a:p>
      </dsp:txBody>
      <dsp:txXfrm>
        <a:off x="35982" y="5663318"/>
        <a:ext cx="8496988" cy="6651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2C507F-8375-4321-B121-044C59DB2347}">
      <dsp:nvSpPr>
        <dsp:cNvPr id="0" name=""/>
        <dsp:cNvSpPr/>
      </dsp:nvSpPr>
      <dsp:spPr>
        <a:xfrm>
          <a:off x="0" y="50855"/>
          <a:ext cx="8712968" cy="1142684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8575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 smtClean="0"/>
            <a:t>لا </a:t>
          </a:r>
          <a:r>
            <a:rPr lang="fa-IR" sz="3200" kern="1200" dirty="0" err="1" smtClean="0"/>
            <a:t>صلاةَ</a:t>
          </a:r>
          <a:r>
            <a:rPr lang="fa-IR" sz="3200" kern="1200" dirty="0" smtClean="0"/>
            <a:t> </a:t>
          </a:r>
          <a:r>
            <a:rPr lang="fa-IR" sz="3200" kern="1200" dirty="0" err="1" smtClean="0"/>
            <a:t>الّا</a:t>
          </a:r>
          <a:r>
            <a:rPr lang="fa-IR" sz="3200" kern="1200" dirty="0" smtClean="0"/>
            <a:t> </a:t>
          </a:r>
          <a:r>
            <a:rPr lang="fa-IR" sz="3200" kern="1200" dirty="0" err="1" smtClean="0"/>
            <a:t>بفاتحة</a:t>
          </a:r>
          <a:r>
            <a:rPr lang="fa-IR" sz="3200" kern="1200" dirty="0" smtClean="0"/>
            <a:t> </a:t>
          </a:r>
          <a:r>
            <a:rPr lang="fa-IR" sz="3200" kern="1200" dirty="0" err="1" smtClean="0"/>
            <a:t>الکتاب</a:t>
          </a:r>
          <a:r>
            <a:rPr lang="fa-IR" sz="3200" kern="1200" dirty="0" smtClean="0"/>
            <a:t> </a:t>
          </a:r>
          <a:r>
            <a:rPr lang="fa-IR" sz="2400" kern="1200" dirty="0" smtClean="0"/>
            <a:t>( دارای اسم اعظم ، دعا ، ستایش ، مبدأ و معاد )</a:t>
          </a:r>
          <a:endParaRPr lang="fa-IR" sz="2800" kern="1200" dirty="0"/>
        </a:p>
      </dsp:txBody>
      <dsp:txXfrm>
        <a:off x="55781" y="106636"/>
        <a:ext cx="8601406" cy="1031122"/>
      </dsp:txXfrm>
    </dsp:sp>
    <dsp:sp modelId="{3944EE03-BFCB-4883-9F0D-4184EFC52913}">
      <dsp:nvSpPr>
        <dsp:cNvPr id="0" name=""/>
        <dsp:cNvSpPr/>
      </dsp:nvSpPr>
      <dsp:spPr>
        <a:xfrm>
          <a:off x="0" y="1151899"/>
          <a:ext cx="8712968" cy="1142684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5875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kern="1200" dirty="0" smtClean="0"/>
            <a:t>حمد از علائم انسانیت است </a:t>
          </a:r>
          <a:r>
            <a:rPr lang="fa-IR" sz="2800" kern="1200" dirty="0" smtClean="0"/>
            <a:t>( انسان = حیوان ناطق حامد )</a:t>
          </a:r>
          <a:endParaRPr lang="fa-IR" sz="2800" kern="1200" dirty="0"/>
        </a:p>
      </dsp:txBody>
      <dsp:txXfrm>
        <a:off x="55781" y="1207680"/>
        <a:ext cx="8601406" cy="1031122"/>
      </dsp:txXfrm>
    </dsp:sp>
    <dsp:sp modelId="{5B00F74C-0926-4228-B17B-031EBF55067C}">
      <dsp:nvSpPr>
        <dsp:cNvPr id="0" name=""/>
        <dsp:cNvSpPr/>
      </dsp:nvSpPr>
      <dsp:spPr>
        <a:xfrm>
          <a:off x="0" y="2308977"/>
          <a:ext cx="8712968" cy="1142684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5875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kern="1200" smtClean="0"/>
            <a:t>حمد خدا </a:t>
          </a:r>
          <a:r>
            <a:rPr lang="fa-IR" sz="4000" kern="1200" dirty="0" smtClean="0"/>
            <a:t>به پنج دلیل </a:t>
          </a:r>
          <a:r>
            <a:rPr lang="fa-IR" sz="2800" kern="1200" dirty="0" smtClean="0"/>
            <a:t>؛ الله ، ربّ ، رحمان ، رحیم ، مالک </a:t>
          </a:r>
          <a:endParaRPr lang="fa-IR" sz="2800" kern="1200" dirty="0"/>
        </a:p>
      </dsp:txBody>
      <dsp:txXfrm>
        <a:off x="55781" y="2364758"/>
        <a:ext cx="8601406" cy="1031122"/>
      </dsp:txXfrm>
    </dsp:sp>
    <dsp:sp modelId="{D287899F-805C-45F8-A449-89DCB16A3F50}">
      <dsp:nvSpPr>
        <dsp:cNvPr id="0" name=""/>
        <dsp:cNvSpPr/>
      </dsp:nvSpPr>
      <dsp:spPr>
        <a:xfrm>
          <a:off x="0" y="3462729"/>
          <a:ext cx="8712968" cy="1142684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5875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kern="1200" dirty="0" err="1" smtClean="0"/>
            <a:t>رازنعبد</a:t>
          </a:r>
          <a:r>
            <a:rPr lang="fa-IR" sz="3600" kern="1200" dirty="0" smtClean="0"/>
            <a:t> ؛ </a:t>
          </a:r>
          <a:r>
            <a:rPr lang="fa-IR" sz="2200" kern="1200" dirty="0" smtClean="0"/>
            <a:t>با تمام جوارح ، </a:t>
          </a:r>
          <a:r>
            <a:rPr lang="fa-IR" sz="2200" kern="1200" dirty="0" err="1" smtClean="0"/>
            <a:t>وارکعوا</a:t>
          </a:r>
          <a:r>
            <a:rPr lang="fa-IR" sz="2200" kern="1200" dirty="0" smtClean="0"/>
            <a:t> </a:t>
          </a:r>
          <a:r>
            <a:rPr lang="fa-IR" sz="2200" kern="1200" dirty="0" err="1" smtClean="0"/>
            <a:t>مع</a:t>
          </a:r>
          <a:r>
            <a:rPr lang="fa-IR" sz="2200" kern="1200" dirty="0" smtClean="0"/>
            <a:t> </a:t>
          </a:r>
          <a:r>
            <a:rPr lang="fa-IR" sz="2200" kern="1200" dirty="0" err="1" smtClean="0"/>
            <a:t>الراکعین</a:t>
          </a:r>
          <a:r>
            <a:rPr lang="fa-IR" sz="2200" kern="1200" dirty="0" smtClean="0"/>
            <a:t> ، حتّی </a:t>
          </a:r>
          <a:r>
            <a:rPr lang="fa-IR" sz="2200" kern="1200" dirty="0" err="1" smtClean="0"/>
            <a:t>یأتیک</a:t>
          </a:r>
          <a:r>
            <a:rPr lang="fa-IR" sz="2200" kern="1200" dirty="0" smtClean="0"/>
            <a:t> </a:t>
          </a:r>
          <a:r>
            <a:rPr lang="fa-IR" sz="2200" kern="1200" dirty="0" err="1" smtClean="0"/>
            <a:t>الیقین</a:t>
          </a:r>
          <a:r>
            <a:rPr lang="fa-IR" sz="2200" kern="1200" dirty="0" smtClean="0"/>
            <a:t> (فایده ی عبادت )</a:t>
          </a:r>
          <a:endParaRPr lang="fa-IR" sz="2200" kern="1200" dirty="0"/>
        </a:p>
      </dsp:txBody>
      <dsp:txXfrm>
        <a:off x="55781" y="3518510"/>
        <a:ext cx="8601406" cy="1031122"/>
      </dsp:txXfrm>
    </dsp:sp>
    <dsp:sp modelId="{8EB65C42-975C-4CBA-BF91-1C2D0F65A693}">
      <dsp:nvSpPr>
        <dsp:cNvPr id="0" name=""/>
        <dsp:cNvSpPr/>
      </dsp:nvSpPr>
      <dsp:spPr>
        <a:xfrm>
          <a:off x="0" y="4616481"/>
          <a:ext cx="8712968" cy="1142684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381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/>
            <a:t>پیامبر </a:t>
          </a:r>
          <a:r>
            <a:rPr lang="fa-IR" sz="2800" kern="1200" dirty="0" err="1" smtClean="0"/>
            <a:t>درمعراج</a:t>
          </a:r>
          <a:r>
            <a:rPr lang="fa-IR" sz="2800" kern="1200" dirty="0" smtClean="0"/>
            <a:t> توحید </a:t>
          </a:r>
          <a:r>
            <a:rPr lang="fa-IR" sz="2400" kern="1200" dirty="0" smtClean="0"/>
            <a:t>(شناسنامه خدا )</a:t>
          </a:r>
          <a:r>
            <a:rPr lang="fa-IR" sz="2800" kern="1200" dirty="0" smtClean="0"/>
            <a:t> را در رکعت اول و قدر(شناسنامه پیامبر و اهل بیت ) را در رکعت دوم خواند (قوس نزول . من </a:t>
          </a:r>
          <a:r>
            <a:rPr lang="fa-IR" sz="2800" kern="1200" dirty="0" err="1" smtClean="0"/>
            <a:t>ارادالله</a:t>
          </a:r>
          <a:r>
            <a:rPr lang="fa-IR" sz="2800" kern="1200" dirty="0" smtClean="0"/>
            <a:t> </a:t>
          </a:r>
          <a:r>
            <a:rPr lang="fa-IR" sz="2800" kern="1200" dirty="0" err="1" smtClean="0"/>
            <a:t>بدأ</a:t>
          </a:r>
          <a:r>
            <a:rPr lang="fa-IR" sz="2800" kern="1200" dirty="0" smtClean="0"/>
            <a:t> </a:t>
          </a:r>
          <a:r>
            <a:rPr lang="fa-IR" sz="2800" kern="1200" dirty="0" err="1" smtClean="0"/>
            <a:t>بکم</a:t>
          </a:r>
          <a:r>
            <a:rPr lang="fa-IR" sz="2800" kern="1200" dirty="0" smtClean="0"/>
            <a:t> قوس صعود)                      </a:t>
          </a:r>
          <a:r>
            <a:rPr lang="fa-IR" sz="2000" kern="1200" dirty="0" smtClean="0"/>
            <a:t>کافی ج /3 ص485</a:t>
          </a:r>
          <a:endParaRPr lang="fa-IR" sz="2000" kern="1200" dirty="0"/>
        </a:p>
      </dsp:txBody>
      <dsp:txXfrm>
        <a:off x="55781" y="4672262"/>
        <a:ext cx="8601406" cy="10311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9AB320-766A-4DA9-A85A-E6431A75CBA8}">
      <dsp:nvSpPr>
        <dsp:cNvPr id="0" name=""/>
        <dsp:cNvSpPr/>
      </dsp:nvSpPr>
      <dsp:spPr>
        <a:xfrm>
          <a:off x="0" y="159742"/>
          <a:ext cx="8640960" cy="1597049"/>
        </a:xfrm>
        <a:prstGeom prst="roundRect">
          <a:avLst/>
        </a:prstGeom>
        <a:gradFill rotWithShape="1">
          <a:gsLst>
            <a:gs pos="0">
              <a:schemeClr val="accent2"/>
            </a:gs>
            <a:gs pos="100000">
              <a:schemeClr val="accent2">
                <a:shade val="76000"/>
                <a:lumMod val="90000"/>
              </a:schemeClr>
            </a:gs>
          </a:gsLst>
          <a:lin ang="5400000" scaled="0"/>
        </a:gradFill>
        <a:ln w="76200" cap="flat" cmpd="sng" algn="ctr">
          <a:solidFill>
            <a:srgbClr val="562002"/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200" kern="1200" dirty="0" err="1" smtClean="0"/>
            <a:t>تسبیحات</a:t>
          </a:r>
          <a:r>
            <a:rPr lang="fa-IR" sz="4200" kern="1200" dirty="0" smtClean="0"/>
            <a:t> اربعه در معراج بنا نهاده شده است</a:t>
          </a:r>
          <a:endParaRPr lang="fa-IR" sz="4200" kern="1200" dirty="0"/>
        </a:p>
      </dsp:txBody>
      <dsp:txXfrm>
        <a:off x="77962" y="237704"/>
        <a:ext cx="8485036" cy="1441125"/>
      </dsp:txXfrm>
    </dsp:sp>
    <dsp:sp modelId="{CC6B3451-68A0-46DB-B6B8-53B765376AF7}">
      <dsp:nvSpPr>
        <dsp:cNvPr id="0" name=""/>
        <dsp:cNvSpPr/>
      </dsp:nvSpPr>
      <dsp:spPr>
        <a:xfrm>
          <a:off x="0" y="1772059"/>
          <a:ext cx="8640960" cy="1597049"/>
        </a:xfrm>
        <a:prstGeom prst="roundRect">
          <a:avLst/>
        </a:prstGeom>
        <a:gradFill rotWithShape="1">
          <a:gsLst>
            <a:gs pos="0">
              <a:schemeClr val="accent2"/>
            </a:gs>
            <a:gs pos="100000">
              <a:schemeClr val="accent2">
                <a:shade val="76000"/>
                <a:lumMod val="90000"/>
              </a:schemeClr>
            </a:gs>
          </a:gsLst>
          <a:lin ang="5400000" scaled="0"/>
        </a:gradFill>
        <a:ln w="76200" cap="flat" cmpd="sng" algn="ctr">
          <a:solidFill>
            <a:srgbClr val="562002"/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200" kern="1200" dirty="0" smtClean="0"/>
            <a:t>عرش الهی ، کعبه و بیت </a:t>
          </a:r>
          <a:r>
            <a:rPr lang="fa-IR" sz="4200" kern="1200" dirty="0" err="1" smtClean="0"/>
            <a:t>المعمور</a:t>
          </a:r>
          <a:r>
            <a:rPr lang="fa-IR" sz="4200" kern="1200" dirty="0" smtClean="0"/>
            <a:t> چهار جهت و ضلع دارد </a:t>
          </a:r>
          <a:endParaRPr lang="fa-IR" sz="4200" kern="1200" dirty="0"/>
        </a:p>
      </dsp:txBody>
      <dsp:txXfrm>
        <a:off x="77962" y="1850021"/>
        <a:ext cx="8485036" cy="1441125"/>
      </dsp:txXfrm>
    </dsp:sp>
    <dsp:sp modelId="{3D25FA4B-5E39-4263-993E-C9869F97072F}">
      <dsp:nvSpPr>
        <dsp:cNvPr id="0" name=""/>
        <dsp:cNvSpPr/>
      </dsp:nvSpPr>
      <dsp:spPr>
        <a:xfrm>
          <a:off x="0" y="3412976"/>
          <a:ext cx="8640960" cy="1597049"/>
        </a:xfrm>
        <a:prstGeom prst="roundRect">
          <a:avLst/>
        </a:prstGeom>
        <a:gradFill rotWithShape="1">
          <a:gsLst>
            <a:gs pos="0">
              <a:schemeClr val="accent2"/>
            </a:gs>
            <a:gs pos="100000">
              <a:schemeClr val="accent2">
                <a:shade val="76000"/>
                <a:lumMod val="90000"/>
              </a:schemeClr>
            </a:gs>
          </a:gsLst>
          <a:lin ang="5400000" scaled="0"/>
        </a:gradFill>
        <a:ln w="76200" cap="flat" cmpd="sng" algn="ctr">
          <a:solidFill>
            <a:srgbClr val="562002"/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200" kern="1200" dirty="0" smtClean="0"/>
            <a:t>تسبیح کننده گوئی به عرش الهی رسیده است</a:t>
          </a:r>
          <a:endParaRPr lang="fa-IR" sz="4200" kern="1200" dirty="0"/>
        </a:p>
      </dsp:txBody>
      <dsp:txXfrm>
        <a:off x="77962" y="3490938"/>
        <a:ext cx="8485036" cy="14411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4FAE73-3687-4BBE-A5A7-3A92AE022B64}">
      <dsp:nvSpPr>
        <dsp:cNvPr id="0" name=""/>
        <dsp:cNvSpPr/>
      </dsp:nvSpPr>
      <dsp:spPr>
        <a:xfrm>
          <a:off x="0" y="215"/>
          <a:ext cx="8568952" cy="10052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kern="1200" dirty="0" smtClean="0"/>
            <a:t>نمادی از تسلیم محض در برابر حاکم </a:t>
          </a:r>
          <a:r>
            <a:rPr lang="fa-IR" sz="3600" kern="1200" dirty="0" err="1" smtClean="0"/>
            <a:t>مطلق</a:t>
          </a:r>
          <a:endParaRPr lang="fa-IR" sz="3600" kern="1200" dirty="0"/>
        </a:p>
      </dsp:txBody>
      <dsp:txXfrm>
        <a:off x="49074" y="49289"/>
        <a:ext cx="8470804" cy="907137"/>
      </dsp:txXfrm>
    </dsp:sp>
    <dsp:sp modelId="{46E6D7B8-0D37-46B1-B810-D1848ABB8A2D}">
      <dsp:nvSpPr>
        <dsp:cNvPr id="0" name=""/>
        <dsp:cNvSpPr/>
      </dsp:nvSpPr>
      <dsp:spPr>
        <a:xfrm>
          <a:off x="0" y="1016076"/>
          <a:ext cx="8568952" cy="10052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kern="1200" dirty="0" smtClean="0"/>
            <a:t>  محل حمد  و ستایش خدا</a:t>
          </a:r>
          <a:endParaRPr lang="fa-IR" sz="3600" kern="1200" dirty="0"/>
        </a:p>
      </dsp:txBody>
      <dsp:txXfrm>
        <a:off x="49074" y="1065150"/>
        <a:ext cx="8470804" cy="907137"/>
      </dsp:txXfrm>
    </dsp:sp>
    <dsp:sp modelId="{A603D6AB-5672-4C5C-9CFB-337553EFA2A3}">
      <dsp:nvSpPr>
        <dsp:cNvPr id="0" name=""/>
        <dsp:cNvSpPr/>
      </dsp:nvSpPr>
      <dsp:spPr>
        <a:xfrm>
          <a:off x="0" y="2031937"/>
          <a:ext cx="8568952" cy="10052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kern="1200" dirty="0" smtClean="0"/>
            <a:t>حضرت امیر</a:t>
          </a:r>
          <a:r>
            <a:rPr lang="fa-IR" sz="2000" kern="1200" dirty="0" smtClean="0"/>
            <a:t>(علیه </a:t>
          </a:r>
          <a:r>
            <a:rPr lang="fa-IR" sz="2000" kern="1200" dirty="0" err="1" smtClean="0"/>
            <a:t>السلام</a:t>
          </a:r>
          <a:r>
            <a:rPr lang="fa-IR" sz="2000" kern="1200" dirty="0" smtClean="0"/>
            <a:t>) :  </a:t>
          </a:r>
          <a:r>
            <a:rPr lang="fa-IR" sz="3200" kern="1200" dirty="0" err="1" smtClean="0"/>
            <a:t>آمنتُ</a:t>
          </a:r>
          <a:r>
            <a:rPr lang="fa-IR" sz="3200" kern="1200" dirty="0" smtClean="0"/>
            <a:t> </a:t>
          </a:r>
          <a:r>
            <a:rPr lang="fa-IR" sz="3200" kern="1200" dirty="0" err="1" smtClean="0"/>
            <a:t>بوحدانیَّتِک</a:t>
          </a:r>
          <a:r>
            <a:rPr lang="fa-IR" sz="3200" kern="1200" dirty="0" smtClean="0"/>
            <a:t>  و لو </a:t>
          </a:r>
          <a:r>
            <a:rPr lang="fa-IR" sz="3200" kern="1200" dirty="0" err="1" smtClean="0"/>
            <a:t>ضربتَ</a:t>
          </a:r>
          <a:r>
            <a:rPr lang="fa-IR" sz="3200" kern="1200" dirty="0" smtClean="0"/>
            <a:t> </a:t>
          </a:r>
          <a:r>
            <a:rPr lang="fa-IR" sz="3200" kern="1200" dirty="0" err="1" smtClean="0"/>
            <a:t>عُنُقِی</a:t>
          </a:r>
          <a:r>
            <a:rPr lang="fa-IR" sz="3200" kern="1200" dirty="0" smtClean="0"/>
            <a:t> </a:t>
          </a:r>
          <a:endParaRPr lang="fa-IR" sz="3200" kern="1200" dirty="0"/>
        </a:p>
      </dsp:txBody>
      <dsp:txXfrm>
        <a:off x="49074" y="2081011"/>
        <a:ext cx="8470804" cy="907137"/>
      </dsp:txXfrm>
    </dsp:sp>
    <dsp:sp modelId="{6D2082C4-5B90-45E5-8856-DF223ED53CA6}">
      <dsp:nvSpPr>
        <dsp:cNvPr id="0" name=""/>
        <dsp:cNvSpPr/>
      </dsp:nvSpPr>
      <dsp:spPr>
        <a:xfrm>
          <a:off x="0" y="3047797"/>
          <a:ext cx="8568952" cy="10052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kern="1200" dirty="0" smtClean="0"/>
            <a:t>رکوع، ادب و مقدمه ای برای مقام قرب (سجده ) می باشد.</a:t>
          </a:r>
          <a:endParaRPr lang="fa-IR" sz="3600" kern="1200" dirty="0"/>
        </a:p>
      </dsp:txBody>
      <dsp:txXfrm>
        <a:off x="49074" y="3096871"/>
        <a:ext cx="8470804" cy="907137"/>
      </dsp:txXfrm>
    </dsp:sp>
    <dsp:sp modelId="{0D267371-031D-4B95-BCFA-37B1C416C2E3}">
      <dsp:nvSpPr>
        <dsp:cNvPr id="0" name=""/>
        <dsp:cNvSpPr/>
      </dsp:nvSpPr>
      <dsp:spPr>
        <a:xfrm>
          <a:off x="0" y="4063658"/>
          <a:ext cx="8568952" cy="10052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kern="1200" dirty="0" smtClean="0"/>
            <a:t>تعظیم فقط در برابر خالق یکتای بی همتا</a:t>
          </a:r>
          <a:endParaRPr lang="fa-IR" sz="3600" kern="1200" dirty="0"/>
        </a:p>
      </dsp:txBody>
      <dsp:txXfrm>
        <a:off x="49074" y="4112732"/>
        <a:ext cx="8470804" cy="90713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AC73BB-FC7C-41E8-BC2A-EB7D9FA48CE7}">
      <dsp:nvSpPr>
        <dsp:cNvPr id="0" name=""/>
        <dsp:cNvSpPr/>
      </dsp:nvSpPr>
      <dsp:spPr>
        <a:xfrm>
          <a:off x="0" y="3475"/>
          <a:ext cx="8856984" cy="622647"/>
        </a:xfrm>
        <a:prstGeom prst="roundRect">
          <a:avLst/>
        </a:prstGeom>
        <a:solidFill>
          <a:srgbClr val="19750D"/>
        </a:solidFill>
        <a:ln w="57150" cap="flat" cmpd="sng" algn="ctr">
          <a:solidFill>
            <a:srgbClr val="17024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err="1" smtClean="0"/>
            <a:t>ولله</a:t>
          </a:r>
          <a:r>
            <a:rPr lang="fa-IR" sz="2800" kern="1200" dirty="0" smtClean="0"/>
            <a:t> </a:t>
          </a:r>
          <a:r>
            <a:rPr lang="fa-IR" sz="2800" kern="1200" dirty="0" err="1" smtClean="0"/>
            <a:t>یسجد</a:t>
          </a:r>
          <a:r>
            <a:rPr lang="fa-IR" sz="2800" kern="1200" dirty="0" smtClean="0"/>
            <a:t> ما فی </a:t>
          </a:r>
          <a:r>
            <a:rPr lang="fa-IR" sz="2800" kern="1200" dirty="0" err="1" smtClean="0"/>
            <a:t>السماوات</a:t>
          </a:r>
          <a:r>
            <a:rPr lang="fa-IR" sz="2800" kern="1200" dirty="0" smtClean="0"/>
            <a:t> </a:t>
          </a:r>
          <a:r>
            <a:rPr lang="fa-IR" sz="2800" kern="1200" dirty="0" err="1" smtClean="0"/>
            <a:t>والارض</a:t>
          </a:r>
          <a:r>
            <a:rPr lang="fa-IR" sz="2800" kern="1200" dirty="0" smtClean="0"/>
            <a:t>. سجده ، اصل و ریشه ی عبادات است</a:t>
          </a:r>
          <a:endParaRPr lang="fa-IR" sz="2800" kern="1200" dirty="0"/>
        </a:p>
      </dsp:txBody>
      <dsp:txXfrm>
        <a:off x="30395" y="33870"/>
        <a:ext cx="8796194" cy="561857"/>
      </dsp:txXfrm>
    </dsp:sp>
    <dsp:sp modelId="{B43C0DE0-0A47-469F-96CA-4936B8868778}">
      <dsp:nvSpPr>
        <dsp:cNvPr id="0" name=""/>
        <dsp:cNvSpPr/>
      </dsp:nvSpPr>
      <dsp:spPr>
        <a:xfrm>
          <a:off x="0" y="635854"/>
          <a:ext cx="8856984" cy="622647"/>
        </a:xfrm>
        <a:prstGeom prst="roundRect">
          <a:avLst/>
        </a:prstGeom>
        <a:solidFill>
          <a:srgbClr val="19750D"/>
        </a:solidFill>
        <a:ln w="57150" cap="flat" cmpd="sng" algn="ctr">
          <a:solidFill>
            <a:srgbClr val="17024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err="1" smtClean="0"/>
            <a:t>اقرب</a:t>
          </a:r>
          <a:r>
            <a:rPr lang="fa-IR" sz="2400" kern="1200" dirty="0" smtClean="0"/>
            <a:t> ما </a:t>
          </a:r>
          <a:r>
            <a:rPr lang="fa-IR" sz="2400" kern="1200" dirty="0" err="1" smtClean="0"/>
            <a:t>یکون</a:t>
          </a:r>
          <a:r>
            <a:rPr lang="fa-IR" sz="2400" kern="1200" dirty="0" smtClean="0"/>
            <a:t> </a:t>
          </a:r>
          <a:r>
            <a:rPr lang="fa-IR" sz="2400" kern="1200" dirty="0" err="1" smtClean="0"/>
            <a:t>العبد</a:t>
          </a:r>
          <a:r>
            <a:rPr lang="fa-IR" sz="2400" kern="1200" dirty="0" smtClean="0"/>
            <a:t> من الله </a:t>
          </a:r>
          <a:r>
            <a:rPr lang="fa-IR" sz="2400" kern="1200" dirty="0" err="1" smtClean="0"/>
            <a:t>عزوجلّ</a:t>
          </a:r>
          <a:r>
            <a:rPr lang="fa-IR" sz="2400" kern="1200" dirty="0" smtClean="0"/>
            <a:t> </a:t>
          </a:r>
          <a:r>
            <a:rPr lang="fa-IR" sz="2400" kern="1200" dirty="0" err="1" smtClean="0"/>
            <a:t>وهوساجد</a:t>
          </a:r>
          <a:r>
            <a:rPr lang="fa-IR" sz="2400" kern="1200" dirty="0" smtClean="0"/>
            <a:t> (مقام قرب)</a:t>
          </a:r>
          <a:endParaRPr lang="fa-IR" sz="2400" kern="1200" dirty="0"/>
        </a:p>
      </dsp:txBody>
      <dsp:txXfrm>
        <a:off x="30395" y="666249"/>
        <a:ext cx="8796194" cy="561857"/>
      </dsp:txXfrm>
    </dsp:sp>
    <dsp:sp modelId="{871B6B2C-6EA1-450D-B494-560C8170C81D}">
      <dsp:nvSpPr>
        <dsp:cNvPr id="0" name=""/>
        <dsp:cNvSpPr/>
      </dsp:nvSpPr>
      <dsp:spPr>
        <a:xfrm>
          <a:off x="0" y="1268233"/>
          <a:ext cx="8856984" cy="622647"/>
        </a:xfrm>
        <a:prstGeom prst="roundRect">
          <a:avLst/>
        </a:prstGeom>
        <a:solidFill>
          <a:srgbClr val="19750D"/>
        </a:solidFill>
        <a:ln w="57150" cap="flat" cmpd="sng" algn="ctr">
          <a:solidFill>
            <a:srgbClr val="17024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/>
            <a:t>سجده ؛ محل تسبیح خدا و تمثل معاد در هر رکعت از نماز</a:t>
          </a:r>
          <a:endParaRPr lang="fa-IR" sz="2400" kern="1200" dirty="0"/>
        </a:p>
      </dsp:txBody>
      <dsp:txXfrm>
        <a:off x="30395" y="1298628"/>
        <a:ext cx="8796194" cy="561857"/>
      </dsp:txXfrm>
    </dsp:sp>
    <dsp:sp modelId="{72C7A9A0-42F8-45E4-9FA5-1751AB658F86}">
      <dsp:nvSpPr>
        <dsp:cNvPr id="0" name=""/>
        <dsp:cNvSpPr/>
      </dsp:nvSpPr>
      <dsp:spPr>
        <a:xfrm>
          <a:off x="0" y="1900612"/>
          <a:ext cx="8856984" cy="622647"/>
        </a:xfrm>
        <a:prstGeom prst="roundRect">
          <a:avLst/>
        </a:prstGeom>
        <a:solidFill>
          <a:srgbClr val="19750D"/>
        </a:solidFill>
        <a:ln w="57150" cap="flat" cmpd="sng" algn="ctr">
          <a:solidFill>
            <a:srgbClr val="17024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/>
            <a:t>خدایا مرا از خاک آفریده </a:t>
          </a:r>
          <a:r>
            <a:rPr lang="fa-IR" sz="2400" kern="1200" dirty="0" err="1" smtClean="0"/>
            <a:t>وخارج</a:t>
          </a:r>
          <a:r>
            <a:rPr lang="fa-IR" sz="2400" kern="1200" dirty="0" smtClean="0"/>
            <a:t> کردی .خاکم خواهی کرد </a:t>
          </a:r>
          <a:r>
            <a:rPr lang="fa-IR" sz="2400" kern="1200" dirty="0" err="1" smtClean="0"/>
            <a:t>ودگر</a:t>
          </a:r>
          <a:r>
            <a:rPr lang="fa-IR" sz="2400" kern="1200" dirty="0" smtClean="0"/>
            <a:t> بار برای </a:t>
          </a:r>
          <a:r>
            <a:rPr lang="fa-IR" sz="2400" kern="1200" dirty="0" err="1" smtClean="0"/>
            <a:t>حسابرسی</a:t>
          </a:r>
          <a:r>
            <a:rPr lang="fa-IR" sz="2400" kern="1200" dirty="0" smtClean="0"/>
            <a:t> برم خواهی گرداند                                                                </a:t>
          </a:r>
          <a:r>
            <a:rPr lang="fa-IR" sz="1600" kern="1200" dirty="0" err="1" smtClean="0"/>
            <a:t>امیرالمؤمنین</a:t>
          </a:r>
          <a:r>
            <a:rPr lang="fa-IR" sz="1600" kern="1200" dirty="0" smtClean="0"/>
            <a:t> (ع)</a:t>
          </a:r>
          <a:endParaRPr lang="fa-IR" sz="2400" kern="1200" dirty="0"/>
        </a:p>
      </dsp:txBody>
      <dsp:txXfrm>
        <a:off x="30395" y="1931007"/>
        <a:ext cx="8796194" cy="561857"/>
      </dsp:txXfrm>
    </dsp:sp>
    <dsp:sp modelId="{D0B86F42-675B-4F56-82E1-F0E0943862F5}">
      <dsp:nvSpPr>
        <dsp:cNvPr id="0" name=""/>
        <dsp:cNvSpPr/>
      </dsp:nvSpPr>
      <dsp:spPr>
        <a:xfrm>
          <a:off x="0" y="2532992"/>
          <a:ext cx="8856984" cy="622647"/>
        </a:xfrm>
        <a:prstGeom prst="roundRect">
          <a:avLst/>
        </a:prstGeom>
        <a:solidFill>
          <a:srgbClr val="19750D"/>
        </a:solidFill>
        <a:ln w="5715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/>
            <a:t>ابراهیم بخاطر فراوانی سجده خلیل الله و موسی بخاطر </a:t>
          </a:r>
          <a:r>
            <a:rPr lang="fa-IR" sz="2400" kern="1200" dirty="0" err="1" smtClean="0"/>
            <a:t>تعفیر</a:t>
          </a:r>
          <a:r>
            <a:rPr lang="fa-IR" sz="2400" kern="1200" dirty="0" smtClean="0"/>
            <a:t> کلیم الله شد</a:t>
          </a:r>
          <a:endParaRPr lang="fa-IR" sz="2400" kern="1200" dirty="0"/>
        </a:p>
      </dsp:txBody>
      <dsp:txXfrm>
        <a:off x="30395" y="2563387"/>
        <a:ext cx="8796194" cy="561857"/>
      </dsp:txXfrm>
    </dsp:sp>
    <dsp:sp modelId="{C58F58C2-3E2E-4645-B009-4668CB3169EE}">
      <dsp:nvSpPr>
        <dsp:cNvPr id="0" name=""/>
        <dsp:cNvSpPr/>
      </dsp:nvSpPr>
      <dsp:spPr>
        <a:xfrm>
          <a:off x="0" y="3165371"/>
          <a:ext cx="8856984" cy="622647"/>
        </a:xfrm>
        <a:prstGeom prst="roundRect">
          <a:avLst/>
        </a:prstGeom>
        <a:solidFill>
          <a:srgbClr val="19750D"/>
        </a:solidFill>
        <a:ln w="5715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/>
            <a:t>به محل نماز مسجد می گویند بخاطر اهمیت سجده (تبرک به محل سجده و... )</a:t>
          </a:r>
          <a:endParaRPr lang="fa-IR" sz="2400" kern="1200" dirty="0"/>
        </a:p>
      </dsp:txBody>
      <dsp:txXfrm>
        <a:off x="30395" y="3195766"/>
        <a:ext cx="8796194" cy="561857"/>
      </dsp:txXfrm>
    </dsp:sp>
    <dsp:sp modelId="{1A371B16-CD9A-4EB5-877F-4267C6FC1F16}">
      <dsp:nvSpPr>
        <dsp:cNvPr id="0" name=""/>
        <dsp:cNvSpPr/>
      </dsp:nvSpPr>
      <dsp:spPr>
        <a:xfrm>
          <a:off x="0" y="3797750"/>
          <a:ext cx="8856984" cy="622647"/>
        </a:xfrm>
        <a:prstGeom prst="roundRect">
          <a:avLst/>
        </a:prstGeom>
        <a:solidFill>
          <a:srgbClr val="19750D"/>
        </a:solidFill>
        <a:ln w="5715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/>
            <a:t>سجده در معراج هنگام دیدن عظمت خدا شکل گرفت ( معراج از مسجد به مسجد </a:t>
          </a:r>
          <a:r>
            <a:rPr lang="fa-IR" sz="2400" kern="1200" dirty="0" err="1" smtClean="0"/>
            <a:t>وبه</a:t>
          </a:r>
          <a:r>
            <a:rPr lang="fa-IR" sz="2400" kern="1200" dirty="0" smtClean="0"/>
            <a:t> معراج صورت گرفت)</a:t>
          </a:r>
          <a:endParaRPr lang="fa-IR" sz="2400" kern="1200" dirty="0"/>
        </a:p>
      </dsp:txBody>
      <dsp:txXfrm>
        <a:off x="30395" y="3828145"/>
        <a:ext cx="8796194" cy="561857"/>
      </dsp:txXfrm>
    </dsp:sp>
    <dsp:sp modelId="{77C38D20-546A-4CBC-9423-5029AA609159}">
      <dsp:nvSpPr>
        <dsp:cNvPr id="0" name=""/>
        <dsp:cNvSpPr/>
      </dsp:nvSpPr>
      <dsp:spPr>
        <a:xfrm>
          <a:off x="0" y="4430129"/>
          <a:ext cx="8856984" cy="622647"/>
        </a:xfrm>
        <a:prstGeom prst="roundRect">
          <a:avLst/>
        </a:prstGeom>
        <a:solidFill>
          <a:srgbClr val="19750D"/>
        </a:solidFill>
        <a:ln w="5715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/>
            <a:t>بهترین حالات و زیباترین شکل  بندگی در سجده و با </a:t>
          </a:r>
          <a:r>
            <a:rPr lang="fa-IR" sz="2400" kern="1200" dirty="0" err="1" smtClean="0"/>
            <a:t>اذکار</a:t>
          </a:r>
          <a:r>
            <a:rPr lang="fa-IR" sz="2400" kern="1200" dirty="0" smtClean="0"/>
            <a:t> وارده شکل می گیرد</a:t>
          </a:r>
          <a:endParaRPr lang="fa-IR" sz="2400" kern="1200" dirty="0"/>
        </a:p>
      </dsp:txBody>
      <dsp:txXfrm>
        <a:off x="30395" y="4460524"/>
        <a:ext cx="8796194" cy="561857"/>
      </dsp:txXfrm>
    </dsp:sp>
    <dsp:sp modelId="{51C9C703-AD70-4994-ABE9-F1591B4C5467}">
      <dsp:nvSpPr>
        <dsp:cNvPr id="0" name=""/>
        <dsp:cNvSpPr/>
      </dsp:nvSpPr>
      <dsp:spPr>
        <a:xfrm>
          <a:off x="0" y="5062508"/>
          <a:ext cx="8856984" cy="622647"/>
        </a:xfrm>
        <a:prstGeom prst="roundRect">
          <a:avLst/>
        </a:prstGeom>
        <a:solidFill>
          <a:srgbClr val="19750D"/>
        </a:solidFill>
        <a:ln w="57150" cap="flat" cmpd="sng" algn="ctr">
          <a:solidFill>
            <a:scrgbClr r="0" g="0" b="0">
              <a:shade val="80000"/>
              <a:lumMod val="90000"/>
            </a:sc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/>
            <a:t>سجده دارای اثرات بسیار عجیب و باعث حشر با پیامبر و شفاعت آن حضرت است  </a:t>
          </a:r>
          <a:endParaRPr lang="fa-IR" sz="2400" kern="1200" dirty="0"/>
        </a:p>
      </dsp:txBody>
      <dsp:txXfrm>
        <a:off x="30395" y="5092903"/>
        <a:ext cx="8796194" cy="56185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3EB466-B4AB-4B68-B571-862070ACCC87}">
      <dsp:nvSpPr>
        <dsp:cNvPr id="0" name=""/>
        <dsp:cNvSpPr/>
      </dsp:nvSpPr>
      <dsp:spPr>
        <a:xfrm>
          <a:off x="0" y="1443"/>
          <a:ext cx="8712968" cy="10837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 err="1" smtClean="0"/>
            <a:t>تشهد</a:t>
          </a:r>
          <a:r>
            <a:rPr lang="fa-IR" sz="3200" kern="1200" dirty="0" smtClean="0"/>
            <a:t> در معراج شکل گرفت</a:t>
          </a:r>
          <a:endParaRPr lang="fa-IR" sz="3200" kern="1200" dirty="0"/>
        </a:p>
      </dsp:txBody>
      <dsp:txXfrm>
        <a:off x="52903" y="54346"/>
        <a:ext cx="8607162" cy="977911"/>
      </dsp:txXfrm>
    </dsp:sp>
    <dsp:sp modelId="{46601775-4008-40E7-8840-D3F4BF06BDBB}">
      <dsp:nvSpPr>
        <dsp:cNvPr id="0" name=""/>
        <dsp:cNvSpPr/>
      </dsp:nvSpPr>
      <dsp:spPr>
        <a:xfrm>
          <a:off x="0" y="1097944"/>
          <a:ext cx="8712968" cy="10837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 smtClean="0"/>
            <a:t>به خاطر نعمتهایم نام مرا ببر </a:t>
          </a:r>
          <a:r>
            <a:rPr lang="fa-IR" sz="3200" kern="1200" dirty="0" err="1" smtClean="0"/>
            <a:t>وبر</a:t>
          </a:r>
          <a:r>
            <a:rPr lang="fa-IR" sz="3200" kern="1200" dirty="0" smtClean="0"/>
            <a:t> خود و اهل </a:t>
          </a:r>
          <a:r>
            <a:rPr lang="fa-IR" sz="3200" kern="1200" dirty="0" err="1" smtClean="0"/>
            <a:t>بیتت</a:t>
          </a:r>
          <a:r>
            <a:rPr lang="fa-IR" sz="3200" kern="1200" dirty="0" smtClean="0"/>
            <a:t> درود بفرست</a:t>
          </a:r>
          <a:endParaRPr lang="fa-IR" sz="3200" kern="1200" dirty="0"/>
        </a:p>
      </dsp:txBody>
      <dsp:txXfrm>
        <a:off x="52903" y="1150847"/>
        <a:ext cx="8607162" cy="977911"/>
      </dsp:txXfrm>
    </dsp:sp>
    <dsp:sp modelId="{9A47F54E-3805-4E23-9025-EB5D49DE7245}">
      <dsp:nvSpPr>
        <dsp:cNvPr id="0" name=""/>
        <dsp:cNvSpPr/>
      </dsp:nvSpPr>
      <dsp:spPr>
        <a:xfrm>
          <a:off x="0" y="2194445"/>
          <a:ext cx="8712968" cy="10837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 smtClean="0"/>
            <a:t>تجدید ایمان و تعظیم خدا و اقرار به بر انگیخته شدن پس از مرگ </a:t>
          </a:r>
          <a:r>
            <a:rPr lang="fa-IR" sz="3200" kern="1200" dirty="0" err="1" smtClean="0"/>
            <a:t>وسخن</a:t>
          </a:r>
          <a:r>
            <a:rPr lang="fa-IR" sz="3200" kern="1200" dirty="0" smtClean="0"/>
            <a:t> گفتن از آن</a:t>
          </a:r>
          <a:endParaRPr lang="fa-IR" sz="3200" kern="1200" dirty="0"/>
        </a:p>
      </dsp:txBody>
      <dsp:txXfrm>
        <a:off x="52903" y="2247348"/>
        <a:ext cx="8607162" cy="977911"/>
      </dsp:txXfrm>
    </dsp:sp>
    <dsp:sp modelId="{0FAC3DE2-B811-4818-82FA-B127091A5C25}">
      <dsp:nvSpPr>
        <dsp:cNvPr id="0" name=""/>
        <dsp:cNvSpPr/>
      </dsp:nvSpPr>
      <dsp:spPr>
        <a:xfrm>
          <a:off x="0" y="3290945"/>
          <a:ext cx="8712968" cy="10837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 smtClean="0"/>
            <a:t>راز </a:t>
          </a:r>
          <a:r>
            <a:rPr lang="fa-IR" sz="3200" kern="1200" dirty="0" err="1" smtClean="0"/>
            <a:t>تورّک</a:t>
          </a:r>
          <a:r>
            <a:rPr lang="fa-IR" sz="3200" kern="1200" dirty="0" smtClean="0"/>
            <a:t> در </a:t>
          </a:r>
          <a:r>
            <a:rPr lang="fa-IR" sz="3200" kern="1200" dirty="0" err="1" smtClean="0"/>
            <a:t>تشهّد</a:t>
          </a:r>
          <a:r>
            <a:rPr lang="fa-IR" sz="3200" kern="1200" dirty="0" smtClean="0"/>
            <a:t>     </a:t>
          </a:r>
          <a:r>
            <a:rPr lang="fa-IR" sz="3200" kern="1200" dirty="0" err="1" smtClean="0"/>
            <a:t>الّلهمّ</a:t>
          </a:r>
          <a:r>
            <a:rPr lang="fa-IR" sz="3200" kern="1200" dirty="0" smtClean="0"/>
            <a:t> </a:t>
          </a:r>
          <a:r>
            <a:rPr lang="fa-IR" sz="3200" kern="1200" dirty="0" err="1" smtClean="0"/>
            <a:t>أمِتِ</a:t>
          </a:r>
          <a:r>
            <a:rPr lang="fa-IR" sz="3200" kern="1200" dirty="0" smtClean="0"/>
            <a:t> </a:t>
          </a:r>
          <a:r>
            <a:rPr lang="fa-IR" sz="3200" kern="1200" dirty="0" err="1" smtClean="0"/>
            <a:t>الباطلَ</a:t>
          </a:r>
          <a:r>
            <a:rPr lang="fa-IR" sz="3200" kern="1200" dirty="0" smtClean="0"/>
            <a:t> </a:t>
          </a:r>
          <a:r>
            <a:rPr lang="fa-IR" sz="3200" kern="1200" dirty="0" err="1" smtClean="0"/>
            <a:t>وأقِمِ</a:t>
          </a:r>
          <a:r>
            <a:rPr lang="fa-IR" sz="3200" kern="1200" dirty="0" smtClean="0"/>
            <a:t> </a:t>
          </a:r>
          <a:r>
            <a:rPr lang="fa-IR" sz="3200" kern="1200" dirty="0" err="1" smtClean="0"/>
            <a:t>الحَقَّ</a:t>
          </a:r>
          <a:endParaRPr lang="fa-IR" sz="3200" kern="1200" dirty="0"/>
        </a:p>
      </dsp:txBody>
      <dsp:txXfrm>
        <a:off x="52903" y="3343848"/>
        <a:ext cx="8607162" cy="977911"/>
      </dsp:txXfrm>
    </dsp:sp>
    <dsp:sp modelId="{33219CA8-A324-410F-ABFA-BBE15A9F1A4A}">
      <dsp:nvSpPr>
        <dsp:cNvPr id="0" name=""/>
        <dsp:cNvSpPr/>
      </dsp:nvSpPr>
      <dsp:spPr>
        <a:xfrm>
          <a:off x="0" y="4387446"/>
          <a:ext cx="8712968" cy="10837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 smtClean="0"/>
            <a:t>صلوات بر پیامبر و آل </a:t>
          </a:r>
          <a:r>
            <a:rPr lang="fa-IR" sz="3200" kern="1200" dirty="0" err="1" smtClean="0"/>
            <a:t>پیامبردر</a:t>
          </a:r>
          <a:r>
            <a:rPr lang="fa-IR" sz="3200" kern="1200" dirty="0" smtClean="0"/>
            <a:t> </a:t>
          </a:r>
          <a:r>
            <a:rPr lang="fa-IR" sz="3200" kern="1200" dirty="0" err="1" smtClean="0"/>
            <a:t>تشهد</a:t>
          </a:r>
          <a:r>
            <a:rPr lang="fa-IR" sz="3200" kern="1200" dirty="0" smtClean="0"/>
            <a:t>، باعث تمامیت نماز و قبولی آن و ورود به بهشت است </a:t>
          </a:r>
          <a:r>
            <a:rPr lang="fa-IR" sz="2000" kern="1200" dirty="0" smtClean="0"/>
            <a:t>.         جامع احادیث شیعه / ج5 / ص 335</a:t>
          </a:r>
          <a:endParaRPr lang="fa-IR" sz="2000" kern="1200" dirty="0"/>
        </a:p>
      </dsp:txBody>
      <dsp:txXfrm>
        <a:off x="52903" y="4440349"/>
        <a:ext cx="8607162" cy="97791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571108-B338-4324-A0D0-C46F75CE2CD9}">
      <dsp:nvSpPr>
        <dsp:cNvPr id="0" name=""/>
        <dsp:cNvSpPr/>
      </dsp:nvSpPr>
      <dsp:spPr>
        <a:xfrm>
          <a:off x="0" y="3106"/>
          <a:ext cx="8568952" cy="971115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762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 smtClean="0"/>
            <a:t> </a:t>
          </a:r>
          <a:r>
            <a:rPr lang="fa-IR" sz="3200" kern="1200" dirty="0" err="1" smtClean="0">
              <a:ln>
                <a:noFill/>
              </a:ln>
            </a:rPr>
            <a:t>اظهارعجز</a:t>
          </a:r>
          <a:r>
            <a:rPr lang="fa-IR" sz="3200" kern="1200" dirty="0" smtClean="0">
              <a:ln>
                <a:noFill/>
              </a:ln>
            </a:rPr>
            <a:t>، </a:t>
          </a:r>
          <a:r>
            <a:rPr lang="fa-IR" sz="3200" kern="1200" dirty="0" err="1" smtClean="0">
              <a:ln>
                <a:noFill/>
              </a:ln>
            </a:rPr>
            <a:t>مویه</a:t>
          </a:r>
          <a:r>
            <a:rPr lang="fa-IR" sz="3200" kern="1200" dirty="0" smtClean="0">
              <a:ln>
                <a:noFill/>
              </a:ln>
            </a:rPr>
            <a:t> ، </a:t>
          </a:r>
          <a:r>
            <a:rPr lang="fa-IR" sz="3200" kern="1200" dirty="0" err="1" smtClean="0">
              <a:ln>
                <a:noFill/>
              </a:ln>
            </a:rPr>
            <a:t>تبتّل</a:t>
          </a:r>
          <a:r>
            <a:rPr lang="fa-IR" sz="3200" kern="1200" dirty="0" smtClean="0">
              <a:ln>
                <a:noFill/>
              </a:ln>
            </a:rPr>
            <a:t> (ترک محبت دنیا و توجه خالص به     پروردگار)</a:t>
          </a:r>
          <a:endParaRPr lang="fa-IR" sz="3200" kern="1200" dirty="0">
            <a:ln>
              <a:noFill/>
            </a:ln>
          </a:endParaRPr>
        </a:p>
      </dsp:txBody>
      <dsp:txXfrm>
        <a:off x="47406" y="50512"/>
        <a:ext cx="8474140" cy="876303"/>
      </dsp:txXfrm>
    </dsp:sp>
    <dsp:sp modelId="{62C7658D-367E-4D87-B171-7D6B4D4412B6}">
      <dsp:nvSpPr>
        <dsp:cNvPr id="0" name=""/>
        <dsp:cNvSpPr/>
      </dsp:nvSpPr>
      <dsp:spPr>
        <a:xfrm>
          <a:off x="0" y="980679"/>
          <a:ext cx="8568952" cy="796564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762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 smtClean="0"/>
            <a:t>     خشنودی به قضای الهی و عدم ترس از مخلوقات</a:t>
          </a:r>
          <a:endParaRPr lang="fa-IR" sz="3200" kern="1200" dirty="0"/>
        </a:p>
      </dsp:txBody>
      <dsp:txXfrm>
        <a:off x="38885" y="1019564"/>
        <a:ext cx="8491182" cy="718794"/>
      </dsp:txXfrm>
    </dsp:sp>
    <dsp:sp modelId="{72805558-2D74-4786-B51A-4688E6011D5F}">
      <dsp:nvSpPr>
        <dsp:cNvPr id="0" name=""/>
        <dsp:cNvSpPr/>
      </dsp:nvSpPr>
      <dsp:spPr>
        <a:xfrm>
          <a:off x="0" y="1783702"/>
          <a:ext cx="8568952" cy="796564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762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 smtClean="0"/>
            <a:t>      انقطاع از نفس برای رسیدن به مقام انس</a:t>
          </a:r>
          <a:endParaRPr lang="fa-IR" sz="3200" kern="1200" dirty="0"/>
        </a:p>
      </dsp:txBody>
      <dsp:txXfrm>
        <a:off x="38885" y="1822587"/>
        <a:ext cx="8491182" cy="718794"/>
      </dsp:txXfrm>
    </dsp:sp>
    <dsp:sp modelId="{CD835074-47C0-4FC1-ABFB-ECCDD3132502}">
      <dsp:nvSpPr>
        <dsp:cNvPr id="0" name=""/>
        <dsp:cNvSpPr/>
      </dsp:nvSpPr>
      <dsp:spPr>
        <a:xfrm>
          <a:off x="0" y="2586724"/>
          <a:ext cx="8568952" cy="796564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762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 smtClean="0"/>
            <a:t>  از شش سالگی می دیدم که پیامبر در همه </a:t>
          </a:r>
          <a:r>
            <a:rPr lang="fa-IR" sz="3200" kern="1200" dirty="0" err="1" smtClean="0"/>
            <a:t>نمازهایشان</a:t>
          </a:r>
          <a:r>
            <a:rPr lang="fa-IR" sz="3200" kern="1200" dirty="0" smtClean="0"/>
            <a:t> قنوت                               می خواند  </a:t>
          </a:r>
          <a:r>
            <a:rPr lang="fa-IR" sz="1800" kern="1200" dirty="0" smtClean="0"/>
            <a:t>(امام حسین علیه </a:t>
          </a:r>
          <a:r>
            <a:rPr lang="fa-IR" sz="1800" kern="1200" dirty="0" err="1" smtClean="0"/>
            <a:t>السلام</a:t>
          </a:r>
          <a:r>
            <a:rPr lang="fa-IR" sz="1800" kern="1200" dirty="0" smtClean="0"/>
            <a:t> )</a:t>
          </a:r>
          <a:endParaRPr lang="fa-IR" sz="1800" kern="1200" dirty="0"/>
        </a:p>
      </dsp:txBody>
      <dsp:txXfrm>
        <a:off x="38885" y="2625609"/>
        <a:ext cx="8491182" cy="718794"/>
      </dsp:txXfrm>
    </dsp:sp>
    <dsp:sp modelId="{C95BA8B5-718A-441E-BF6B-58C5D58D555D}">
      <dsp:nvSpPr>
        <dsp:cNvPr id="0" name=""/>
        <dsp:cNvSpPr/>
      </dsp:nvSpPr>
      <dsp:spPr>
        <a:xfrm>
          <a:off x="0" y="3389746"/>
          <a:ext cx="8568952" cy="796564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762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 smtClean="0"/>
            <a:t>    امام صادق : من ترک </a:t>
          </a:r>
          <a:r>
            <a:rPr lang="fa-IR" sz="3200" kern="1200" dirty="0" err="1" smtClean="0"/>
            <a:t>القنوت</a:t>
          </a:r>
          <a:r>
            <a:rPr lang="fa-IR" sz="3200" kern="1200" dirty="0" smtClean="0"/>
            <a:t> </a:t>
          </a:r>
          <a:r>
            <a:rPr lang="fa-IR" sz="3200" kern="1200" dirty="0" err="1" smtClean="0"/>
            <a:t>متعمّداً</a:t>
          </a:r>
          <a:r>
            <a:rPr lang="fa-IR" sz="3200" kern="1200" dirty="0" smtClean="0"/>
            <a:t> </a:t>
          </a:r>
          <a:r>
            <a:rPr lang="fa-IR" sz="3200" kern="1200" dirty="0" err="1" smtClean="0"/>
            <a:t>فلا</a:t>
          </a:r>
          <a:r>
            <a:rPr lang="fa-IR" sz="3200" kern="1200" dirty="0" smtClean="0"/>
            <a:t> </a:t>
          </a:r>
          <a:r>
            <a:rPr lang="fa-IR" sz="3200" kern="1200" dirty="0" err="1" smtClean="0"/>
            <a:t>صلاةَ</a:t>
          </a:r>
          <a:r>
            <a:rPr lang="fa-IR" sz="3200" kern="1200" dirty="0" smtClean="0"/>
            <a:t> له</a:t>
          </a:r>
          <a:endParaRPr lang="fa-IR" sz="3200" kern="1200" dirty="0"/>
        </a:p>
      </dsp:txBody>
      <dsp:txXfrm>
        <a:off x="38885" y="3428631"/>
        <a:ext cx="8491182" cy="718794"/>
      </dsp:txXfrm>
    </dsp:sp>
    <dsp:sp modelId="{7ABF6A99-0662-4A20-AD75-B4B67C077F07}">
      <dsp:nvSpPr>
        <dsp:cNvPr id="0" name=""/>
        <dsp:cNvSpPr/>
      </dsp:nvSpPr>
      <dsp:spPr>
        <a:xfrm>
          <a:off x="0" y="4192769"/>
          <a:ext cx="8568952" cy="796564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762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 smtClean="0"/>
            <a:t>    قنوت خواستن و نا امید نشدن ، سبب کمال نماز است </a:t>
          </a:r>
          <a:endParaRPr lang="fa-IR" sz="3200" kern="1200" dirty="0"/>
        </a:p>
      </dsp:txBody>
      <dsp:txXfrm>
        <a:off x="38885" y="4231654"/>
        <a:ext cx="8491182" cy="718794"/>
      </dsp:txXfrm>
    </dsp:sp>
    <dsp:sp modelId="{1E102929-AE66-4A76-834B-AF9EB47013B8}">
      <dsp:nvSpPr>
        <dsp:cNvPr id="0" name=""/>
        <dsp:cNvSpPr/>
      </dsp:nvSpPr>
      <dsp:spPr>
        <a:xfrm>
          <a:off x="0" y="4998897"/>
          <a:ext cx="8568952" cy="545718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762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/>
            <a:t>جامع احادیث شیعه / ج 5 / ص303</a:t>
          </a:r>
          <a:endParaRPr lang="fa-IR" sz="2400" kern="1200" dirty="0"/>
        </a:p>
      </dsp:txBody>
      <dsp:txXfrm>
        <a:off x="26640" y="5025537"/>
        <a:ext cx="8515672" cy="4924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عنوان اسلای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زیر نویس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a-IR" smtClean="0"/>
              <a:t>برای ویرایش سبک زیرعنوان اسلاید اصلی، کلیک نمایید</a:t>
            </a:r>
            <a:endParaRPr lang="fa-IR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28407-0DC6-402E-8487-0E0D8381B065}" type="datetimeFigureOut">
              <a:rPr lang="fa-IR" smtClean="0"/>
              <a:t>03/24/1433</a:t>
            </a:fld>
            <a:endParaRPr lang="fa-IR"/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1CE5-BEA3-46EB-A743-1D12371127A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58830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 متن عمود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متن عمودی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28407-0DC6-402E-8487-0E0D8381B065}" type="datetimeFigureOut">
              <a:rPr lang="fa-IR" smtClean="0"/>
              <a:t>03/24/1433</a:t>
            </a:fld>
            <a:endParaRPr lang="fa-IR"/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1CE5-BEA3-46EB-A743-1D12371127A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7867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عمودی و مت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متن عمودی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28407-0DC6-402E-8487-0E0D8381B065}" type="datetimeFigureOut">
              <a:rPr lang="fa-IR" smtClean="0"/>
              <a:t>03/24/1433</a:t>
            </a:fld>
            <a:endParaRPr lang="fa-IR"/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1CE5-BEA3-46EB-A743-1D12371127A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70908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عنوان اسلای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22" name="زیر نویس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a-IR" smtClean="0"/>
              <a:t>برای ویرایش سبک زیرعنوان اسلاید اصلی، کلیک نمایید</a:t>
            </a:r>
            <a:endParaRPr kumimoji="0" lang="en-US"/>
          </a:p>
        </p:txBody>
      </p:sp>
      <p:sp>
        <p:nvSpPr>
          <p:cNvPr id="7" name="نگهدارنده مکان تاری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E266C3-0986-49DB-AEDC-C78C87BB97C0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03/24/1433</a:t>
            </a:fld>
            <a:endParaRPr lang="fa-I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نگهدارنده مکان پانویس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نگهدارنده مکان شماره اسلاید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0DDECE-7C05-4033-9893-E431579E44F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570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 محتو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a-IR" smtClean="0"/>
              <a:t>برای ویرایش سبک متن اسلاید اصلی، کلیک نمایید</a:t>
            </a:r>
          </a:p>
          <a:p>
            <a:pPr lvl="1" eaLnBrk="1" latinLnBrk="0" hangingPunct="1"/>
            <a:r>
              <a:rPr lang="fa-IR" smtClean="0"/>
              <a:t>سطح دوم</a:t>
            </a:r>
          </a:p>
          <a:p>
            <a:pPr lvl="2" eaLnBrk="1" latinLnBrk="0" hangingPunct="1"/>
            <a:r>
              <a:rPr lang="fa-IR" smtClean="0"/>
              <a:t>سطح سوم</a:t>
            </a:r>
          </a:p>
          <a:p>
            <a:pPr lvl="3" eaLnBrk="1" latinLnBrk="0" hangingPunct="1"/>
            <a:r>
              <a:rPr lang="fa-IR" smtClean="0"/>
              <a:t>سطح چهارم</a:t>
            </a:r>
          </a:p>
          <a:p>
            <a:pPr lvl="4" eaLnBrk="1" latinLnBrk="0" hangingPunct="1"/>
            <a:r>
              <a:rPr lang="fa-IR" smtClean="0"/>
              <a:t>سطح پنجم</a:t>
            </a:r>
            <a:endParaRPr kumimoji="0" lang="en-US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E266C3-0986-49DB-AEDC-C78C87BB97C0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03/24/1433</a:t>
            </a:fld>
            <a:endParaRPr lang="fa-I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0DDECE-7C05-4033-9893-E431579E44F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023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سربرگ بخ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3" name="نگهدارنده مکان متن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a-IR" smtClean="0"/>
              <a:t>برای ویرایش سبک متن اسلاید اصلی، کلیک نمایید</a:t>
            </a:r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E266C3-0986-49DB-AEDC-C78C87BB97C0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03/24/1433</a:t>
            </a:fld>
            <a:endParaRPr lang="fa-I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0DDECE-7C05-4033-9893-E431579E44F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450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دو محتو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a-IR" smtClean="0"/>
              <a:t>برای ویرایش سبک متن اسلاید اصلی، کلیک نمایید</a:t>
            </a:r>
          </a:p>
          <a:p>
            <a:pPr lvl="1" eaLnBrk="1" latinLnBrk="0" hangingPunct="1"/>
            <a:r>
              <a:rPr lang="fa-IR" smtClean="0"/>
              <a:t>سطح دوم</a:t>
            </a:r>
          </a:p>
          <a:p>
            <a:pPr lvl="2" eaLnBrk="1" latinLnBrk="0" hangingPunct="1"/>
            <a:r>
              <a:rPr lang="fa-IR" smtClean="0"/>
              <a:t>سطح سوم</a:t>
            </a:r>
          </a:p>
          <a:p>
            <a:pPr lvl="3" eaLnBrk="1" latinLnBrk="0" hangingPunct="1"/>
            <a:r>
              <a:rPr lang="fa-IR" smtClean="0"/>
              <a:t>سطح چهارم</a:t>
            </a:r>
          </a:p>
          <a:p>
            <a:pPr lvl="4" eaLnBrk="1" latinLnBrk="0" hangingPunct="1"/>
            <a:r>
              <a:rPr lang="fa-IR" smtClean="0"/>
              <a:t>سطح پنجم</a:t>
            </a:r>
            <a:endParaRPr kumimoji="0" lang="en-US"/>
          </a:p>
        </p:txBody>
      </p:sp>
      <p:sp>
        <p:nvSpPr>
          <p:cNvPr id="4" name="نگهدارنده مکان محتوا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a-IR" smtClean="0"/>
              <a:t>برای ویرایش سبک متن اسلاید اصلی، کلیک نمایید</a:t>
            </a:r>
          </a:p>
          <a:p>
            <a:pPr lvl="1" eaLnBrk="1" latinLnBrk="0" hangingPunct="1"/>
            <a:r>
              <a:rPr lang="fa-IR" smtClean="0"/>
              <a:t>سطح دوم</a:t>
            </a:r>
          </a:p>
          <a:p>
            <a:pPr lvl="2" eaLnBrk="1" latinLnBrk="0" hangingPunct="1"/>
            <a:r>
              <a:rPr lang="fa-IR" smtClean="0"/>
              <a:t>سطح سوم</a:t>
            </a:r>
          </a:p>
          <a:p>
            <a:pPr lvl="3" eaLnBrk="1" latinLnBrk="0" hangingPunct="1"/>
            <a:r>
              <a:rPr lang="fa-IR" smtClean="0"/>
              <a:t>سطح چهارم</a:t>
            </a:r>
          </a:p>
          <a:p>
            <a:pPr lvl="4" eaLnBrk="1" latinLnBrk="0" hangingPunct="1"/>
            <a:r>
              <a:rPr lang="fa-IR" smtClean="0"/>
              <a:t>سطح پنجم</a:t>
            </a:r>
            <a:endParaRPr kumimoji="0" lang="en-US"/>
          </a:p>
        </p:txBody>
      </p:sp>
      <p:sp>
        <p:nvSpPr>
          <p:cNvPr id="5" name="نگهدارنده مکان تاری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E266C3-0986-49DB-AEDC-C78C87BB97C0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03/24/1433</a:t>
            </a:fld>
            <a:endParaRPr lang="fa-I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نگهدارنده مکان پانویس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نگهدارنده مکان شماره اسلاید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0DDECE-7C05-4033-9893-E431579E44F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157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یس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3" name="نگهدارنده مکان متن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a-IR" smtClean="0"/>
              <a:t>برای ویرایش سبک متن اسلاید اصلی، کلیک نمایید</a:t>
            </a:r>
          </a:p>
        </p:txBody>
      </p:sp>
      <p:sp>
        <p:nvSpPr>
          <p:cNvPr id="4" name="نگهدارنده مکان متن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a-IR" smtClean="0"/>
              <a:t>برای ویرایش سبک متن اسلاید اصلی، کلیک نمایید</a:t>
            </a:r>
          </a:p>
        </p:txBody>
      </p:sp>
      <p:sp>
        <p:nvSpPr>
          <p:cNvPr id="5" name="نگهدارنده مکان محتوا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a-IR" smtClean="0"/>
              <a:t>برای ویرایش سبک متن اسلاید اصلی، کلیک نمایید</a:t>
            </a:r>
          </a:p>
          <a:p>
            <a:pPr lvl="1" eaLnBrk="1" latinLnBrk="0" hangingPunct="1"/>
            <a:r>
              <a:rPr lang="fa-IR" smtClean="0"/>
              <a:t>سطح دوم</a:t>
            </a:r>
          </a:p>
          <a:p>
            <a:pPr lvl="2" eaLnBrk="1" latinLnBrk="0" hangingPunct="1"/>
            <a:r>
              <a:rPr lang="fa-IR" smtClean="0"/>
              <a:t>سطح سوم</a:t>
            </a:r>
          </a:p>
          <a:p>
            <a:pPr lvl="3" eaLnBrk="1" latinLnBrk="0" hangingPunct="1"/>
            <a:r>
              <a:rPr lang="fa-IR" smtClean="0"/>
              <a:t>سطح چهارم</a:t>
            </a:r>
          </a:p>
          <a:p>
            <a:pPr lvl="4" eaLnBrk="1" latinLnBrk="0" hangingPunct="1"/>
            <a:r>
              <a:rPr lang="fa-IR" smtClean="0"/>
              <a:t>سطح پنجم</a:t>
            </a:r>
            <a:endParaRPr kumimoji="0" lang="en-US"/>
          </a:p>
        </p:txBody>
      </p:sp>
      <p:sp>
        <p:nvSpPr>
          <p:cNvPr id="6" name="نگهدارنده مکان محتوا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a-IR" smtClean="0"/>
              <a:t>برای ویرایش سبک متن اسلاید اصلی، کلیک نمایید</a:t>
            </a:r>
          </a:p>
          <a:p>
            <a:pPr lvl="1" eaLnBrk="1" latinLnBrk="0" hangingPunct="1"/>
            <a:r>
              <a:rPr lang="fa-IR" smtClean="0"/>
              <a:t>سطح دوم</a:t>
            </a:r>
          </a:p>
          <a:p>
            <a:pPr lvl="2" eaLnBrk="1" latinLnBrk="0" hangingPunct="1"/>
            <a:r>
              <a:rPr lang="fa-IR" smtClean="0"/>
              <a:t>سطح سوم</a:t>
            </a:r>
          </a:p>
          <a:p>
            <a:pPr lvl="3" eaLnBrk="1" latinLnBrk="0" hangingPunct="1"/>
            <a:r>
              <a:rPr lang="fa-IR" smtClean="0"/>
              <a:t>سطح چهارم</a:t>
            </a:r>
          </a:p>
          <a:p>
            <a:pPr lvl="4" eaLnBrk="1" latinLnBrk="0" hangingPunct="1"/>
            <a:r>
              <a:rPr lang="fa-IR" smtClean="0"/>
              <a:t>سطح پنجم</a:t>
            </a:r>
            <a:endParaRPr kumimoji="0" lang="en-US"/>
          </a:p>
        </p:txBody>
      </p:sp>
      <p:sp>
        <p:nvSpPr>
          <p:cNvPr id="7" name="نگهدارنده مکان تاری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E266C3-0986-49DB-AEDC-C78C87BB97C0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03/24/1433</a:t>
            </a:fld>
            <a:endParaRPr lang="fa-I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نگهدارنده مکان پانویس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نگهدارنده مکان شماره اسلاید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0DDECE-7C05-4033-9893-E431579E44F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3182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تنه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3" name="نگهدارنده مکان تاری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E266C3-0986-49DB-AEDC-C78C87BB97C0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03/24/1433</a:t>
            </a:fld>
            <a:endParaRPr lang="fa-I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نگهدارنده مکان پانویس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نگهدارنده مکان شماره اسلاید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0DDECE-7C05-4033-9893-E431579E44F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040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خا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نگهدارنده مکان تاری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E266C3-0986-49DB-AEDC-C78C87BB97C0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03/24/1433</a:t>
            </a:fld>
            <a:endParaRPr lang="fa-I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نگهدارنده مکان پانویس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نگهدارنده مکان شماره اسلاید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0DDECE-7C05-4033-9893-E431579E44F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381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ا ب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3" name="نگهدارنده مکان متن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a-IR" smtClean="0"/>
              <a:t>برای ویرایش سبک متن اسلاید اصلی، کلیک نمایید</a:t>
            </a:r>
          </a:p>
        </p:txBody>
      </p:sp>
      <p:sp>
        <p:nvSpPr>
          <p:cNvPr id="4" name="نگهدارنده مکان محتوا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a-IR" smtClean="0"/>
              <a:t>برای ویرایش سبک متن اسلاید اصلی، کلیک نمایید</a:t>
            </a:r>
          </a:p>
          <a:p>
            <a:pPr lvl="1" eaLnBrk="1" latinLnBrk="0" hangingPunct="1"/>
            <a:r>
              <a:rPr lang="fa-IR" smtClean="0"/>
              <a:t>سطح دوم</a:t>
            </a:r>
          </a:p>
          <a:p>
            <a:pPr lvl="2" eaLnBrk="1" latinLnBrk="0" hangingPunct="1"/>
            <a:r>
              <a:rPr lang="fa-IR" smtClean="0"/>
              <a:t>سطح سوم</a:t>
            </a:r>
          </a:p>
          <a:p>
            <a:pPr lvl="3" eaLnBrk="1" latinLnBrk="0" hangingPunct="1"/>
            <a:r>
              <a:rPr lang="fa-IR" smtClean="0"/>
              <a:t>سطح چهارم</a:t>
            </a:r>
          </a:p>
          <a:p>
            <a:pPr lvl="4" eaLnBrk="1" latinLnBrk="0" hangingPunct="1"/>
            <a:r>
              <a:rPr lang="fa-IR" smtClean="0"/>
              <a:t>سطح پنجم</a:t>
            </a:r>
            <a:endParaRPr kumimoji="0" lang="en-US"/>
          </a:p>
        </p:txBody>
      </p:sp>
      <p:sp>
        <p:nvSpPr>
          <p:cNvPr id="5" name="نگهدارنده مکان تاری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E266C3-0986-49DB-AEDC-C78C87BB97C0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03/24/1433</a:t>
            </a:fld>
            <a:endParaRPr lang="fa-I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نگهدارنده مکان پانویس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نگهدارنده مکان شماره اسلاید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0DDECE-7C05-4033-9893-E431579E44F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169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 محتو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28407-0DC6-402E-8487-0E0D8381B065}" type="datetimeFigureOut">
              <a:rPr lang="fa-IR" smtClean="0"/>
              <a:t>03/24/1433</a:t>
            </a:fld>
            <a:endParaRPr lang="fa-IR"/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1CE5-BEA3-46EB-A743-1D12371127A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3972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تصویر ب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5" name="نگهدارنده مکان تاری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E266C3-0986-49DB-AEDC-C78C87BB97C0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03/24/1433</a:t>
            </a:fld>
            <a:endParaRPr lang="fa-I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نگهدارنده مکان پانویس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نگهدارنده مکان شماره اسلاید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0DDECE-7C05-4033-9893-E431579E44F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 algn="l" rtl="0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نگهدارنده مکان تصویر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a-IR" smtClean="0"/>
              <a:t>برای اضافه کردن تصویر نماد را کلیک نمایید</a:t>
            </a:r>
            <a:endParaRPr kumimoji="0" lang="en-US" dirty="0"/>
          </a:p>
        </p:txBody>
      </p:sp>
      <p:sp>
        <p:nvSpPr>
          <p:cNvPr id="9" name="نمودار گردش کار: پردازش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نمودار گردش کار: پردازش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نگهدارنده مکان متن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a-IR" smtClean="0"/>
              <a:t>برای ویرایش سبک متن اسلاید اصلی، کلیک نمایید</a:t>
            </a:r>
          </a:p>
        </p:txBody>
      </p:sp>
    </p:spTree>
    <p:extLst>
      <p:ext uri="{BB962C8B-B14F-4D97-AF65-F5344CB8AC3E}">
        <p14:creationId xmlns:p14="http://schemas.microsoft.com/office/powerpoint/2010/main" val="1254920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 متن عمود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3" name="نگهدارنده مکان متن عمودی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a-IR" smtClean="0"/>
              <a:t>برای ویرایش سبک متن اسلاید اصلی، کلیک نمایید</a:t>
            </a:r>
          </a:p>
          <a:p>
            <a:pPr lvl="1" eaLnBrk="1" latinLnBrk="0" hangingPunct="1"/>
            <a:r>
              <a:rPr lang="fa-IR" smtClean="0"/>
              <a:t>سطح دوم</a:t>
            </a:r>
          </a:p>
          <a:p>
            <a:pPr lvl="2" eaLnBrk="1" latinLnBrk="0" hangingPunct="1"/>
            <a:r>
              <a:rPr lang="fa-IR" smtClean="0"/>
              <a:t>سطح سوم</a:t>
            </a:r>
          </a:p>
          <a:p>
            <a:pPr lvl="3" eaLnBrk="1" latinLnBrk="0" hangingPunct="1"/>
            <a:r>
              <a:rPr lang="fa-IR" smtClean="0"/>
              <a:t>سطح چهارم</a:t>
            </a:r>
          </a:p>
          <a:p>
            <a:pPr lvl="4" eaLnBrk="1" latinLnBrk="0" hangingPunct="1"/>
            <a:r>
              <a:rPr lang="fa-IR" smtClean="0"/>
              <a:t>سطح پنجم</a:t>
            </a:r>
            <a:endParaRPr kumimoji="0" lang="en-US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E266C3-0986-49DB-AEDC-C78C87BB97C0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03/24/1433</a:t>
            </a:fld>
            <a:endParaRPr lang="fa-I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0DDECE-7C05-4033-9893-E431579E44F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1804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عمودی و مت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3" name="نگهدارنده مکان متن عمودی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a-IR" smtClean="0"/>
              <a:t>برای ویرایش سبک متن اسلاید اصلی، کلیک نمایید</a:t>
            </a:r>
          </a:p>
          <a:p>
            <a:pPr lvl="1" eaLnBrk="1" latinLnBrk="0" hangingPunct="1"/>
            <a:r>
              <a:rPr lang="fa-IR" smtClean="0"/>
              <a:t>سطح دوم</a:t>
            </a:r>
          </a:p>
          <a:p>
            <a:pPr lvl="2" eaLnBrk="1" latinLnBrk="0" hangingPunct="1"/>
            <a:r>
              <a:rPr lang="fa-IR" smtClean="0"/>
              <a:t>سطح سوم</a:t>
            </a:r>
          </a:p>
          <a:p>
            <a:pPr lvl="3" eaLnBrk="1" latinLnBrk="0" hangingPunct="1"/>
            <a:r>
              <a:rPr lang="fa-IR" smtClean="0"/>
              <a:t>سطح چهارم</a:t>
            </a:r>
          </a:p>
          <a:p>
            <a:pPr lvl="4" eaLnBrk="1" latinLnBrk="0" hangingPunct="1"/>
            <a:r>
              <a:rPr lang="fa-IR" smtClean="0"/>
              <a:t>سطح پنجم</a:t>
            </a:r>
            <a:endParaRPr kumimoji="0" lang="en-US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E266C3-0986-49DB-AEDC-C78C87BB97C0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03/24/1433</a:t>
            </a:fld>
            <a:endParaRPr lang="fa-I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0DDECE-7C05-4033-9893-E431579E44F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6207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عنوان اسلای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زیر نویس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a-IR" smtClean="0"/>
              <a:t>برای ویرایش سبک زیرعنوان اسلاید اصلی، کلیک نمایید</a:t>
            </a:r>
            <a:endParaRPr lang="fa-IR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28407-0DC6-402E-8487-0E0D8381B065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03/24/1433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1CE5-BEA3-46EB-A743-1D12371127AB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7831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 محتو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28407-0DC6-402E-8487-0E0D8381B065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03/24/1433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1CE5-BEA3-46EB-A743-1D12371127AB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385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سربرگ بخ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متن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28407-0DC6-402E-8487-0E0D8381B065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03/24/1433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1CE5-BEA3-46EB-A743-1D12371127AB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4811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دو محتو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4" name="نگهدارنده مکان محتوا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5" name="نگهدارنده مکان تاری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28407-0DC6-402E-8487-0E0D8381B065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03/24/1433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نگهدارنده مکان پانویس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نگهدارنده مکان شماره اسلاید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1CE5-BEA3-46EB-A743-1D12371127AB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8221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یس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متن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4" name="نگهدارنده مکان محتوا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5" name="نگهدارنده مکان متن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6" name="نگهدارنده مکان محتوا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7" name="نگهدارنده مکان تاری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28407-0DC6-402E-8487-0E0D8381B065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03/24/1433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نگهدارنده مکان پانویس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نگهدارنده مکان شماره اسلاید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1CE5-BEA3-46EB-A743-1D12371127AB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1067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تنه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تاری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28407-0DC6-402E-8487-0E0D8381B065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03/24/1433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نگهدارنده مکان پانویس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نگهدارنده مکان شماره اسلاید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1CE5-BEA3-46EB-A743-1D12371127AB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7929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خا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گهدارنده مکان تاری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28407-0DC6-402E-8487-0E0D8381B065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03/24/1433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نگهدارنده مکان پانویس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نگهدارنده مکان شماره اسلاید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1CE5-BEA3-46EB-A743-1D12371127AB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737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سربرگ بخ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متن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28407-0DC6-402E-8487-0E0D8381B065}" type="datetimeFigureOut">
              <a:rPr lang="fa-IR" smtClean="0"/>
              <a:t>03/24/1433</a:t>
            </a:fld>
            <a:endParaRPr lang="fa-IR"/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1CE5-BEA3-46EB-A743-1D12371127A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51429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ا ب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4" name="نگهدارنده مکان متن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5" name="نگهدارنده مکان تاری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28407-0DC6-402E-8487-0E0D8381B065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03/24/1433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نگهدارنده مکان پانویس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نگهدارنده مکان شماره اسلاید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1CE5-BEA3-46EB-A743-1D12371127AB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2141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تصویر ب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تصویر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نگهدارنده مکان متن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5" name="نگهدارنده مکان تاری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28407-0DC6-402E-8487-0E0D8381B065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03/24/1433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نگهدارنده مکان پانویس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نگهدارنده مکان شماره اسلاید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1CE5-BEA3-46EB-A743-1D12371127AB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8524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 متن عمود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متن عمودی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28407-0DC6-402E-8487-0E0D8381B065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03/24/1433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1CE5-BEA3-46EB-A743-1D12371127AB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5986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عمودی و مت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متن عمودی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28407-0DC6-402E-8487-0E0D8381B065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03/24/1433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1CE5-BEA3-46EB-A743-1D12371127AB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578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دو محتو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4" name="نگهدارنده مکان محتوا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5" name="نگهدارنده مکان تاری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28407-0DC6-402E-8487-0E0D8381B065}" type="datetimeFigureOut">
              <a:rPr lang="fa-IR" smtClean="0"/>
              <a:t>03/24/1433</a:t>
            </a:fld>
            <a:endParaRPr lang="fa-IR"/>
          </a:p>
        </p:txBody>
      </p:sp>
      <p:sp>
        <p:nvSpPr>
          <p:cNvPr id="6" name="نگهدارنده مکان پانویس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نگهدارنده مکان شماره اسلاید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1CE5-BEA3-46EB-A743-1D12371127A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49586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یس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متن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4" name="نگهدارنده مکان محتوا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5" name="نگهدارنده مکان متن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6" name="نگهدارنده مکان محتوا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7" name="نگهدارنده مکان تاری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28407-0DC6-402E-8487-0E0D8381B065}" type="datetimeFigureOut">
              <a:rPr lang="fa-IR" smtClean="0"/>
              <a:t>03/24/1433</a:t>
            </a:fld>
            <a:endParaRPr lang="fa-IR"/>
          </a:p>
        </p:txBody>
      </p:sp>
      <p:sp>
        <p:nvSpPr>
          <p:cNvPr id="8" name="نگهدارنده مکان پانویس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نگهدارنده مکان شماره اسلاید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1CE5-BEA3-46EB-A743-1D12371127A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83022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تنه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تاری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28407-0DC6-402E-8487-0E0D8381B065}" type="datetimeFigureOut">
              <a:rPr lang="fa-IR" smtClean="0"/>
              <a:t>03/24/1433</a:t>
            </a:fld>
            <a:endParaRPr lang="fa-IR"/>
          </a:p>
        </p:txBody>
      </p:sp>
      <p:sp>
        <p:nvSpPr>
          <p:cNvPr id="4" name="نگهدارنده مکان پانویس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نگهدارنده مکان شماره اسلاید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1CE5-BEA3-46EB-A743-1D12371127A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62296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خا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گهدارنده مکان تاری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28407-0DC6-402E-8487-0E0D8381B065}" type="datetimeFigureOut">
              <a:rPr lang="fa-IR" smtClean="0"/>
              <a:t>03/24/1433</a:t>
            </a:fld>
            <a:endParaRPr lang="fa-IR"/>
          </a:p>
        </p:txBody>
      </p:sp>
      <p:sp>
        <p:nvSpPr>
          <p:cNvPr id="3" name="نگهدارنده مکان پانویس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نگهدارنده مکان شماره اسلاید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1CE5-BEA3-46EB-A743-1D12371127A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06051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ا ب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4" name="نگهدارنده مکان متن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5" name="نگهدارنده مکان تاری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28407-0DC6-402E-8487-0E0D8381B065}" type="datetimeFigureOut">
              <a:rPr lang="fa-IR" smtClean="0"/>
              <a:t>03/24/1433</a:t>
            </a:fld>
            <a:endParaRPr lang="fa-IR"/>
          </a:p>
        </p:txBody>
      </p:sp>
      <p:sp>
        <p:nvSpPr>
          <p:cNvPr id="6" name="نگهدارنده مکان پانویس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نگهدارنده مکان شماره اسلاید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1CE5-BEA3-46EB-A743-1D12371127A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42464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تصویر ب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تصویر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نگهدارنده مکان متن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5" name="نگهدارنده مکان تاری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28407-0DC6-402E-8487-0E0D8381B065}" type="datetimeFigureOut">
              <a:rPr lang="fa-IR" smtClean="0"/>
              <a:t>03/24/1433</a:t>
            </a:fld>
            <a:endParaRPr lang="fa-IR"/>
          </a:p>
        </p:txBody>
      </p:sp>
      <p:sp>
        <p:nvSpPr>
          <p:cNvPr id="6" name="نگهدارنده مکان پانویس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نگهدارنده مکان شماره اسلاید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1CE5-BEA3-46EB-A743-1D12371127A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21673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گهدارنده مکان 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متن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28407-0DC6-402E-8487-0E0D8381B065}" type="datetimeFigureOut">
              <a:rPr lang="fa-IR" smtClean="0"/>
              <a:t>03/24/1433</a:t>
            </a:fld>
            <a:endParaRPr lang="fa-IR"/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F1CE5-BEA3-46EB-A743-1D12371127A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36994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نگهدارنده مکان عنوان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9" name="نگهدارنده مکان متن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a-IR" smtClean="0"/>
              <a:t>برای ویرایش سبک متن اسلاید اصلی، کلیک نمایید</a:t>
            </a:r>
          </a:p>
          <a:p>
            <a:pPr lvl="1" eaLnBrk="1" latinLnBrk="0" hangingPunct="1"/>
            <a:r>
              <a:rPr kumimoji="0" lang="fa-IR" smtClean="0"/>
              <a:t>سطح دوم</a:t>
            </a:r>
          </a:p>
          <a:p>
            <a:pPr lvl="2" eaLnBrk="1" latinLnBrk="0" hangingPunct="1"/>
            <a:r>
              <a:rPr kumimoji="0" lang="fa-IR" smtClean="0"/>
              <a:t>سطح سوم</a:t>
            </a:r>
          </a:p>
          <a:p>
            <a:pPr lvl="3" eaLnBrk="1" latinLnBrk="0" hangingPunct="1"/>
            <a:r>
              <a:rPr kumimoji="0" lang="fa-IR" smtClean="0"/>
              <a:t>سطح چهارم</a:t>
            </a:r>
          </a:p>
          <a:p>
            <a:pPr lvl="4" eaLnBrk="1" latinLnBrk="0" hangingPunct="1"/>
            <a:r>
              <a:rPr kumimoji="0" lang="fa-IR" smtClean="0"/>
              <a:t>سطح پنجم</a:t>
            </a:r>
            <a:endParaRPr kumimoji="0" lang="en-US"/>
          </a:p>
        </p:txBody>
      </p:sp>
      <p:sp>
        <p:nvSpPr>
          <p:cNvPr id="24" name="نگهدارنده مکان تاری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FE266C3-0986-49DB-AEDC-C78C87BB97C0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03/24/1433</a:t>
            </a:fld>
            <a:endParaRPr lang="fa-I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نگهدارنده مکان پانویس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a-I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نگهدارنده مکان شماره اسلاید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20DDECE-7C05-4033-9893-E431579E44F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245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گهدارنده مکان 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متن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28407-0DC6-402E-8487-0E0D8381B065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03/24/1433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F1CE5-BEA3-46EB-A743-1D12371127AB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01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1.jpg"/><Relationship Id="rId7" Type="http://schemas.openxmlformats.org/officeDocument/2006/relationships/diagramColors" Target="../diagrams/colors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3.jpg"/><Relationship Id="rId7" Type="http://schemas.openxmlformats.org/officeDocument/2006/relationships/diagramColors" Target="../diagrams/colors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4.jpg"/><Relationship Id="rId7" Type="http://schemas.openxmlformats.org/officeDocument/2006/relationships/diagramColors" Target="../diagrams/colors5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10" Type="http://schemas.openxmlformats.org/officeDocument/2006/relationships/audio" Target="../media/audio2.wav"/><Relationship Id="rId4" Type="http://schemas.openxmlformats.org/officeDocument/2006/relationships/diagramData" Target="../diagrams/data5.xml"/><Relationship Id="rId9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5.jpg"/><Relationship Id="rId7" Type="http://schemas.openxmlformats.org/officeDocument/2006/relationships/diagramColors" Target="../diagrams/colors6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6.jpg"/><Relationship Id="rId7" Type="http://schemas.openxmlformats.org/officeDocument/2006/relationships/diagramColors" Target="../diagrams/colors7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7.jpg"/><Relationship Id="rId7" Type="http://schemas.openxmlformats.org/officeDocument/2006/relationships/diagramColors" Target="../diagrams/colors8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9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29.jpg"/><Relationship Id="rId7" Type="http://schemas.openxmlformats.org/officeDocument/2006/relationships/diagramQuickStyle" Target="../diagrams/quickStyle9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10" Type="http://schemas.openxmlformats.org/officeDocument/2006/relationships/audio" Target="../media/audio2.wav"/><Relationship Id="rId4" Type="http://schemas.openxmlformats.org/officeDocument/2006/relationships/image" Target="../media/image14.jpeg"/><Relationship Id="rId9" Type="http://schemas.microsoft.com/office/2007/relationships/diagramDrawing" Target="../diagrams/drawing9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13" Type="http://schemas.microsoft.com/office/2007/relationships/diagramDrawing" Target="../diagrams/drawing11.xml"/><Relationship Id="rId18" Type="http://schemas.microsoft.com/office/2007/relationships/diagramDrawing" Target="../diagrams/drawing12.xml"/><Relationship Id="rId3" Type="http://schemas.openxmlformats.org/officeDocument/2006/relationships/image" Target="../media/image30.jpg"/><Relationship Id="rId7" Type="http://schemas.openxmlformats.org/officeDocument/2006/relationships/diagramColors" Target="../diagrams/colors10.xml"/><Relationship Id="rId12" Type="http://schemas.openxmlformats.org/officeDocument/2006/relationships/diagramColors" Target="../diagrams/colors11.xml"/><Relationship Id="rId17" Type="http://schemas.openxmlformats.org/officeDocument/2006/relationships/diagramColors" Target="../diagrams/colors12.xml"/><Relationship Id="rId2" Type="http://schemas.openxmlformats.org/officeDocument/2006/relationships/audio" Target="../media/audio2.wav"/><Relationship Id="rId16" Type="http://schemas.openxmlformats.org/officeDocument/2006/relationships/diagramQuickStyle" Target="../diagrams/quickStyl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11" Type="http://schemas.openxmlformats.org/officeDocument/2006/relationships/diagramQuickStyle" Target="../diagrams/quickStyle11.xml"/><Relationship Id="rId5" Type="http://schemas.openxmlformats.org/officeDocument/2006/relationships/diagramLayout" Target="../diagrams/layout10.xml"/><Relationship Id="rId15" Type="http://schemas.openxmlformats.org/officeDocument/2006/relationships/diagramLayout" Target="../diagrams/layout12.xml"/><Relationship Id="rId10" Type="http://schemas.openxmlformats.org/officeDocument/2006/relationships/diagramLayout" Target="../diagrams/layout11.xml"/><Relationship Id="rId19" Type="http://schemas.openxmlformats.org/officeDocument/2006/relationships/audio" Target="../media/audio2.wav"/><Relationship Id="rId4" Type="http://schemas.openxmlformats.org/officeDocument/2006/relationships/diagramData" Target="../diagrams/data10.xml"/><Relationship Id="rId9" Type="http://schemas.openxmlformats.org/officeDocument/2006/relationships/diagramData" Target="../diagrams/data11.xml"/><Relationship Id="rId14" Type="http://schemas.openxmlformats.org/officeDocument/2006/relationships/diagramData" Target="../diagrams/data12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31.jpg"/><Relationship Id="rId7" Type="http://schemas.openxmlformats.org/officeDocument/2006/relationships/diagramColors" Target="../diagrams/colors1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10" Type="http://schemas.openxmlformats.org/officeDocument/2006/relationships/audio" Target="../media/audio2.wav"/><Relationship Id="rId4" Type="http://schemas.openxmlformats.org/officeDocument/2006/relationships/diagramData" Target="../diagrams/data13.xml"/><Relationship Id="rId9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audio" Target="../media/audio2.wav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34.png"/><Relationship Id="rId5" Type="http://schemas.openxmlformats.org/officeDocument/2006/relationships/image" Target="../media/image33.jp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jpg"/><Relationship Id="rId7" Type="http://schemas.openxmlformats.org/officeDocument/2006/relationships/diagramColors" Target="../diagrams/colors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9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9.xml"/><Relationship Id="rId5" Type="http://schemas.openxmlformats.org/officeDocument/2006/relationships/audio" Target="../media/audio2.wav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07504" y="1241325"/>
            <a:ext cx="8856984" cy="3699843"/>
          </a:xfrm>
        </p:spPr>
        <p:txBody>
          <a:bodyPr>
            <a:prstTxWarp prst="textArchUp">
              <a:avLst/>
            </a:prstTxWarp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fa-IR" sz="9600" b="1" dirty="0" smtClean="0">
                <a:ln w="11430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2  Tabassom" pitchFamily="2" charset="-78"/>
              </a:rPr>
              <a:t>ب</a:t>
            </a:r>
            <a:br>
              <a:rPr lang="fa-IR" sz="9600" b="1" dirty="0" smtClean="0">
                <a:ln w="11430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2  Tabassom" pitchFamily="2" charset="-78"/>
              </a:rPr>
            </a:br>
            <a:r>
              <a:rPr lang="fa-IR" sz="9600" b="1" dirty="0" err="1" smtClean="0">
                <a:ln w="11430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2  Tabassom" pitchFamily="2" charset="-78"/>
              </a:rPr>
              <a:t>ب</a:t>
            </a:r>
            <a:r>
              <a:rPr lang="fa-IR" sz="9600" b="1" dirty="0" smtClean="0">
                <a:ln w="11430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2  Tabassom" pitchFamily="2" charset="-78"/>
              </a:rPr>
              <a:t/>
            </a:r>
            <a:br>
              <a:rPr lang="fa-IR" sz="9600" b="1" dirty="0" smtClean="0">
                <a:ln w="11430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2  Tabassom" pitchFamily="2" charset="-78"/>
              </a:rPr>
            </a:br>
            <a:r>
              <a:rPr lang="fa-IR" sz="11500" b="1" dirty="0" smtClean="0">
                <a:ln w="11430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2  Tabassom" pitchFamily="2" charset="-78"/>
              </a:rPr>
              <a:t/>
            </a:r>
            <a:br>
              <a:rPr lang="fa-IR" sz="11500" b="1" dirty="0" smtClean="0">
                <a:ln w="11430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2  Tabassom" pitchFamily="2" charset="-78"/>
              </a:rPr>
            </a:br>
            <a:r>
              <a:rPr lang="fa-IR" sz="9600" b="1" dirty="0">
                <a:ln w="11430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2  Tabassom" pitchFamily="2" charset="-78"/>
              </a:rPr>
              <a:t/>
            </a:r>
            <a:br>
              <a:rPr lang="fa-IR" sz="9600" b="1" dirty="0">
                <a:ln w="11430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2  Tabassom" pitchFamily="2" charset="-78"/>
              </a:rPr>
            </a:br>
            <a:r>
              <a:rPr lang="fa-IR" sz="9600" dirty="0" err="1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2  Tabassom" pitchFamily="2" charset="-78"/>
              </a:rPr>
              <a:t>بسم</a:t>
            </a:r>
            <a:r>
              <a:rPr lang="fa-IR" sz="9600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2  Tabassom" pitchFamily="2" charset="-78"/>
              </a:rPr>
              <a:t> الله </a:t>
            </a:r>
            <a:r>
              <a:rPr lang="fa-IR" sz="9600" dirty="0" err="1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2  Tabassom" pitchFamily="2" charset="-78"/>
              </a:rPr>
              <a:t>الرّحمن</a:t>
            </a:r>
            <a:r>
              <a:rPr lang="fa-IR" sz="9600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2  Tabassom" pitchFamily="2" charset="-78"/>
              </a:rPr>
              <a:t> </a:t>
            </a:r>
            <a:r>
              <a:rPr lang="fa-IR" sz="9600" dirty="0" err="1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2  Tabassom" pitchFamily="2" charset="-78"/>
              </a:rPr>
              <a:t>الرّحیم</a:t>
            </a:r>
            <a:endParaRPr lang="fa-IR" sz="9600" dirty="0">
              <a:ln w="18415" cmpd="sng">
                <a:solidFill>
                  <a:srgbClr val="00B0F0"/>
                </a:solidFill>
                <a:prstDash val="solid"/>
              </a:ln>
              <a:solidFill>
                <a:srgbClr val="92D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2  Tabassom" pitchFamily="2" charset="-78"/>
            </a:endParaRPr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457200" y="53012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7200" b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noFill/>
                <a:effectLst>
                  <a:glow rad="101600">
                    <a:srgbClr val="C00000">
                      <a:alpha val="40000"/>
                    </a:srgb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السلام</a:t>
            </a:r>
            <a:r>
              <a:rPr lang="fa-IR" sz="7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noFill/>
                <a:effectLst>
                  <a:glow rad="101600">
                    <a:srgbClr val="C00000">
                      <a:alpha val="40000"/>
                    </a:srgb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 علیک   حین  </a:t>
            </a:r>
            <a:r>
              <a:rPr lang="fa-IR" sz="7200" b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noFill/>
                <a:effectLst>
                  <a:glow rad="101600">
                    <a:srgbClr val="C00000">
                      <a:alpha val="40000"/>
                    </a:srgb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تصلی</a:t>
            </a:r>
            <a:r>
              <a:rPr lang="fa-IR" sz="7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noFill/>
                <a:effectLst>
                  <a:glow rad="101600">
                    <a:srgbClr val="C00000">
                      <a:alpha val="40000"/>
                    </a:srgb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  و  </a:t>
            </a:r>
            <a:r>
              <a:rPr lang="fa-IR" sz="7200" b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noFill/>
                <a:effectLst>
                  <a:glow rad="101600">
                    <a:srgbClr val="C00000">
                      <a:alpha val="40000"/>
                    </a:srgb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تقنت</a:t>
            </a:r>
            <a:endParaRPr lang="fa-IR" sz="7200" b="1" dirty="0">
              <a:ln w="18000">
                <a:solidFill>
                  <a:srgbClr val="FFFF00"/>
                </a:solidFill>
                <a:prstDash val="solid"/>
                <a:miter lim="800000"/>
              </a:ln>
              <a:noFill/>
              <a:effectLst>
                <a:glow rad="101600">
                  <a:srgbClr val="C00000">
                    <a:alpha val="40000"/>
                  </a:srgb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933"/>
            </a:avLst>
          </a:prstGeom>
          <a:blipFill>
            <a:blip r:embed="rId4"/>
            <a:tile tx="0" ty="0" sx="100000" sy="100000" flip="none" algn="tl"/>
          </a:blip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18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Rounded Rectangle 3"/>
          <p:cNvSpPr/>
          <p:nvPr/>
        </p:nvSpPr>
        <p:spPr>
          <a:xfrm>
            <a:off x="323528" y="332656"/>
            <a:ext cx="8568952" cy="6120680"/>
          </a:xfrm>
          <a:prstGeom prst="roundRect">
            <a:avLst>
              <a:gd name="adj" fmla="val 6708"/>
            </a:avLst>
          </a:prstGeom>
          <a:blipFill>
            <a:blip r:embed="rId4"/>
            <a:tile tx="0" ty="0" sx="100000" sy="100000" flip="none" algn="tl"/>
          </a:blip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هدف از وضو </a:t>
            </a:r>
            <a:r>
              <a:rPr lang="fa-IR" sz="40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وغسل</a:t>
            </a:r>
            <a:r>
              <a:rPr lang="fa-IR" sz="4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تطهیر </a:t>
            </a:r>
            <a:r>
              <a:rPr lang="fa-IR" sz="40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باطن و </a:t>
            </a:r>
            <a:r>
              <a:rPr lang="fa-IR" sz="40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ظاهراست</a:t>
            </a:r>
            <a:r>
              <a:rPr lang="fa-IR" sz="4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fa-IR" sz="40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fa-IR" sz="4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گناه، شکننده ی وضو و طهارت باطنی است.</a:t>
            </a:r>
          </a:p>
          <a:p>
            <a:pPr algn="ctr"/>
            <a:endParaRPr lang="fa-IR" sz="4000" dirty="0" smtClean="0">
              <a:ln>
                <a:solidFill>
                  <a:schemeClr val="bg1"/>
                </a:solidFill>
              </a:ln>
            </a:endParaRPr>
          </a:p>
          <a:p>
            <a:pPr algn="ctr"/>
            <a:r>
              <a:rPr lang="fa-IR" sz="3600" dirty="0" smtClean="0">
                <a:ln>
                  <a:solidFill>
                    <a:schemeClr val="bg1"/>
                  </a:solidFill>
                </a:ln>
                <a:cs typeface="2  Homa" pitchFamily="2" charset="-78"/>
              </a:rPr>
              <a:t>« </a:t>
            </a:r>
            <a:r>
              <a:rPr lang="fa-IR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cs typeface="2  Homa" pitchFamily="2" charset="-78"/>
              </a:rPr>
              <a:t>و ما </a:t>
            </a:r>
            <a:r>
              <a:rPr lang="fa-IR" sz="36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cs typeface="2  Homa" pitchFamily="2" charset="-78"/>
              </a:rPr>
              <a:t>یومن</a:t>
            </a:r>
            <a:r>
              <a:rPr lang="fa-IR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cs typeface="2  Homa" pitchFamily="2" charset="-78"/>
              </a:rPr>
              <a:t> </a:t>
            </a:r>
            <a:r>
              <a:rPr lang="fa-IR" sz="36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cs typeface="2  Homa" pitchFamily="2" charset="-78"/>
              </a:rPr>
              <a:t>أکثرهم</a:t>
            </a:r>
            <a:r>
              <a:rPr lang="fa-IR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cs typeface="2  Homa" pitchFamily="2" charset="-78"/>
              </a:rPr>
              <a:t> بالله </a:t>
            </a:r>
            <a:r>
              <a:rPr lang="fa-IR" sz="36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cs typeface="2  Homa" pitchFamily="2" charset="-78"/>
              </a:rPr>
              <a:t>إلّا</a:t>
            </a:r>
            <a:r>
              <a:rPr lang="fa-IR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cs typeface="2  Homa" pitchFamily="2" charset="-78"/>
              </a:rPr>
              <a:t> وهم </a:t>
            </a:r>
            <a:r>
              <a:rPr lang="fa-IR" sz="36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cs typeface="2  Homa" pitchFamily="2" charset="-78"/>
              </a:rPr>
              <a:t>مشرکون</a:t>
            </a:r>
            <a:r>
              <a:rPr lang="fa-IR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cs typeface="2  Homa" pitchFamily="2" charset="-78"/>
              </a:rPr>
              <a:t> </a:t>
            </a:r>
            <a:r>
              <a:rPr lang="fa-IR" sz="3600" dirty="0" smtClean="0">
                <a:ln>
                  <a:solidFill>
                    <a:schemeClr val="bg1"/>
                  </a:solidFill>
                </a:ln>
                <a:cs typeface="2  Homa" pitchFamily="2" charset="-78"/>
              </a:rPr>
              <a:t>»</a:t>
            </a:r>
          </a:p>
          <a:p>
            <a:pPr algn="ctr"/>
            <a:r>
              <a:rPr lang="fa-IR" sz="3600" dirty="0" smtClean="0">
                <a:ln>
                  <a:solidFill>
                    <a:schemeClr val="bg1"/>
                  </a:solidFill>
                </a:ln>
                <a:cs typeface="2  Homa" pitchFamily="2" charset="-78"/>
              </a:rPr>
              <a:t> </a:t>
            </a:r>
            <a:r>
              <a:rPr lang="fa-IR" sz="4000" dirty="0" smtClean="0">
                <a:ln>
                  <a:solidFill>
                    <a:schemeClr val="bg1"/>
                  </a:solidFill>
                </a:ln>
              </a:rPr>
              <a:t>یعنی بیشتر مؤمنان </a:t>
            </a:r>
            <a:r>
              <a:rPr lang="fa-IR" sz="4000" dirty="0" err="1" smtClean="0">
                <a:ln>
                  <a:solidFill>
                    <a:schemeClr val="bg1"/>
                  </a:solidFill>
                </a:ln>
              </a:rPr>
              <a:t>مشرکند</a:t>
            </a:r>
            <a:r>
              <a:rPr lang="fa-IR" sz="4000" dirty="0" smtClean="0">
                <a:ln>
                  <a:solidFill>
                    <a:schemeClr val="bg1"/>
                  </a:solidFill>
                </a:ln>
              </a:rPr>
              <a:t> </a:t>
            </a:r>
          </a:p>
          <a:p>
            <a:pPr algn="ctr"/>
            <a:endParaRPr lang="fa-IR" sz="4000" dirty="0" smtClean="0">
              <a:ln>
                <a:solidFill>
                  <a:schemeClr val="bg1"/>
                </a:solidFill>
              </a:ln>
              <a:cs typeface="2  Homa" pitchFamily="2" charset="-78"/>
            </a:endParaRPr>
          </a:p>
          <a:p>
            <a:pPr algn="ctr"/>
            <a:r>
              <a:rPr lang="fa-IR" sz="4000" dirty="0" smtClean="0">
                <a:ln>
                  <a:solidFill>
                    <a:schemeClr val="bg1"/>
                  </a:solidFill>
                </a:ln>
                <a:cs typeface="2  Homa" pitchFamily="2" charset="-78"/>
              </a:rPr>
              <a:t>« </a:t>
            </a:r>
            <a:r>
              <a:rPr lang="fa-IR" sz="40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cs typeface="2  Homa" pitchFamily="2" charset="-78"/>
              </a:rPr>
              <a:t>إنّما</a:t>
            </a:r>
            <a:r>
              <a:rPr lang="fa-IR" sz="40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cs typeface="2  Homa" pitchFamily="2" charset="-78"/>
              </a:rPr>
              <a:t> </a:t>
            </a:r>
            <a:r>
              <a:rPr lang="fa-IR" sz="40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cs typeface="2  Homa" pitchFamily="2" charset="-78"/>
              </a:rPr>
              <a:t>المشرکون</a:t>
            </a:r>
            <a:r>
              <a:rPr lang="fa-IR" sz="40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cs typeface="2  Homa" pitchFamily="2" charset="-78"/>
              </a:rPr>
              <a:t> </a:t>
            </a:r>
            <a:r>
              <a:rPr lang="fa-IR" sz="40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cs typeface="2  Homa" pitchFamily="2" charset="-78"/>
              </a:rPr>
              <a:t>نجَسٌ</a:t>
            </a:r>
            <a:r>
              <a:rPr lang="fa-IR" sz="4000" dirty="0" smtClean="0">
                <a:ln>
                  <a:solidFill>
                    <a:schemeClr val="bg1"/>
                  </a:solidFill>
                </a:ln>
                <a:cs typeface="2  Homa" pitchFamily="2" charset="-78"/>
              </a:rPr>
              <a:t>»</a:t>
            </a:r>
            <a:r>
              <a:rPr lang="fa-IR" sz="4000" dirty="0" smtClean="0">
                <a:ln>
                  <a:solidFill>
                    <a:schemeClr val="bg1"/>
                  </a:solidFill>
                </a:ln>
              </a:rPr>
              <a:t>   </a:t>
            </a:r>
          </a:p>
          <a:p>
            <a:pPr algn="ctr"/>
            <a:r>
              <a:rPr lang="fa-IR" sz="4000" dirty="0" smtClean="0">
                <a:ln>
                  <a:solidFill>
                    <a:schemeClr val="bg1"/>
                  </a:solidFill>
                </a:ln>
              </a:rPr>
              <a:t>پس بیشتر مؤمنان به نجاست باطنی آلوده </a:t>
            </a:r>
            <a:r>
              <a:rPr lang="fa-IR" sz="4000" dirty="0" err="1" smtClean="0">
                <a:ln>
                  <a:solidFill>
                    <a:schemeClr val="bg1"/>
                  </a:solidFill>
                </a:ln>
              </a:rPr>
              <a:t>اند</a:t>
            </a:r>
            <a:r>
              <a:rPr lang="fa-IR" sz="4000" dirty="0" smtClean="0">
                <a:ln>
                  <a:solidFill>
                    <a:schemeClr val="bg1"/>
                  </a:solidFill>
                </a:ln>
              </a:rPr>
              <a:t>. </a:t>
            </a:r>
            <a:r>
              <a:rPr lang="fa-IR" sz="2400" dirty="0" smtClean="0">
                <a:ln>
                  <a:solidFill>
                    <a:schemeClr val="bg1"/>
                  </a:solidFill>
                </a:ln>
              </a:rPr>
              <a:t>   </a:t>
            </a:r>
            <a:r>
              <a:rPr lang="fa-IR" dirty="0" smtClean="0">
                <a:ln>
                  <a:solidFill>
                    <a:schemeClr val="bg1"/>
                  </a:solidFill>
                </a:ln>
              </a:rPr>
              <a:t>   رازهای نماز ص36 </a:t>
            </a:r>
            <a:endParaRPr lang="fa-IR" dirty="0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01122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5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3339" y="332656"/>
            <a:ext cx="8229600" cy="1143000"/>
          </a:xfrm>
        </p:spPr>
        <p:txBody>
          <a:bodyPr/>
          <a:lstStyle/>
          <a:p>
            <a:endParaRPr lang="fa-IR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Rounded Rectangle 3"/>
          <p:cNvSpPr/>
          <p:nvPr/>
        </p:nvSpPr>
        <p:spPr>
          <a:xfrm>
            <a:off x="323528" y="332656"/>
            <a:ext cx="8496944" cy="6264696"/>
          </a:xfrm>
          <a:prstGeom prst="roundRect">
            <a:avLst>
              <a:gd name="adj" fmla="val 4912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6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2  Homa" pitchFamily="2" charset="-78"/>
              </a:rPr>
              <a:t>تیمم</a:t>
            </a:r>
            <a:r>
              <a:rPr lang="fa-IR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2  Homa" pitchFamily="2" charset="-78"/>
              </a:rPr>
              <a:t> ؛</a:t>
            </a:r>
            <a:r>
              <a:rPr lang="fa-IR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fa-IR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فروتنی ، بندگی </a:t>
            </a:r>
            <a:r>
              <a:rPr lang="fa-IR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وخشوع</a:t>
            </a:r>
            <a:r>
              <a:rPr lang="fa-IR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در پیشگاه قدرت </a:t>
            </a:r>
            <a:r>
              <a:rPr lang="fa-IR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مطلق</a:t>
            </a:r>
            <a:r>
              <a:rPr lang="fa-IR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خداوندی </a:t>
            </a:r>
            <a:r>
              <a:rPr lang="fa-IR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وتطهیر</a:t>
            </a:r>
            <a:r>
              <a:rPr lang="fa-IR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از هر نوع آلودگی باطنی است</a:t>
            </a:r>
          </a:p>
          <a:p>
            <a:pPr algn="ctr"/>
            <a:r>
              <a:rPr lang="fa-IR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fa-IR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fa-I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 </a:t>
            </a:r>
            <a:r>
              <a:rPr lang="fa-I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2  Homa" pitchFamily="2" charset="-78"/>
              </a:rPr>
              <a:t>ما </a:t>
            </a:r>
            <a:r>
              <a:rPr lang="fa-IR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2  Homa" pitchFamily="2" charset="-78"/>
              </a:rPr>
              <a:t>یرید</a:t>
            </a:r>
            <a:r>
              <a:rPr lang="fa-I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2  Homa" pitchFamily="2" charset="-78"/>
              </a:rPr>
              <a:t> الله </a:t>
            </a:r>
            <a:r>
              <a:rPr lang="fa-IR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2  Homa" pitchFamily="2" charset="-78"/>
              </a:rPr>
              <a:t>لیجعل</a:t>
            </a:r>
            <a:r>
              <a:rPr lang="fa-I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2  Homa" pitchFamily="2" charset="-78"/>
              </a:rPr>
              <a:t> علیکم من حرج </a:t>
            </a:r>
            <a:r>
              <a:rPr lang="fa-IR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2  Homa" pitchFamily="2" charset="-78"/>
              </a:rPr>
              <a:t>ولکن</a:t>
            </a:r>
            <a:r>
              <a:rPr lang="fa-I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2  Homa" pitchFamily="2" charset="-78"/>
              </a:rPr>
              <a:t> </a:t>
            </a:r>
            <a:r>
              <a:rPr lang="fa-IR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2  Homa" pitchFamily="2" charset="-78"/>
              </a:rPr>
              <a:t>یرید</a:t>
            </a:r>
            <a:r>
              <a:rPr lang="fa-I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2  Homa" pitchFamily="2" charset="-78"/>
              </a:rPr>
              <a:t> </a:t>
            </a:r>
            <a:r>
              <a:rPr lang="fa-IR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2  Homa" pitchFamily="2" charset="-78"/>
              </a:rPr>
              <a:t>لیطهرکم</a:t>
            </a:r>
            <a:r>
              <a:rPr lang="fa-I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2  Homa" pitchFamily="2" charset="-78"/>
              </a:rPr>
              <a:t> و </a:t>
            </a:r>
            <a:r>
              <a:rPr lang="fa-IR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2  Homa" pitchFamily="2" charset="-78"/>
              </a:rPr>
              <a:t>لیتم</a:t>
            </a:r>
            <a:r>
              <a:rPr lang="fa-I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2  Homa" pitchFamily="2" charset="-78"/>
              </a:rPr>
              <a:t> </a:t>
            </a:r>
            <a:r>
              <a:rPr lang="fa-IR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2  Homa" pitchFamily="2" charset="-78"/>
              </a:rPr>
              <a:t>نعمته</a:t>
            </a:r>
            <a:r>
              <a:rPr lang="fa-I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2  Homa" pitchFamily="2" charset="-78"/>
              </a:rPr>
              <a:t> علیکم </a:t>
            </a:r>
            <a:r>
              <a:rPr lang="fa-IR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2  Homa" pitchFamily="2" charset="-78"/>
              </a:rPr>
              <a:t>لعلکم</a:t>
            </a:r>
            <a:r>
              <a:rPr lang="fa-I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2  Homa" pitchFamily="2" charset="-78"/>
              </a:rPr>
              <a:t> </a:t>
            </a:r>
            <a:r>
              <a:rPr lang="fa-IR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2  Homa" pitchFamily="2" charset="-78"/>
              </a:rPr>
              <a:t>تشکرون</a:t>
            </a:r>
            <a:r>
              <a:rPr lang="fa-I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2  Homa" pitchFamily="2" charset="-78"/>
              </a:rPr>
              <a:t> </a:t>
            </a:r>
            <a:r>
              <a:rPr lang="fa-I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2  Homa" pitchFamily="2" charset="-78"/>
              </a:rPr>
              <a:t>» </a:t>
            </a:r>
            <a:r>
              <a:rPr lang="fa-I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2  Homa" pitchFamily="2" charset="-78"/>
              </a:rPr>
              <a:t>مائده/6</a:t>
            </a:r>
          </a:p>
          <a:p>
            <a:pPr algn="ctr"/>
            <a:endParaRPr lang="fa-I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2  Homa" pitchFamily="2" charset="-78"/>
            </a:endParaRPr>
          </a:p>
          <a:p>
            <a:pPr algn="ctr"/>
            <a:r>
              <a:rPr lang="fa-I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2  Homa" pitchFamily="2" charset="-78"/>
              </a:rPr>
              <a:t>راز طهارت لباس ، بدن ، سجده گاه و...  عاری شدن از هر نوع دل مشغولی و وابستگی و حقوق غیر خدا است.</a:t>
            </a:r>
            <a:endParaRPr lang="fa-I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969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5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Rounded Rectangle 3"/>
          <p:cNvSpPr/>
          <p:nvPr/>
        </p:nvSpPr>
        <p:spPr>
          <a:xfrm>
            <a:off x="251520" y="260648"/>
            <a:ext cx="8640960" cy="6408712"/>
          </a:xfrm>
          <a:prstGeom prst="roundRect">
            <a:avLst>
              <a:gd name="adj" fmla="val 5855"/>
            </a:avLst>
          </a:prstGeom>
          <a:solidFill>
            <a:srgbClr val="17024A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lvl="0" indent="-342900" algn="ctr">
              <a:spcBef>
                <a:spcPct val="20000"/>
              </a:spcBef>
              <a:buFont typeface="Arial" pitchFamily="34" charset="0"/>
              <a:buChar char="•"/>
            </a:pPr>
            <a:r>
              <a:rPr lang="fa-IR" sz="48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توسل به اولیای الهی و مقدم داشتن آنان </a:t>
            </a:r>
            <a:r>
              <a:rPr lang="fa-IR" sz="48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پیش </a:t>
            </a:r>
            <a:r>
              <a:rPr lang="fa-IR" sz="48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از </a:t>
            </a:r>
            <a:r>
              <a:rPr lang="fa-IR" sz="48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عبادات، </a:t>
            </a:r>
            <a:r>
              <a:rPr lang="fa-IR" sz="48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شرط صحت عبادت است</a:t>
            </a:r>
            <a:r>
              <a:rPr lang="fa-IR" sz="48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. </a:t>
            </a:r>
          </a:p>
          <a:p>
            <a:pPr marL="342900" lvl="0" indent="-342900" algn="ctr">
              <a:spcBef>
                <a:spcPct val="20000"/>
              </a:spcBef>
              <a:buFont typeface="Arial" pitchFamily="34" charset="0"/>
              <a:buChar char="•"/>
            </a:pPr>
            <a:r>
              <a:rPr lang="fa-IR" sz="2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(من دان الله </a:t>
            </a:r>
            <a:r>
              <a:rPr lang="fa-IR" sz="24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بعبادة</a:t>
            </a:r>
            <a:r>
              <a:rPr lang="fa-IR" sz="2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fa-IR" sz="24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یجهد</a:t>
            </a:r>
            <a:r>
              <a:rPr lang="fa-IR" sz="2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fa-IR" sz="24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فیها</a:t>
            </a:r>
            <a:r>
              <a:rPr lang="fa-IR" sz="2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نفسه </a:t>
            </a:r>
            <a:r>
              <a:rPr lang="fa-IR" sz="24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ولا</a:t>
            </a:r>
            <a:r>
              <a:rPr lang="fa-IR" sz="2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امام له من الله </a:t>
            </a:r>
            <a:r>
              <a:rPr lang="fa-IR" sz="24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فسعیه</a:t>
            </a:r>
            <a:r>
              <a:rPr lang="fa-IR" sz="2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غیر مقبول ) </a:t>
            </a:r>
            <a:r>
              <a:rPr lang="fa-IR" sz="11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وسا</a:t>
            </a:r>
            <a:r>
              <a:rPr lang="fa-IR" sz="11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fa-IR" sz="11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ئل</a:t>
            </a:r>
            <a:r>
              <a:rPr lang="fa-IR" sz="11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ج1 ص 90</a:t>
            </a:r>
            <a:endParaRPr lang="fa-IR" sz="1400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  <a:p>
            <a:pPr marL="342900" lvl="0" indent="-342900" algn="ctr">
              <a:spcBef>
                <a:spcPct val="20000"/>
              </a:spcBef>
              <a:buFont typeface="Arial" pitchFamily="34" charset="0"/>
              <a:buChar char="•"/>
            </a:pPr>
            <a:r>
              <a:rPr lang="fa-IR" sz="48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« </a:t>
            </a:r>
            <a:r>
              <a:rPr lang="fa-IR" sz="48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الّلهم</a:t>
            </a:r>
            <a:r>
              <a:rPr lang="fa-IR" sz="48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fa-IR" sz="48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إنِّی</a:t>
            </a:r>
            <a:r>
              <a:rPr lang="fa-IR" sz="48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fa-IR" sz="48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أتوجّه</a:t>
            </a:r>
            <a:r>
              <a:rPr lang="fa-IR" sz="48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fa-IR" sz="48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إلیک</a:t>
            </a:r>
            <a:r>
              <a:rPr lang="fa-IR" sz="48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fa-IR" sz="48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بمحمّدٍ</a:t>
            </a:r>
            <a:r>
              <a:rPr lang="fa-IR" sz="48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fa-IR" sz="48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وآل</a:t>
            </a:r>
            <a:r>
              <a:rPr lang="fa-IR" sz="48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محمّد </a:t>
            </a:r>
            <a:r>
              <a:rPr lang="fa-IR" sz="48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و </a:t>
            </a:r>
            <a:r>
              <a:rPr lang="fa-IR" sz="48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اُقدِّمهم</a:t>
            </a:r>
            <a:r>
              <a:rPr lang="fa-IR" sz="48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بین </a:t>
            </a:r>
            <a:r>
              <a:rPr lang="fa-IR" sz="48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صلاتی</a:t>
            </a:r>
            <a:r>
              <a:rPr lang="fa-IR" sz="48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و </a:t>
            </a:r>
            <a:r>
              <a:rPr lang="fa-IR" sz="48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أتقرَّبُ</a:t>
            </a:r>
            <a:r>
              <a:rPr lang="fa-IR" sz="48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fa-IR" sz="48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بهم </a:t>
            </a:r>
            <a:r>
              <a:rPr lang="fa-IR" sz="48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إلیک</a:t>
            </a:r>
            <a:r>
              <a:rPr lang="fa-IR" sz="48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fa-IR" sz="48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فاجعلنی</a:t>
            </a:r>
            <a:r>
              <a:rPr lang="fa-IR" sz="48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بهم </a:t>
            </a:r>
            <a:r>
              <a:rPr lang="fa-IR" sz="48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وجیهاً</a:t>
            </a:r>
            <a:r>
              <a:rPr lang="fa-IR" sz="48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فی </a:t>
            </a:r>
            <a:r>
              <a:rPr lang="fa-IR" sz="48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الدُّنیا</a:t>
            </a:r>
            <a:r>
              <a:rPr lang="fa-IR" sz="48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و </a:t>
            </a:r>
            <a:r>
              <a:rPr lang="fa-IR" sz="48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الآخرة</a:t>
            </a:r>
            <a:r>
              <a:rPr lang="fa-IR" sz="48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fa-IR" sz="48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ومن</a:t>
            </a:r>
            <a:r>
              <a:rPr lang="fa-IR" sz="48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fa-IR" sz="48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المقرّبین</a:t>
            </a:r>
            <a:r>
              <a:rPr lang="fa-IR" sz="48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» </a:t>
            </a:r>
            <a:r>
              <a:rPr lang="fa-IR" sz="28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ص/78</a:t>
            </a:r>
            <a:endParaRPr lang="fa-IR" sz="2800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21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Rounded Rectangle 3"/>
          <p:cNvSpPr/>
          <p:nvPr/>
        </p:nvSpPr>
        <p:spPr>
          <a:xfrm>
            <a:off x="203921" y="1340768"/>
            <a:ext cx="8712968" cy="5445224"/>
          </a:xfrm>
          <a:prstGeom prst="roundRect">
            <a:avLst>
              <a:gd name="adj" fmla="val 7675"/>
            </a:avLst>
          </a:prstGeom>
          <a:solidFill>
            <a:srgbClr val="023C09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2  Davat" pitchFamily="2" charset="-78"/>
              </a:rPr>
              <a:t>پیامبر فرمود:</a:t>
            </a:r>
          </a:p>
          <a:p>
            <a:pPr algn="ctr"/>
            <a:r>
              <a:rPr lang="fa-IR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2  Davat" pitchFamily="2" charset="-78"/>
              </a:rPr>
              <a:t>« لا عمل </a:t>
            </a:r>
            <a:r>
              <a:rPr lang="fa-IR" sz="3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2  Davat" pitchFamily="2" charset="-78"/>
              </a:rPr>
              <a:t>الاّ</a:t>
            </a:r>
            <a:r>
              <a:rPr lang="fa-IR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2  Davat" pitchFamily="2" charset="-78"/>
              </a:rPr>
              <a:t> </a:t>
            </a:r>
            <a:r>
              <a:rPr lang="fa-IR" sz="4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2  Davat" pitchFamily="2" charset="-78"/>
              </a:rPr>
              <a:t>بنیِّة</a:t>
            </a:r>
            <a:r>
              <a:rPr lang="fa-IR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2  Davat" pitchFamily="2" charset="-78"/>
              </a:rPr>
              <a:t> </a:t>
            </a:r>
            <a:r>
              <a:rPr lang="fa-IR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2  Davat" pitchFamily="2" charset="-78"/>
              </a:rPr>
              <a:t> </a:t>
            </a:r>
            <a:r>
              <a:rPr lang="fa-IR" sz="3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2  Davat" pitchFamily="2" charset="-78"/>
              </a:rPr>
              <a:t>ولا</a:t>
            </a:r>
            <a:r>
              <a:rPr lang="fa-IR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2  Davat" pitchFamily="2" charset="-78"/>
              </a:rPr>
              <a:t> </a:t>
            </a:r>
            <a:r>
              <a:rPr lang="fa-IR" sz="3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2  Davat" pitchFamily="2" charset="-78"/>
              </a:rPr>
              <a:t>عبادة</a:t>
            </a:r>
            <a:r>
              <a:rPr lang="fa-IR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2  Davat" pitchFamily="2" charset="-78"/>
              </a:rPr>
              <a:t>  </a:t>
            </a:r>
            <a:r>
              <a:rPr lang="fa-IR" sz="3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2  Davat" pitchFamily="2" charset="-78"/>
              </a:rPr>
              <a:t>الاّ</a:t>
            </a:r>
            <a:r>
              <a:rPr lang="fa-IR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2  Davat" pitchFamily="2" charset="-78"/>
              </a:rPr>
              <a:t> </a:t>
            </a:r>
            <a:r>
              <a:rPr lang="fa-IR" sz="3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2  Davat" pitchFamily="2" charset="-78"/>
              </a:rPr>
              <a:t>بیقین</a:t>
            </a:r>
            <a:r>
              <a:rPr lang="fa-IR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2  Davat" pitchFamily="2" charset="-78"/>
              </a:rPr>
              <a:t>  و لا کرم </a:t>
            </a:r>
            <a:r>
              <a:rPr lang="fa-IR" sz="3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2  Davat" pitchFamily="2" charset="-78"/>
              </a:rPr>
              <a:t>الاّ</a:t>
            </a:r>
            <a:r>
              <a:rPr lang="fa-IR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2  Davat" pitchFamily="2" charset="-78"/>
              </a:rPr>
              <a:t> </a:t>
            </a:r>
            <a:r>
              <a:rPr lang="fa-IR" sz="3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2  Davat" pitchFamily="2" charset="-78"/>
              </a:rPr>
              <a:t>بالتقوی</a:t>
            </a:r>
            <a:r>
              <a:rPr lang="fa-IR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2  Davat" pitchFamily="2" charset="-78"/>
              </a:rPr>
              <a:t> »</a:t>
            </a:r>
            <a:r>
              <a:rPr lang="fa-IR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2  Davat" pitchFamily="2" charset="-78"/>
              </a:rPr>
              <a:t> </a:t>
            </a:r>
          </a:p>
          <a:p>
            <a:pPr algn="ctr"/>
            <a:r>
              <a:rPr lang="fa-IR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2  Davat" pitchFamily="2" charset="-78"/>
              </a:rPr>
              <a:t>نیّت ، روح و جان عمل است</a:t>
            </a:r>
            <a:r>
              <a:rPr lang="fa-I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2  Davat" pitchFamily="2" charset="-78"/>
              </a:rPr>
              <a:t>. </a:t>
            </a:r>
          </a:p>
          <a:p>
            <a:pPr algn="ctr"/>
            <a:r>
              <a:rPr lang="fa-IR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2  Davat" pitchFamily="2" charset="-78"/>
              </a:rPr>
              <a:t>(بدن ناتوان با نیّت قوی </a:t>
            </a:r>
            <a:r>
              <a:rPr lang="fa-IR" sz="3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2  Davat" pitchFamily="2" charset="-78"/>
              </a:rPr>
              <a:t>تواناترین</a:t>
            </a:r>
            <a:r>
              <a:rPr lang="fa-IR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2  Davat" pitchFamily="2" charset="-78"/>
              </a:rPr>
              <a:t> بدن می شود.)</a:t>
            </a:r>
          </a:p>
          <a:p>
            <a:pPr algn="ctr"/>
            <a:r>
              <a:rPr lang="fa-IR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2  Davat" pitchFamily="2" charset="-78"/>
              </a:rPr>
              <a:t>در نزد خدا ، پاداش بستگی به نیّت دارد نه کثرت عمل.</a:t>
            </a:r>
          </a:p>
          <a:p>
            <a:pPr algn="ctr"/>
            <a:r>
              <a:rPr lang="fa-IR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2  Davat" pitchFamily="2" charset="-78"/>
              </a:rPr>
              <a:t>عمل به نیّت ، نیّت به اخلاص (علامت عاقل )، اخلاص به قلب سلیم </a:t>
            </a:r>
            <a:r>
              <a:rPr lang="fa-IR" sz="4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2  Davat" pitchFamily="2" charset="-78"/>
              </a:rPr>
              <a:t>وعاشق</a:t>
            </a:r>
            <a:r>
              <a:rPr lang="fa-IR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2  Davat" pitchFamily="2" charset="-78"/>
              </a:rPr>
              <a:t> خدا، </a:t>
            </a:r>
            <a:r>
              <a:rPr lang="fa-IR" sz="4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2  Davat" pitchFamily="2" charset="-78"/>
              </a:rPr>
              <a:t>وعشق</a:t>
            </a:r>
            <a:r>
              <a:rPr lang="fa-IR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2  Davat" pitchFamily="2" charset="-78"/>
              </a:rPr>
              <a:t> هم با انجام </a:t>
            </a:r>
            <a:r>
              <a:rPr lang="fa-IR" sz="4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2  Davat" pitchFamily="2" charset="-78"/>
              </a:rPr>
              <a:t>نوافل</a:t>
            </a:r>
            <a:r>
              <a:rPr lang="fa-IR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2  Davat" pitchFamily="2" charset="-78"/>
              </a:rPr>
              <a:t> ، حاصل می شود.       </a:t>
            </a:r>
            <a:r>
              <a:rPr lang="fa-IR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2  Davat" pitchFamily="2" charset="-78"/>
              </a:rPr>
              <a:t>ص/  69-73</a:t>
            </a:r>
            <a:endParaRPr lang="fa-IR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cs typeface="2  Davat" pitchFamily="2" charset="-78"/>
            </a:endParaRPr>
          </a:p>
        </p:txBody>
      </p:sp>
      <p:sp>
        <p:nvSpPr>
          <p:cNvPr id="5" name="32-Point Star 4"/>
          <p:cNvSpPr/>
          <p:nvPr/>
        </p:nvSpPr>
        <p:spPr>
          <a:xfrm>
            <a:off x="304463" y="0"/>
            <a:ext cx="8616551" cy="1342593"/>
          </a:xfrm>
          <a:prstGeom prst="star32">
            <a:avLst>
              <a:gd name="adj" fmla="val 44050"/>
            </a:avLst>
          </a:prstGeom>
          <a:blipFill>
            <a:blip r:embed="rId4"/>
            <a:tile tx="0" ty="0" sx="100000" sy="100000" flip="none" algn="tl"/>
          </a:blip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66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2  Davat" pitchFamily="2" charset="-78"/>
              </a:rPr>
              <a:t>نیّت </a:t>
            </a:r>
            <a:r>
              <a:rPr lang="fa-IR" sz="66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2  Davat" pitchFamily="2" charset="-78"/>
              </a:rPr>
              <a:t>؛ </a:t>
            </a:r>
            <a:r>
              <a:rPr lang="fa-IR" sz="54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2  Davat" pitchFamily="2" charset="-78"/>
              </a:rPr>
              <a:t>قصد قربت </a:t>
            </a:r>
            <a:endParaRPr lang="fa-IR" sz="240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2  Davat" pitchFamily="2" charset="-78"/>
            </a:endParaRPr>
          </a:p>
          <a:p>
            <a:pPr algn="ctr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49080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5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>
              <a:buNone/>
            </a:pPr>
            <a:endParaRPr lang="fa-IR" dirty="0"/>
          </a:p>
        </p:txBody>
      </p:sp>
      <p:graphicFrame>
        <p:nvGraphicFramePr>
          <p:cNvPr id="6" name="نمودار 5"/>
          <p:cNvGraphicFramePr/>
          <p:nvPr>
            <p:extLst>
              <p:ext uri="{D42A27DB-BD31-4B8C-83A1-F6EECF244321}">
                <p14:modId xmlns:p14="http://schemas.microsoft.com/office/powerpoint/2010/main" val="2832443217"/>
              </p:ext>
            </p:extLst>
          </p:nvPr>
        </p:nvGraphicFramePr>
        <p:xfrm>
          <a:off x="323528" y="188640"/>
          <a:ext cx="8568952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46708839"/>
      </p:ext>
    </p:extLst>
  </p:cSld>
  <p:clrMapOvr>
    <a:masterClrMapping/>
  </p:clrMapOvr>
  <p:transition spd="slow">
    <p:wipe dir="r"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7D475E1-38B0-4E3E-8854-686DD5975D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graphicEl>
                                              <a:dgm id="{F7D475E1-38B0-4E3E-8854-686DD5975D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F7D475E1-38B0-4E3E-8854-686DD5975D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graphicEl>
                                              <a:dgm id="{F7D475E1-38B0-4E3E-8854-686DD5975D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28420B3-3276-42DE-B167-43E5A92314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graphicEl>
                                              <a:dgm id="{928420B3-3276-42DE-B167-43E5A92314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928420B3-3276-42DE-B167-43E5A92314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graphicEl>
                                              <a:dgm id="{928420B3-3276-42DE-B167-43E5A92314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16286A-5A73-4174-B766-92278F8320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graphicEl>
                                              <a:dgm id="{5F16286A-5A73-4174-B766-92278F8320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graphicEl>
                                              <a:dgm id="{5F16286A-5A73-4174-B766-92278F8320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5F16286A-5A73-4174-B766-92278F8320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787913D-0C65-42D2-88B9-C59F034CD4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graphicEl>
                                              <a:dgm id="{C787913D-0C65-42D2-88B9-C59F034CD4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graphicEl>
                                              <a:dgm id="{C787913D-0C65-42D2-88B9-C59F034CD4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graphicEl>
                                              <a:dgm id="{C787913D-0C65-42D2-88B9-C59F034CD4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9AF2F9-8301-473F-9609-2974389FBB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graphicEl>
                                              <a:dgm id="{D19AF2F9-8301-473F-9609-2974389FBB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graphicEl>
                                              <a:dgm id="{D19AF2F9-8301-473F-9609-2974389FBB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graphicEl>
                                              <a:dgm id="{D19AF2F9-8301-473F-9609-2974389FBB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B7670E-8E43-4168-A96F-F5808C54E9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graphicEl>
                                              <a:dgm id="{07B7670E-8E43-4168-A96F-F5808C54E9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graphicEl>
                                              <a:dgm id="{07B7670E-8E43-4168-A96F-F5808C54E9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graphicEl>
                                              <a:dgm id="{07B7670E-8E43-4168-A96F-F5808C54E9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F3EFA20-A176-4798-889E-F5190E70C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graphicEl>
                                              <a:dgm id="{BF3EFA20-A176-4798-889E-F5190E70C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graphicEl>
                                              <a:dgm id="{BF3EFA20-A176-4798-889E-F5190E70C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graphicEl>
                                              <a:dgm id="{BF3EFA20-A176-4798-889E-F5190E70C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D2A42A0-8DA4-49DA-AE4D-BB1C27598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graphicEl>
                                              <a:dgm id="{AD2A42A0-8DA4-49DA-AE4D-BB1C27598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graphicEl>
                                              <a:dgm id="{AD2A42A0-8DA4-49DA-AE4D-BB1C27598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graphicEl>
                                              <a:dgm id="{AD2A42A0-8DA4-49DA-AE4D-BB1C275984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Rounded Rectangle 3"/>
          <p:cNvSpPr/>
          <p:nvPr/>
        </p:nvSpPr>
        <p:spPr>
          <a:xfrm>
            <a:off x="363757" y="2780928"/>
            <a:ext cx="8424936" cy="792088"/>
          </a:xfrm>
          <a:prstGeom prst="roundRect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lvl="0"/>
            <a:r>
              <a:rPr lang="fa-IR" sz="3200" dirty="0"/>
              <a:t>ایستادگی در برابر دل مشغولی های نفسانی </a:t>
            </a:r>
            <a:r>
              <a:rPr lang="fa-IR" sz="3200" dirty="0" err="1"/>
              <a:t>وعلائق</a:t>
            </a:r>
            <a:r>
              <a:rPr lang="fa-IR" sz="3200" dirty="0"/>
              <a:t> دنیوی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63758" y="3573016"/>
            <a:ext cx="8424935" cy="792088"/>
          </a:xfrm>
          <a:prstGeom prst="roundRect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lvl="0"/>
            <a:r>
              <a:rPr lang="fa-IR" sz="3200" dirty="0"/>
              <a:t>به یاد قیامت و ایستادن در پیشگاه الهی جهت حساب رسی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63757" y="4365104"/>
            <a:ext cx="8424935" cy="792088"/>
          </a:xfrm>
          <a:prstGeom prst="roundRect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lvl="0"/>
            <a:r>
              <a:rPr lang="fa-IR" sz="3600" dirty="0"/>
              <a:t>ایستادن به احترام قرائت قرآن و ذکر و </a:t>
            </a:r>
            <a:r>
              <a:rPr lang="fa-IR" sz="4000" dirty="0"/>
              <a:t>تکلم</a:t>
            </a:r>
            <a:r>
              <a:rPr lang="fa-IR" sz="3600" dirty="0"/>
              <a:t> با خدا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63757" y="5157192"/>
            <a:ext cx="8424935" cy="792088"/>
          </a:xfrm>
          <a:prstGeom prst="roundRect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lvl="0"/>
            <a:r>
              <a:rPr lang="fa-IR" sz="2800" dirty="0"/>
              <a:t>ایستادگی </a:t>
            </a:r>
            <a:r>
              <a:rPr lang="fa-IR" sz="2800" dirty="0" err="1"/>
              <a:t>باتمام</a:t>
            </a:r>
            <a:r>
              <a:rPr lang="fa-IR" sz="2800" dirty="0"/>
              <a:t> توان برای احیای </a:t>
            </a:r>
            <a:r>
              <a:rPr lang="fa-IR" sz="2800" dirty="0" err="1"/>
              <a:t>کلمةالله</a:t>
            </a:r>
            <a:r>
              <a:rPr lang="fa-IR" sz="2800" dirty="0"/>
              <a:t> </a:t>
            </a:r>
            <a:r>
              <a:rPr lang="fa-IR" sz="2800" dirty="0" err="1"/>
              <a:t>واعتلای</a:t>
            </a:r>
            <a:r>
              <a:rPr lang="fa-IR" sz="2800" dirty="0"/>
              <a:t> آن ( نمازی که اعتلا ندارد قیامی ندارد)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63757" y="5949280"/>
            <a:ext cx="8424935" cy="792088"/>
          </a:xfrm>
          <a:prstGeom prst="roundRect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lvl="0"/>
            <a:r>
              <a:rPr lang="fa-IR" sz="2400" dirty="0" err="1"/>
              <a:t>انّ</a:t>
            </a:r>
            <a:r>
              <a:rPr lang="fa-IR" sz="2400" dirty="0"/>
              <a:t> </a:t>
            </a:r>
            <a:r>
              <a:rPr lang="fa-IR" sz="2400" dirty="0" err="1"/>
              <a:t>الذین</a:t>
            </a:r>
            <a:r>
              <a:rPr lang="fa-IR" sz="2400" dirty="0"/>
              <a:t> </a:t>
            </a:r>
            <a:r>
              <a:rPr lang="fa-IR" sz="2400" dirty="0" err="1"/>
              <a:t>قالو</a:t>
            </a:r>
            <a:r>
              <a:rPr lang="fa-IR" sz="2400" dirty="0"/>
              <a:t> </a:t>
            </a:r>
            <a:r>
              <a:rPr lang="fa-IR" sz="2400" dirty="0" err="1"/>
              <a:t>ربناالله</a:t>
            </a:r>
            <a:r>
              <a:rPr lang="fa-IR" sz="2400" dirty="0"/>
              <a:t> </a:t>
            </a:r>
            <a:r>
              <a:rPr lang="fa-IR" sz="2400" dirty="0" err="1"/>
              <a:t>ثم</a:t>
            </a:r>
            <a:r>
              <a:rPr lang="fa-IR" sz="2400" dirty="0"/>
              <a:t> </a:t>
            </a:r>
            <a:r>
              <a:rPr lang="fa-IR" sz="2400" dirty="0" err="1"/>
              <a:t>استقامواتتنزّل</a:t>
            </a:r>
            <a:r>
              <a:rPr lang="fa-IR" sz="2400" dirty="0"/>
              <a:t> </a:t>
            </a:r>
            <a:r>
              <a:rPr lang="fa-IR" sz="2400" dirty="0" err="1"/>
              <a:t>علیهم</a:t>
            </a:r>
            <a:r>
              <a:rPr lang="fa-IR" sz="2400" dirty="0"/>
              <a:t> </a:t>
            </a:r>
            <a:r>
              <a:rPr lang="fa-IR" sz="2400" dirty="0" err="1"/>
              <a:t>الملائکة</a:t>
            </a:r>
            <a:r>
              <a:rPr lang="fa-IR" sz="2400" dirty="0"/>
              <a:t> </a:t>
            </a:r>
            <a:r>
              <a:rPr lang="fa-IR" sz="2400" dirty="0" err="1"/>
              <a:t>بأن</a:t>
            </a:r>
            <a:r>
              <a:rPr lang="fa-IR" sz="2400" dirty="0"/>
              <a:t> </a:t>
            </a:r>
            <a:r>
              <a:rPr lang="fa-IR" sz="2400" dirty="0" err="1"/>
              <a:t>لاتخافوا</a:t>
            </a:r>
            <a:r>
              <a:rPr lang="fa-IR" sz="2400" dirty="0"/>
              <a:t> </a:t>
            </a:r>
            <a:r>
              <a:rPr lang="fa-IR" sz="2400" dirty="0" err="1"/>
              <a:t>ولا</a:t>
            </a:r>
            <a:r>
              <a:rPr lang="fa-IR" sz="2400" dirty="0"/>
              <a:t> </a:t>
            </a:r>
            <a:r>
              <a:rPr lang="fa-IR" sz="2400" dirty="0" err="1"/>
              <a:t>تحزنوا</a:t>
            </a:r>
            <a:r>
              <a:rPr lang="fa-IR" sz="2400" dirty="0"/>
              <a:t> </a:t>
            </a:r>
            <a:r>
              <a:rPr lang="fa-IR" sz="2400" dirty="0" err="1"/>
              <a:t>وابشروا</a:t>
            </a:r>
            <a:r>
              <a:rPr lang="fa-IR" sz="2400" dirty="0"/>
              <a:t> </a:t>
            </a:r>
            <a:r>
              <a:rPr lang="fa-IR" sz="2400" dirty="0" err="1"/>
              <a:t>بالجنّة</a:t>
            </a:r>
            <a:r>
              <a:rPr lang="fa-IR" sz="2400" dirty="0"/>
              <a:t> </a:t>
            </a:r>
            <a:r>
              <a:rPr lang="fa-IR" sz="2400" dirty="0" smtClean="0"/>
              <a:t>...       (فایده ی قیام )</a:t>
            </a:r>
            <a:endParaRPr lang="fa-IR" sz="2400" dirty="0"/>
          </a:p>
        </p:txBody>
      </p:sp>
      <p:sp>
        <p:nvSpPr>
          <p:cNvPr id="11" name="عنوان 10"/>
          <p:cNvSpPr>
            <a:spLocks noGrp="1"/>
          </p:cNvSpPr>
          <p:nvPr>
            <p:ph type="title"/>
          </p:nvPr>
        </p:nvSpPr>
        <p:spPr>
          <a:xfrm>
            <a:off x="421197" y="17240"/>
            <a:ext cx="8327267" cy="963488"/>
          </a:xfrm>
          <a:prstGeom prst="star32">
            <a:avLst>
              <a:gd name="adj" fmla="val 42922"/>
            </a:avLst>
          </a:prstGeom>
          <a:solidFill>
            <a:srgbClr val="00B050"/>
          </a:solidFill>
          <a:ln w="38100"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rmAutofit fontScale="90000"/>
          </a:bodyPr>
          <a:lstStyle/>
          <a:p>
            <a:pPr algn="ctr"/>
            <a:r>
              <a:rPr lang="fa-IR" sz="72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قیام</a:t>
            </a:r>
            <a:endParaRPr lang="fa-IR" sz="72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63757" y="1052736"/>
            <a:ext cx="8424936" cy="864096"/>
          </a:xfrm>
          <a:prstGeom prst="roundRect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>
              <a:spcBef>
                <a:spcPct val="20000"/>
              </a:spcBef>
            </a:pPr>
            <a:r>
              <a:rPr lang="fa-IR" sz="3600" dirty="0" smtClean="0">
                <a:solidFill>
                  <a:prstClr val="black"/>
                </a:solidFill>
              </a:rPr>
              <a:t> </a:t>
            </a:r>
            <a:r>
              <a:rPr lang="fa-IR" sz="3600" dirty="0" err="1" smtClean="0">
                <a:solidFill>
                  <a:prstClr val="black"/>
                </a:solidFill>
              </a:rPr>
              <a:t>قوموا</a:t>
            </a:r>
            <a:r>
              <a:rPr lang="fa-IR" sz="3600" dirty="0" smtClean="0">
                <a:solidFill>
                  <a:prstClr val="black"/>
                </a:solidFill>
              </a:rPr>
              <a:t> </a:t>
            </a:r>
            <a:r>
              <a:rPr lang="fa-IR" sz="3600" dirty="0">
                <a:solidFill>
                  <a:prstClr val="black"/>
                </a:solidFill>
              </a:rPr>
              <a:t>لله </a:t>
            </a:r>
            <a:r>
              <a:rPr lang="fa-IR" sz="3600" dirty="0" err="1">
                <a:solidFill>
                  <a:prstClr val="black"/>
                </a:solidFill>
              </a:rPr>
              <a:t>قانتین</a:t>
            </a:r>
            <a:r>
              <a:rPr lang="fa-IR" sz="3600" dirty="0">
                <a:solidFill>
                  <a:prstClr val="black"/>
                </a:solidFill>
              </a:rPr>
              <a:t>....           </a:t>
            </a:r>
            <a:r>
              <a:rPr lang="fa-IR" sz="3600" dirty="0" smtClean="0">
                <a:solidFill>
                  <a:prstClr val="black"/>
                </a:solidFill>
              </a:rPr>
              <a:t>    </a:t>
            </a:r>
            <a:r>
              <a:rPr lang="fa-IR" sz="3600" dirty="0">
                <a:solidFill>
                  <a:prstClr val="black"/>
                </a:solidFill>
              </a:rPr>
              <a:t>....</a:t>
            </a:r>
            <a:r>
              <a:rPr lang="fa-IR" sz="3600" dirty="0" err="1">
                <a:solidFill>
                  <a:prstClr val="black"/>
                </a:solidFill>
              </a:rPr>
              <a:t>کونوا</a:t>
            </a:r>
            <a:r>
              <a:rPr lang="fa-IR" sz="3600" dirty="0">
                <a:solidFill>
                  <a:prstClr val="black"/>
                </a:solidFill>
              </a:rPr>
              <a:t> </a:t>
            </a:r>
            <a:r>
              <a:rPr lang="fa-IR" sz="3600" dirty="0" err="1">
                <a:solidFill>
                  <a:prstClr val="black"/>
                </a:solidFill>
              </a:rPr>
              <a:t>قوّامین</a:t>
            </a:r>
            <a:r>
              <a:rPr lang="fa-IR" sz="3600" dirty="0">
                <a:solidFill>
                  <a:prstClr val="black"/>
                </a:solidFill>
              </a:rPr>
              <a:t> لله </a:t>
            </a:r>
            <a:endParaRPr lang="fa-IR" sz="4400" dirty="0">
              <a:solidFill>
                <a:prstClr val="black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63757" y="1954170"/>
            <a:ext cx="8424936" cy="826758"/>
          </a:xfrm>
          <a:prstGeom prst="roundRect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lvl="0"/>
            <a:r>
              <a:rPr lang="fa-IR" sz="3200" dirty="0"/>
              <a:t>آمادگی برای </a:t>
            </a:r>
            <a:r>
              <a:rPr lang="fa-IR" sz="3200" dirty="0" err="1"/>
              <a:t>امتثال</a:t>
            </a:r>
            <a:r>
              <a:rPr lang="fa-IR" sz="3200" dirty="0"/>
              <a:t> اوامر الهی </a:t>
            </a:r>
          </a:p>
        </p:txBody>
      </p:sp>
    </p:spTree>
    <p:extLst>
      <p:ext uri="{BB962C8B-B14F-4D97-AF65-F5344CB8AC3E}">
        <p14:creationId xmlns:p14="http://schemas.microsoft.com/office/powerpoint/2010/main" val="326213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bomb.wav"/>
          </p:stSnd>
        </p:sndAc>
      </p:transition>
    </mc:Choice>
    <mc:Fallback xmlns="">
      <p:transition spd="slow"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32-Point Star 3"/>
          <p:cNvSpPr/>
          <p:nvPr/>
        </p:nvSpPr>
        <p:spPr>
          <a:xfrm>
            <a:off x="467544" y="37186"/>
            <a:ext cx="8208912" cy="1152128"/>
          </a:xfrm>
          <a:prstGeom prst="star32">
            <a:avLst>
              <a:gd name="adj" fmla="val 45552"/>
            </a:avLst>
          </a:prstGeom>
          <a:solidFill>
            <a:srgbClr val="00B0F0"/>
          </a:solidFill>
          <a:ln w="76200">
            <a:solidFill>
              <a:srgbClr val="FFFF00"/>
            </a:solidFill>
            <a:prstDash val="sysDot"/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88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B Esfehan" pitchFamily="2" charset="-78"/>
              </a:rPr>
              <a:t>قرائت</a:t>
            </a:r>
            <a:endParaRPr lang="fa-IR" sz="8800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cs typeface="B Esfehan" pitchFamily="2" charset="-78"/>
            </a:endParaRPr>
          </a:p>
        </p:txBody>
      </p:sp>
      <p:graphicFrame>
        <p:nvGraphicFramePr>
          <p:cNvPr id="5" name="نگهدارنده مکان محتوا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856178"/>
              </p:ext>
            </p:extLst>
          </p:nvPr>
        </p:nvGraphicFramePr>
        <p:xfrm>
          <a:off x="251520" y="980728"/>
          <a:ext cx="8712968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1795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9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32C507F-8375-4321-B121-044C59DB2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532C507F-8375-4321-B121-044C59DB23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44EE03-BFCB-4883-9F0D-4184EFC529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3944EE03-BFCB-4883-9F0D-4184EFC529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B00F74C-0926-4228-B17B-031EBF5506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5B00F74C-0926-4228-B17B-031EBF5506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287899F-805C-45F8-A449-89DCB16A3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D287899F-805C-45F8-A449-89DCB16A3F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EB65C42-975C-4CBA-BF91-1C2D0F65A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8EB65C42-975C-4CBA-BF91-1C2D0F65A6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graphicFrame>
        <p:nvGraphicFramePr>
          <p:cNvPr id="5" name="نگهدارنده مکان محتوا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8725527"/>
              </p:ext>
            </p:extLst>
          </p:nvPr>
        </p:nvGraphicFramePr>
        <p:xfrm>
          <a:off x="251520" y="1600200"/>
          <a:ext cx="8640960" cy="51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32-Point Star 3"/>
          <p:cNvSpPr/>
          <p:nvPr/>
        </p:nvSpPr>
        <p:spPr>
          <a:xfrm>
            <a:off x="395536" y="116632"/>
            <a:ext cx="8280920" cy="1512168"/>
          </a:xfrm>
          <a:prstGeom prst="star32">
            <a:avLst>
              <a:gd name="adj" fmla="val 42489"/>
            </a:avLst>
          </a:prstGeom>
          <a:blipFill>
            <a:blip r:embed="rId9"/>
            <a:tile tx="0" ty="0" sx="100000" sy="100000" flip="none" algn="tl"/>
          </a:blip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a-IR" sz="72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ذ کر</a:t>
            </a:r>
            <a:r>
              <a:rPr lang="fa-IR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fa-IR" b="1" dirty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803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10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9AB320-766A-4DA9-A85A-E6431A75CB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A29AB320-766A-4DA9-A85A-E6431A75CB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A29AB320-766A-4DA9-A85A-E6431A75CB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A29AB320-766A-4DA9-A85A-E6431A75CB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C6B3451-68A0-46DB-B6B8-53B765376A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graphicEl>
                                              <a:dgm id="{CC6B3451-68A0-46DB-B6B8-53B765376A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CC6B3451-68A0-46DB-B6B8-53B765376A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CC6B3451-68A0-46DB-B6B8-53B765376A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25FA4B-5E39-4263-993E-C9869F970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graphicEl>
                                              <a:dgm id="{3D25FA4B-5E39-4263-993E-C9869F9707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3D25FA4B-5E39-4263-993E-C9869F970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3D25FA4B-5E39-4263-993E-C9869F970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graphicFrame>
        <p:nvGraphicFramePr>
          <p:cNvPr id="5" name="نگهدارنده مکان محتوا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7423777"/>
              </p:ext>
            </p:extLst>
          </p:nvPr>
        </p:nvGraphicFramePr>
        <p:xfrm>
          <a:off x="251520" y="1600200"/>
          <a:ext cx="8568952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32-Point Star 3"/>
          <p:cNvSpPr/>
          <p:nvPr/>
        </p:nvSpPr>
        <p:spPr>
          <a:xfrm>
            <a:off x="179512" y="0"/>
            <a:ext cx="8640960" cy="1556792"/>
          </a:xfrm>
          <a:prstGeom prst="star32">
            <a:avLst/>
          </a:prstGeom>
          <a:solidFill>
            <a:srgbClr val="19750D"/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7200" dirty="0" smtClean="0">
                <a:ln>
                  <a:solidFill>
                    <a:srgbClr val="FFC000"/>
                  </a:solidFill>
                </a:ln>
              </a:rPr>
              <a:t>رکوع</a:t>
            </a:r>
            <a:endParaRPr lang="fa-IR" sz="7200" dirty="0">
              <a:ln>
                <a:solidFill>
                  <a:srgbClr val="FFC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20855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arrow.wav"/>
          </p:stSnd>
        </p:sndAc>
      </p:transition>
    </mc:Choice>
    <mc:Fallback xmlns="">
      <p:transition spd="slow">
        <p:split orient="vert"/>
        <p:sndAc>
          <p:stSnd>
            <p:snd r:embed="rId9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24FAE73-3687-4BBE-A5A7-3A92AE022B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B24FAE73-3687-4BBE-A5A7-3A92AE022B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6E6D7B8-0D37-46B1-B810-D1848ABB8A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46E6D7B8-0D37-46B1-B810-D1848ABB8A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603D6AB-5672-4C5C-9CFB-337553EFA2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A603D6AB-5672-4C5C-9CFB-337553EFA2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D2082C4-5B90-45E5-8856-DF223ED53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6D2082C4-5B90-45E5-8856-DF223ED53C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D267371-031D-4B95-BCFA-37B1C416C2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0D267371-031D-4B95-BCFA-37B1C416C2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32-Point Star 3"/>
          <p:cNvSpPr/>
          <p:nvPr/>
        </p:nvSpPr>
        <p:spPr>
          <a:xfrm>
            <a:off x="539552" y="44624"/>
            <a:ext cx="8064896" cy="936104"/>
          </a:xfrm>
          <a:prstGeom prst="star32">
            <a:avLst>
              <a:gd name="adj" fmla="val 42913"/>
            </a:avLst>
          </a:prstGeom>
          <a:solidFill>
            <a:srgbClr val="00B050"/>
          </a:solidFill>
          <a:ln w="28575"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9600" dirty="0" smtClean="0">
                <a:ln>
                  <a:solidFill>
                    <a:srgbClr val="FF0000"/>
                  </a:solidFill>
                </a:ln>
              </a:rPr>
              <a:t> سجده</a:t>
            </a:r>
            <a:endParaRPr lang="fa-IR" sz="9600" dirty="0">
              <a:ln>
                <a:solidFill>
                  <a:srgbClr val="FF0000"/>
                </a:solidFill>
              </a:ln>
            </a:endParaRPr>
          </a:p>
        </p:txBody>
      </p:sp>
      <p:graphicFrame>
        <p:nvGraphicFramePr>
          <p:cNvPr id="5" name="نگهدارنده مکان محتوا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9547158"/>
              </p:ext>
            </p:extLst>
          </p:nvPr>
        </p:nvGraphicFramePr>
        <p:xfrm>
          <a:off x="179512" y="1052736"/>
          <a:ext cx="885698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37852558"/>
      </p:ext>
    </p:extLst>
  </p:cSld>
  <p:clrMapOvr>
    <a:masterClrMapping/>
  </p:clrMapOvr>
  <p:transition spd="slow">
    <p:wipe dir="r"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DAC73BB-FC7C-41E8-BC2A-EB7D9FA48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DDAC73BB-FC7C-41E8-BC2A-EB7D9FA48C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DDAC73BB-FC7C-41E8-BC2A-EB7D9FA48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DDAC73BB-FC7C-41E8-BC2A-EB7D9FA48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43C0DE0-0A47-469F-96CA-4936B88687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graphicEl>
                                              <a:dgm id="{B43C0DE0-0A47-469F-96CA-4936B88687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B43C0DE0-0A47-469F-96CA-4936B88687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B43C0DE0-0A47-469F-96CA-4936B88687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1B6B2C-6EA1-450D-B494-560C8170C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graphicEl>
                                              <a:dgm id="{871B6B2C-6EA1-450D-B494-560C8170C8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871B6B2C-6EA1-450D-B494-560C8170C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871B6B2C-6EA1-450D-B494-560C8170C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C7A9A0-42F8-45E4-9FA5-1751AB658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graphicEl>
                                              <a:dgm id="{72C7A9A0-42F8-45E4-9FA5-1751AB658F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graphicEl>
                                              <a:dgm id="{72C7A9A0-42F8-45E4-9FA5-1751AB658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graphicEl>
                                              <a:dgm id="{72C7A9A0-42F8-45E4-9FA5-1751AB658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B86F42-675B-4F56-82E1-F0E0943862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graphicEl>
                                              <a:dgm id="{D0B86F42-675B-4F56-82E1-F0E0943862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graphicEl>
                                              <a:dgm id="{D0B86F42-675B-4F56-82E1-F0E0943862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D0B86F42-675B-4F56-82E1-F0E0943862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58F58C2-3E2E-4645-B009-4668CB316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graphicEl>
                                              <a:dgm id="{C58F58C2-3E2E-4645-B009-4668CB3169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graphicEl>
                                              <a:dgm id="{C58F58C2-3E2E-4645-B009-4668CB316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graphicEl>
                                              <a:dgm id="{C58F58C2-3E2E-4645-B009-4668CB316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A371B16-CD9A-4EB5-877F-4267C6FC1F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graphicEl>
                                              <a:dgm id="{1A371B16-CD9A-4EB5-877F-4267C6FC1F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graphicEl>
                                              <a:dgm id="{1A371B16-CD9A-4EB5-877F-4267C6FC1F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graphicEl>
                                              <a:dgm id="{1A371B16-CD9A-4EB5-877F-4267C6FC1F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7C38D20-546A-4CBC-9423-5029AA6091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graphicEl>
                                              <a:dgm id="{77C38D20-546A-4CBC-9423-5029AA6091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graphicEl>
                                              <a:dgm id="{77C38D20-546A-4CBC-9423-5029AA6091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graphicEl>
                                              <a:dgm id="{77C38D20-546A-4CBC-9423-5029AA6091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C9C703-AD70-4994-ABE9-F1591B4C5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graphicEl>
                                              <a:dgm id="{51C9C703-AD70-4994-ABE9-F1591B4C54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graphicEl>
                                              <a:dgm id="{51C9C703-AD70-4994-ABE9-F1591B4C5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graphicEl>
                                              <a:dgm id="{51C9C703-AD70-4994-ABE9-F1591B4C5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stretch>
            <a:fillRect t="-4000" r="-1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71600" y="4381941"/>
            <a:ext cx="7416825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3200" b="1" spc="50" dirty="0" smtClean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j-ea"/>
              </a:rPr>
              <a:t>  </a:t>
            </a:r>
            <a:r>
              <a:rPr lang="fa-IR" sz="32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j-ea"/>
                <a:cs typeface="2  Homa" pitchFamily="2" charset="-78"/>
              </a:rPr>
              <a:t>تأملّی</a:t>
            </a:r>
            <a:r>
              <a:rPr lang="fa-IR" sz="3200" b="1" spc="50" dirty="0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j-ea"/>
                <a:cs typeface="2  Homa" pitchFamily="2" charset="-78"/>
              </a:rPr>
              <a:t> </a:t>
            </a:r>
            <a:r>
              <a:rPr lang="fa-IR" sz="3200" b="1" spc="50" dirty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j-ea"/>
                <a:cs typeface="2  Homa" pitchFamily="2" charset="-78"/>
              </a:rPr>
              <a:t>در</a:t>
            </a:r>
            <a:r>
              <a:rPr lang="fa-IR" sz="3200" b="1" spc="50" dirty="0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j-ea"/>
                <a:cs typeface="2  Homa" pitchFamily="2" charset="-78"/>
              </a:rPr>
              <a:t>؛</a:t>
            </a:r>
            <a:r>
              <a:rPr lang="fa-IR" sz="8000" b="1" spc="50" dirty="0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j-ea"/>
                <a:cs typeface="2  Homa" pitchFamily="2" charset="-78"/>
              </a:rPr>
              <a:t> </a:t>
            </a:r>
            <a:endParaRPr lang="fa-IR" sz="7200" b="1" spc="50" dirty="0" smtClean="0">
              <a:ln w="1143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+mj-ea"/>
              <a:cs typeface="2  Homa" pitchFamily="2" charset="-78"/>
            </a:endParaRPr>
          </a:p>
          <a:p>
            <a:pPr algn="ctr"/>
            <a:r>
              <a:rPr lang="fa-IR" sz="7200" b="1" spc="50" dirty="0" smtClean="0">
                <a:ln w="3175">
                  <a:solidFill>
                    <a:srgbClr val="C0000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j-ea"/>
                <a:cs typeface="2  Sepideh Outline" pitchFamily="2" charset="-78"/>
              </a:rPr>
              <a:t>اسرار </a:t>
            </a:r>
            <a:r>
              <a:rPr lang="fa-IR" sz="7200" b="1" spc="50" dirty="0">
                <a:ln w="3175">
                  <a:solidFill>
                    <a:srgbClr val="C0000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j-ea"/>
                <a:cs typeface="2  Sepideh Outline" pitchFamily="2" charset="-78"/>
              </a:rPr>
              <a:t>نماز</a:t>
            </a:r>
            <a:endParaRPr lang="fa-IR" sz="1400" dirty="0">
              <a:ln w="3175">
                <a:solidFill>
                  <a:srgbClr val="C00000"/>
                </a:solidFill>
              </a:ln>
              <a:blipFill>
                <a:blip r:embed="rId4"/>
                <a:tile tx="0" ty="0" sx="100000" sy="100000" flip="none" algn="tl"/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2  Sepideh Outline" pitchFamily="2" charset="-78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35497" y="6165304"/>
            <a:ext cx="936104" cy="648072"/>
          </a:xfrm>
          <a:prstGeom prst="horizontalScroll">
            <a:avLst>
              <a:gd name="adj" fmla="val 15281"/>
            </a:avLst>
          </a:prstGeom>
          <a:solidFill>
            <a:schemeClr val="accent5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latin typeface="IranNastaliq" pitchFamily="18" charset="0"/>
                <a:cs typeface="IranNastaliq" pitchFamily="18" charset="0"/>
              </a:rPr>
              <a:t>علی  زارعی</a:t>
            </a:r>
            <a:endParaRPr lang="fa-IR" sz="2800" dirty="0"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5" name="نگهدارنده مکان محتوا 4"/>
          <p:cNvSpPr>
            <a:spLocks noGrp="1"/>
          </p:cNvSpPr>
          <p:nvPr>
            <p:ph idx="1"/>
          </p:nvPr>
        </p:nvSpPr>
        <p:spPr>
          <a:xfrm>
            <a:off x="187219" y="1412777"/>
            <a:ext cx="8784976" cy="1656183"/>
          </a:xfrm>
        </p:spPr>
        <p:txBody>
          <a:bodyPr>
            <a:prstTxWarp prst="textArchUp">
              <a:avLst>
                <a:gd name="adj" fmla="val 11269080"/>
              </a:avLst>
            </a:prstTxWarp>
            <a:no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divot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fa-IR" sz="11500" b="1" dirty="0" smtClean="0">
                <a:ln w="38100"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glow rad="228600">
                    <a:srgbClr val="19750D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2  Bardiya" pitchFamily="2" charset="-78"/>
              </a:rPr>
              <a:t>هجرت  به  ملکوت</a:t>
            </a:r>
            <a:endParaRPr lang="fa-IR" sz="11500" b="1" dirty="0">
              <a:ln w="38100">
                <a:solidFill>
                  <a:srgbClr val="FFFF00"/>
                </a:solidFill>
              </a:ln>
              <a:solidFill>
                <a:srgbClr val="C00000"/>
              </a:solidFill>
              <a:effectLst>
                <a:glow rad="228600">
                  <a:srgbClr val="19750D">
                    <a:alpha val="40000"/>
                  </a:srgb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2  Bardiya" pitchFamily="2" charset="-78"/>
            </a:endParaRPr>
          </a:p>
        </p:txBody>
      </p:sp>
      <p:sp>
        <p:nvSpPr>
          <p:cNvPr id="7" name="32-Point Star 6"/>
          <p:cNvSpPr/>
          <p:nvPr/>
        </p:nvSpPr>
        <p:spPr>
          <a:xfrm>
            <a:off x="179513" y="2980115"/>
            <a:ext cx="8856983" cy="1240973"/>
          </a:xfrm>
          <a:prstGeom prst="star32">
            <a:avLst>
              <a:gd name="adj" fmla="val 34296"/>
            </a:avLst>
          </a:prstGeom>
          <a:noFill/>
          <a:ln w="3175">
            <a:solidFill>
              <a:srgbClr val="FFFF00"/>
            </a:solidFill>
            <a:prstDash val="sysDash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ArchDown">
              <a:avLst>
                <a:gd name="adj" fmla="val 20569298"/>
              </a:avLst>
            </a:prstTxWarp>
            <a:noAutofit/>
          </a:bodyPr>
          <a:lstStyle/>
          <a:p>
            <a:pPr lvl="0" algn="ctr"/>
            <a:r>
              <a:rPr lang="fa-IR" sz="3600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            </a:t>
            </a:r>
            <a:r>
              <a:rPr lang="fa-IR" sz="34400" dirty="0" err="1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2  Homa" pitchFamily="2" charset="-78"/>
              </a:rPr>
              <a:t>فسبحان</a:t>
            </a:r>
            <a:r>
              <a:rPr lang="fa-IR" sz="3440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2  Homa" pitchFamily="2" charset="-78"/>
              </a:rPr>
              <a:t> </a:t>
            </a:r>
            <a:r>
              <a:rPr lang="fa-IR" sz="34400" dirty="0" err="1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2  Homa" pitchFamily="2" charset="-78"/>
              </a:rPr>
              <a:t>الّذی</a:t>
            </a:r>
            <a:r>
              <a:rPr lang="fa-IR" sz="3440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2  Homa" pitchFamily="2" charset="-78"/>
              </a:rPr>
              <a:t> </a:t>
            </a:r>
            <a:r>
              <a:rPr lang="fa-IR" sz="34400" dirty="0" err="1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2  Homa" pitchFamily="2" charset="-78"/>
              </a:rPr>
              <a:t>بیده</a:t>
            </a:r>
            <a:r>
              <a:rPr lang="fa-IR" sz="3440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2  Homa" pitchFamily="2" charset="-78"/>
              </a:rPr>
              <a:t> ملکوت کلّ </a:t>
            </a:r>
            <a:r>
              <a:rPr lang="fa-IR" sz="34400" dirty="0" err="1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2  Homa" pitchFamily="2" charset="-78"/>
              </a:rPr>
              <a:t>شيء</a:t>
            </a:r>
            <a:r>
              <a:rPr lang="fa-IR" sz="3600" dirty="0" err="1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ء</a:t>
            </a:r>
            <a:endParaRPr lang="fa-IR" sz="3600" dirty="0" smtClean="0">
              <a:ln>
                <a:solidFill>
                  <a:srgbClr val="FFFF00"/>
                </a:solidFill>
              </a:ln>
              <a:solidFill>
                <a:schemeClr val="tx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lvl="0" algn="ctr"/>
            <a:r>
              <a:rPr lang="fa-IR" dirty="0" err="1" smtClean="0">
                <a:solidFill>
                  <a:prstClr val="white"/>
                </a:solidFill>
              </a:rPr>
              <a:t>یس</a:t>
            </a:r>
            <a:r>
              <a:rPr lang="fa-IR" dirty="0" smtClean="0">
                <a:solidFill>
                  <a:prstClr val="white"/>
                </a:solidFill>
              </a:rPr>
              <a:t> </a:t>
            </a:r>
            <a:r>
              <a:rPr lang="fa-IR" dirty="0">
                <a:solidFill>
                  <a:prstClr val="white"/>
                </a:solidFill>
              </a:rPr>
              <a:t>/ 83</a:t>
            </a:r>
          </a:p>
        </p:txBody>
      </p:sp>
    </p:spTree>
    <p:extLst>
      <p:ext uri="{BB962C8B-B14F-4D97-AF65-F5344CB8AC3E}">
        <p14:creationId xmlns:p14="http://schemas.microsoft.com/office/powerpoint/2010/main" val="167864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5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graphicFrame>
        <p:nvGraphicFramePr>
          <p:cNvPr id="5" name="نگهدارنده مکان محتوا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2894499"/>
              </p:ext>
            </p:extLst>
          </p:nvPr>
        </p:nvGraphicFramePr>
        <p:xfrm>
          <a:off x="251520" y="1196752"/>
          <a:ext cx="871296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24-Point Star 3"/>
          <p:cNvSpPr/>
          <p:nvPr/>
        </p:nvSpPr>
        <p:spPr>
          <a:xfrm>
            <a:off x="467544" y="72008"/>
            <a:ext cx="8208912" cy="1052736"/>
          </a:xfrm>
          <a:prstGeom prst="star24">
            <a:avLst>
              <a:gd name="adj" fmla="val 45053"/>
            </a:avLst>
          </a:prstGeom>
          <a:solidFill>
            <a:srgbClr val="562002"/>
          </a:solidFill>
          <a:ln w="57150">
            <a:solidFill>
              <a:srgbClr val="FF0000"/>
            </a:solidFill>
          </a:ln>
          <a:effectLst>
            <a:glow rad="101600">
              <a:schemeClr val="accent6">
                <a:lumMod val="7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8000" dirty="0" err="1" smtClean="0">
                <a:ln>
                  <a:solidFill>
                    <a:srgbClr val="FF0000"/>
                  </a:solidFill>
                </a:ln>
              </a:rPr>
              <a:t>تشهّد</a:t>
            </a:r>
            <a:endParaRPr lang="fa-IR" sz="8000" dirty="0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42036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bomb.wav"/>
          </p:stSnd>
        </p:sndAc>
      </p:transition>
    </mc:Choice>
    <mc:Fallback xmlns="">
      <p:transition spd="med">
        <p:fade/>
        <p:sndAc>
          <p:stSnd>
            <p:snd r:embed="rId9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83EB466-B4AB-4B68-B571-862070ACCC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A83EB466-B4AB-4B68-B571-862070ACCC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A83EB466-B4AB-4B68-B571-862070ACCC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A83EB466-B4AB-4B68-B571-862070ACCC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6601775-4008-40E7-8840-D3F4BF06BD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graphicEl>
                                              <a:dgm id="{46601775-4008-40E7-8840-D3F4BF06BD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46601775-4008-40E7-8840-D3F4BF06BD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46601775-4008-40E7-8840-D3F4BF06BD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47F54E-3805-4E23-9025-EB5D49DE72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graphicEl>
                                              <a:dgm id="{9A47F54E-3805-4E23-9025-EB5D49DE72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9A47F54E-3805-4E23-9025-EB5D49DE72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9A47F54E-3805-4E23-9025-EB5D49DE72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FAC3DE2-B811-4818-82FA-B127091A5C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graphicEl>
                                              <a:dgm id="{0FAC3DE2-B811-4818-82FA-B127091A5C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graphicEl>
                                              <a:dgm id="{0FAC3DE2-B811-4818-82FA-B127091A5C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graphicEl>
                                              <a:dgm id="{0FAC3DE2-B811-4818-82FA-B127091A5C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3219CA8-A324-410F-ABFA-BBE15A9F1A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graphicEl>
                                              <a:dgm id="{33219CA8-A324-410F-ABFA-BBE15A9F1A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graphicEl>
                                              <a:dgm id="{33219CA8-A324-410F-ABFA-BBE15A9F1A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33219CA8-A324-410F-ABFA-BBE15A9F1A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24-Point Star 4"/>
          <p:cNvSpPr/>
          <p:nvPr/>
        </p:nvSpPr>
        <p:spPr>
          <a:xfrm>
            <a:off x="467544" y="44624"/>
            <a:ext cx="8208912" cy="1080120"/>
          </a:xfrm>
          <a:prstGeom prst="star24">
            <a:avLst>
              <a:gd name="adj" fmla="val 43635"/>
            </a:avLst>
          </a:prstGeom>
          <a:solidFill>
            <a:srgbClr val="4F81BD"/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66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سلام </a:t>
            </a:r>
            <a:endParaRPr lang="fa-IR" sz="660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67544" y="1124744"/>
            <a:ext cx="8208912" cy="1080120"/>
          </a:xfrm>
          <a:prstGeom prst="roundRect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600" dirty="0"/>
              <a:t>نامی از نامهای خداست.  بهشت هم  دارالسلام است</a:t>
            </a:r>
          </a:p>
          <a:p>
            <a:pPr algn="ctr"/>
            <a:endParaRPr lang="fa-IR" dirty="0"/>
          </a:p>
        </p:txBody>
      </p:sp>
      <p:sp>
        <p:nvSpPr>
          <p:cNvPr id="4" name="Rounded Rectangle 3"/>
          <p:cNvSpPr/>
          <p:nvPr/>
        </p:nvSpPr>
        <p:spPr>
          <a:xfrm>
            <a:off x="467544" y="2276872"/>
            <a:ext cx="8208912" cy="1080120"/>
          </a:xfrm>
          <a:prstGeom prst="roundRect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800" dirty="0"/>
              <a:t>علامت انتقال از حالت نماز به غیر نماز</a:t>
            </a:r>
            <a:r>
              <a:rPr lang="fa-IR" sz="2000" dirty="0" smtClean="0"/>
              <a:t>. </a:t>
            </a:r>
            <a:r>
              <a:rPr lang="fa-IR" dirty="0" smtClean="0"/>
              <a:t>(</a:t>
            </a:r>
            <a:r>
              <a:rPr lang="fa-IR" dirty="0"/>
              <a:t>هبوط از معراج و حضور در دنیا)</a:t>
            </a:r>
          </a:p>
          <a:p>
            <a:pPr algn="ctr"/>
            <a:endParaRPr lang="fa-IR" dirty="0"/>
          </a:p>
        </p:txBody>
      </p:sp>
      <p:sp>
        <p:nvSpPr>
          <p:cNvPr id="7" name="Rounded Rectangle 6"/>
          <p:cNvSpPr/>
          <p:nvPr/>
        </p:nvSpPr>
        <p:spPr>
          <a:xfrm>
            <a:off x="467544" y="3429000"/>
            <a:ext cx="8208912" cy="1080120"/>
          </a:xfrm>
          <a:prstGeom prst="roundRect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600" dirty="0" err="1"/>
              <a:t>تکبیرة</a:t>
            </a:r>
            <a:r>
              <a:rPr lang="fa-IR" sz="3600" dirty="0"/>
              <a:t> </a:t>
            </a:r>
            <a:r>
              <a:rPr lang="fa-IR" sz="3600" dirty="0" err="1"/>
              <a:t>الاحرام</a:t>
            </a:r>
            <a:r>
              <a:rPr lang="fa-IR" sz="3600" dirty="0"/>
              <a:t> ، سلام در اول نماز را منع می کند </a:t>
            </a:r>
          </a:p>
          <a:p>
            <a:pPr algn="ctr"/>
            <a:endParaRPr lang="fa-IR" dirty="0"/>
          </a:p>
        </p:txBody>
      </p:sp>
      <p:sp>
        <p:nvSpPr>
          <p:cNvPr id="8" name="Rounded Rectangle 7"/>
          <p:cNvSpPr/>
          <p:nvPr/>
        </p:nvSpPr>
        <p:spPr>
          <a:xfrm>
            <a:off x="467544" y="4581128"/>
            <a:ext cx="8208912" cy="1052736"/>
          </a:xfrm>
          <a:prstGeom prst="roundRect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4800" dirty="0"/>
              <a:t>سلامت </a:t>
            </a:r>
            <a:r>
              <a:rPr lang="fa-IR" sz="4800" dirty="0" err="1"/>
              <a:t>نمازگزار</a:t>
            </a:r>
            <a:r>
              <a:rPr lang="fa-IR" sz="4800" dirty="0"/>
              <a:t> از آتش دوزخ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67544" y="5661248"/>
            <a:ext cx="8208912" cy="1080120"/>
          </a:xfrm>
          <a:prstGeom prst="roundRect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2800" dirty="0" smtClean="0"/>
          </a:p>
          <a:p>
            <a:pPr algn="ctr"/>
            <a:r>
              <a:rPr lang="fa-IR" sz="2800" dirty="0" err="1" smtClean="0"/>
              <a:t>السلام</a:t>
            </a:r>
            <a:r>
              <a:rPr lang="fa-IR" sz="2800" dirty="0" smtClean="0"/>
              <a:t> </a:t>
            </a:r>
            <a:r>
              <a:rPr lang="fa-IR" sz="2800" dirty="0"/>
              <a:t>علیکم با توجه به سمت راست </a:t>
            </a:r>
            <a:r>
              <a:rPr lang="fa-IR" sz="2800" dirty="0" err="1"/>
              <a:t>وخطاب</a:t>
            </a:r>
            <a:r>
              <a:rPr lang="fa-IR" sz="2800" dirty="0"/>
              <a:t> به رقیب </a:t>
            </a:r>
            <a:r>
              <a:rPr lang="fa-IR" sz="2800" dirty="0" err="1"/>
              <a:t>وعتید</a:t>
            </a:r>
            <a:r>
              <a:rPr lang="fa-IR" sz="2800" dirty="0"/>
              <a:t> است    اصل نماز در معراج بنا نهاده شده است</a:t>
            </a:r>
          </a:p>
          <a:p>
            <a:pPr algn="ctr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02625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  <p:sndAc>
          <p:stSnd>
            <p:snd r:embed="rId2" name="bomb.wav"/>
          </p:stSnd>
        </p:sndAc>
      </p:transition>
    </mc:Choice>
    <mc:Fallback xmlns="">
      <p:transition spd="slow">
        <p:randomBar dir="vert"/>
        <p:sndAc>
          <p:stSnd>
            <p:snd r:embed="rId9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32-Point Star 3"/>
          <p:cNvSpPr/>
          <p:nvPr/>
        </p:nvSpPr>
        <p:spPr>
          <a:xfrm>
            <a:off x="251520" y="0"/>
            <a:ext cx="8640960" cy="1224136"/>
          </a:xfrm>
          <a:prstGeom prst="star32">
            <a:avLst>
              <a:gd name="adj" fmla="val 42913"/>
            </a:avLst>
          </a:prstGeom>
          <a:blipFill>
            <a:blip r:embed="rId4"/>
            <a:tile tx="0" ty="0" sx="100000" sy="100000" flip="none" algn="tl"/>
          </a:blipFill>
          <a:ln w="28575">
            <a:solidFill>
              <a:schemeClr val="accent6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8000" b="1" dirty="0" smtClean="0">
                <a:ln w="38100">
                  <a:solidFill>
                    <a:srgbClr val="FFFF00"/>
                  </a:solidFill>
                  <a:prstDash val="solid"/>
                </a:ln>
                <a:solidFill>
                  <a:srgbClr val="19750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قنوت</a:t>
            </a:r>
            <a:endParaRPr lang="fa-IR" sz="8000" b="1" dirty="0">
              <a:ln w="38100">
                <a:solidFill>
                  <a:srgbClr val="FFFF00"/>
                </a:solidFill>
                <a:prstDash val="solid"/>
              </a:ln>
              <a:solidFill>
                <a:srgbClr val="19750D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5" name="نگهدارنده مکان محتوا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5567476"/>
              </p:ext>
            </p:extLst>
          </p:nvPr>
        </p:nvGraphicFramePr>
        <p:xfrm>
          <a:off x="251520" y="1196752"/>
          <a:ext cx="856895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76930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bomb.wav"/>
          </p:stSnd>
        </p:sndAc>
      </p:transition>
    </mc:Choice>
    <mc:Fallback xmlns="">
      <p:transition spd="slow">
        <p:blinds dir="vert"/>
        <p:sndAc>
          <p:stSnd>
            <p:snd r:embed="rId10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571108-B338-4324-A0D0-C46F75CE2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5E571108-B338-4324-A0D0-C46F75CE2C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C7658D-367E-4D87-B171-7D6B4D4412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62C7658D-367E-4D87-B171-7D6B4D4412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805558-2D74-4786-B51A-4688E6011D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" dur="2000"/>
                                        <p:tgtEl>
                                          <p:spTgt spid="5">
                                            <p:graphicEl>
                                              <a:dgm id="{72805558-2D74-4786-B51A-4688E6011D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835074-47C0-4FC1-ABFB-ECCDD31325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2" dur="2000"/>
                                        <p:tgtEl>
                                          <p:spTgt spid="5">
                                            <p:graphicEl>
                                              <a:dgm id="{CD835074-47C0-4FC1-ABFB-ECCDD31325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95BA8B5-718A-441E-BF6B-58C5D58D55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7" dur="2000"/>
                                        <p:tgtEl>
                                          <p:spTgt spid="5">
                                            <p:graphicEl>
                                              <a:dgm id="{C95BA8B5-718A-441E-BF6B-58C5D58D55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BF6A99-0662-4A20-AD75-B4B67C077F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2" dur="2000"/>
                                        <p:tgtEl>
                                          <p:spTgt spid="5">
                                            <p:graphicEl>
                                              <a:dgm id="{7ABF6A99-0662-4A20-AD75-B4B67C077F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E102929-AE66-4A76-834B-AF9EB4701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7" dur="2000"/>
                                        <p:tgtEl>
                                          <p:spTgt spid="5">
                                            <p:graphicEl>
                                              <a:dgm id="{1E102929-AE66-4A76-834B-AF9EB47013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نمودار 3"/>
          <p:cNvGraphicFramePr/>
          <p:nvPr>
            <p:extLst>
              <p:ext uri="{D42A27DB-BD31-4B8C-83A1-F6EECF244321}">
                <p14:modId xmlns:p14="http://schemas.microsoft.com/office/powerpoint/2010/main" val="1119588705"/>
              </p:ext>
            </p:extLst>
          </p:nvPr>
        </p:nvGraphicFramePr>
        <p:xfrm>
          <a:off x="2051720" y="116632"/>
          <a:ext cx="5112568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نگهدارنده مکان محتوا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4029883"/>
              </p:ext>
            </p:extLst>
          </p:nvPr>
        </p:nvGraphicFramePr>
        <p:xfrm>
          <a:off x="323528" y="1268760"/>
          <a:ext cx="8496944" cy="1108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2051720" y="2564904"/>
            <a:ext cx="5256584" cy="1080120"/>
          </a:xfrm>
          <a:prstGeom prst="roundRect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راز نشستن  پیش از قیام</a:t>
            </a:r>
            <a:endParaRPr lang="fa-IR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8" name="نمودار 7"/>
          <p:cNvGraphicFramePr/>
          <p:nvPr>
            <p:extLst>
              <p:ext uri="{D42A27DB-BD31-4B8C-83A1-F6EECF244321}">
                <p14:modId xmlns:p14="http://schemas.microsoft.com/office/powerpoint/2010/main" val="1040947700"/>
              </p:ext>
            </p:extLst>
          </p:nvPr>
        </p:nvGraphicFramePr>
        <p:xfrm>
          <a:off x="251520" y="3645024"/>
          <a:ext cx="8640960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414373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19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2C37FB3-942D-4570-8C9D-5AEBE7070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0" fill="hold"/>
                                        <p:tgtEl>
                                          <p:spTgt spid="8">
                                            <p:graphicEl>
                                              <a:dgm id="{12C37FB3-942D-4570-8C9D-5AEBE7070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0" fill="hold"/>
                                        <p:tgtEl>
                                          <p:spTgt spid="8">
                                            <p:graphicEl>
                                              <a:dgm id="{12C37FB3-942D-4570-8C9D-5AEBE7070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3F2BCD7-3F1E-4F07-820B-F6C959FBEC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0" fill="hold"/>
                                        <p:tgtEl>
                                          <p:spTgt spid="8">
                                            <p:graphicEl>
                                              <a:dgm id="{E3F2BCD7-3F1E-4F07-820B-F6C959FBEC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0" fill="hold"/>
                                        <p:tgtEl>
                                          <p:spTgt spid="8">
                                            <p:graphicEl>
                                              <a:dgm id="{E3F2BCD7-3F1E-4F07-820B-F6C959FBEC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B457412-91E1-46A0-A31F-07D9C70B14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0" fill="hold"/>
                                        <p:tgtEl>
                                          <p:spTgt spid="8">
                                            <p:graphicEl>
                                              <a:dgm id="{7B457412-91E1-46A0-A31F-07D9C70B14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0" fill="hold"/>
                                        <p:tgtEl>
                                          <p:spTgt spid="8">
                                            <p:graphicEl>
                                              <a:dgm id="{7B457412-91E1-46A0-A31F-07D9C70B14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15401CB-07CE-466C-BD42-7B6342EA50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0" fill="hold"/>
                                        <p:tgtEl>
                                          <p:spTgt spid="8">
                                            <p:graphicEl>
                                              <a:dgm id="{F15401CB-07CE-466C-BD42-7B6342EA50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0" fill="hold"/>
                                        <p:tgtEl>
                                          <p:spTgt spid="8">
                                            <p:graphicEl>
                                              <a:dgm id="{F15401CB-07CE-466C-BD42-7B6342EA50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  <p:bldGraphic spid="8" grpId="0">
        <p:bldSub>
          <a:bldDgm bld="lvl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نمودار 3"/>
          <p:cNvGraphicFramePr/>
          <p:nvPr>
            <p:extLst>
              <p:ext uri="{D42A27DB-BD31-4B8C-83A1-F6EECF244321}">
                <p14:modId xmlns:p14="http://schemas.microsoft.com/office/powerpoint/2010/main" val="2721663393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Left Arrow 7"/>
          <p:cNvSpPr/>
          <p:nvPr/>
        </p:nvSpPr>
        <p:spPr>
          <a:xfrm>
            <a:off x="4211960" y="2996952"/>
            <a:ext cx="2448272" cy="1944216"/>
          </a:xfrm>
          <a:prstGeom prst="leftArrow">
            <a:avLst/>
          </a:prstGeom>
          <a:blipFill>
            <a:blip r:embed="rId9"/>
            <a:tile tx="0" ty="0" sx="100000" sy="100000" flip="none" algn="tl"/>
          </a:blip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400" dirty="0" smtClean="0"/>
              <a:t>توحید در</a:t>
            </a:r>
            <a:endParaRPr lang="fa-IR" sz="4400" dirty="0"/>
          </a:p>
        </p:txBody>
      </p:sp>
      <p:sp>
        <p:nvSpPr>
          <p:cNvPr id="9" name="8-Point Star 8"/>
          <p:cNvSpPr/>
          <p:nvPr/>
        </p:nvSpPr>
        <p:spPr>
          <a:xfrm>
            <a:off x="1187624" y="1412776"/>
            <a:ext cx="2520280" cy="1728192"/>
          </a:xfrm>
          <a:prstGeom prst="star8">
            <a:avLst/>
          </a:prstGeom>
          <a:blipFill>
            <a:blip r:embed="rId9"/>
            <a:tile tx="0" ty="0" sx="100000" sy="100000" flip="none" algn="tl"/>
          </a:blipFill>
          <a:ln w="28575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6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ذات</a:t>
            </a:r>
            <a:endParaRPr lang="fa-IR" sz="6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8-Point Star 10"/>
          <p:cNvSpPr/>
          <p:nvPr/>
        </p:nvSpPr>
        <p:spPr>
          <a:xfrm>
            <a:off x="1187624" y="3140968"/>
            <a:ext cx="2520280" cy="1839292"/>
          </a:xfrm>
          <a:prstGeom prst="star8">
            <a:avLst/>
          </a:prstGeom>
          <a:blipFill>
            <a:blip r:embed="rId9"/>
            <a:tile tx="0" ty="0" sx="100000" sy="100000" flip="none" algn="tl"/>
          </a:blipFill>
          <a:ln w="28575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5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صفات</a:t>
            </a:r>
            <a:endParaRPr lang="fa-IR" sz="54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8-Point Star 11"/>
          <p:cNvSpPr/>
          <p:nvPr/>
        </p:nvSpPr>
        <p:spPr>
          <a:xfrm>
            <a:off x="1187624" y="4980260"/>
            <a:ext cx="2520280" cy="1877740"/>
          </a:xfrm>
          <a:prstGeom prst="star8">
            <a:avLst/>
          </a:prstGeom>
          <a:blipFill>
            <a:blip r:embed="rId9"/>
            <a:tile tx="0" ty="0" sx="100000" sy="100000" flip="none" algn="tl"/>
          </a:blipFill>
          <a:ln w="28575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8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فعل</a:t>
            </a:r>
            <a:endParaRPr lang="fa-IR" sz="80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Right Brace 12"/>
          <p:cNvSpPr/>
          <p:nvPr/>
        </p:nvSpPr>
        <p:spPr>
          <a:xfrm>
            <a:off x="3563888" y="1772816"/>
            <a:ext cx="576064" cy="4608512"/>
          </a:xfrm>
          <a:prstGeom prst="rightBrace">
            <a:avLst>
              <a:gd name="adj1" fmla="val 46010"/>
              <a:gd name="adj2" fmla="val 47723"/>
            </a:avLst>
          </a:prstGeom>
          <a:ln w="76200">
            <a:solidFill>
              <a:srgbClr val="00B0F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4" name="Vertical Scroll 13"/>
          <p:cNvSpPr/>
          <p:nvPr/>
        </p:nvSpPr>
        <p:spPr>
          <a:xfrm>
            <a:off x="35496" y="5517232"/>
            <a:ext cx="1296144" cy="1152128"/>
          </a:xfrm>
          <a:prstGeom prst="verticalScroll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/>
              <a:t>راز نماز</a:t>
            </a:r>
          </a:p>
          <a:p>
            <a:pPr algn="ctr"/>
            <a:r>
              <a:rPr lang="fa-IR" sz="2000" dirty="0" smtClean="0"/>
              <a:t>ص/178 </a:t>
            </a:r>
            <a:endParaRPr lang="fa-IR" sz="2800" dirty="0"/>
          </a:p>
        </p:txBody>
      </p:sp>
      <p:sp>
        <p:nvSpPr>
          <p:cNvPr id="15" name="Rounded Rectangle 14"/>
          <p:cNvSpPr/>
          <p:nvPr/>
        </p:nvSpPr>
        <p:spPr>
          <a:xfrm>
            <a:off x="6876256" y="1628800"/>
            <a:ext cx="2016224" cy="4896544"/>
          </a:xfrm>
          <a:prstGeom prst="roundRect">
            <a:avLst>
              <a:gd name="adj" fmla="val 25212"/>
            </a:avLst>
          </a:prstGeom>
          <a:blipFill>
            <a:blip r:embed="rId9"/>
            <a:tile tx="0" ty="0" sx="100000" sy="100000" flip="none" algn="tl"/>
          </a:blip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/>
              <a:t>امام باقر </a:t>
            </a:r>
            <a:r>
              <a:rPr lang="fa-IR" dirty="0" smtClean="0"/>
              <a:t>(علیه </a:t>
            </a:r>
            <a:r>
              <a:rPr lang="fa-IR" dirty="0" err="1" smtClean="0"/>
              <a:t>السلام</a:t>
            </a:r>
            <a:r>
              <a:rPr lang="fa-IR" dirty="0" smtClean="0"/>
              <a:t>)</a:t>
            </a:r>
          </a:p>
          <a:p>
            <a:pPr algn="ctr"/>
            <a:r>
              <a:rPr lang="fa-IR" sz="40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cs typeface="B Yagut" pitchFamily="2" charset="-78"/>
              </a:rPr>
              <a:t>إذا</a:t>
            </a:r>
            <a:r>
              <a:rPr lang="fa-IR" sz="40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cs typeface="B Yagut" pitchFamily="2" charset="-78"/>
              </a:rPr>
              <a:t> </a:t>
            </a:r>
            <a:r>
              <a:rPr lang="fa-IR" sz="40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cs typeface="B Yagut" pitchFamily="2" charset="-78"/>
              </a:rPr>
              <a:t>سلَّمتَ</a:t>
            </a:r>
            <a:r>
              <a:rPr lang="fa-IR" sz="40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cs typeface="B Yagut" pitchFamily="2" charset="-78"/>
              </a:rPr>
              <a:t> </a:t>
            </a:r>
            <a:r>
              <a:rPr lang="fa-IR" sz="40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cs typeface="B Yagut" pitchFamily="2" charset="-78"/>
              </a:rPr>
              <a:t>فارفع</a:t>
            </a:r>
            <a:r>
              <a:rPr lang="fa-IR" sz="40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cs typeface="B Yagut" pitchFamily="2" charset="-78"/>
              </a:rPr>
              <a:t> </a:t>
            </a:r>
            <a:r>
              <a:rPr lang="fa-IR" sz="40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cs typeface="B Yagut" pitchFamily="2" charset="-78"/>
              </a:rPr>
              <a:t>یدیکَ</a:t>
            </a:r>
            <a:r>
              <a:rPr lang="fa-IR" sz="40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cs typeface="B Yagut" pitchFamily="2" charset="-78"/>
              </a:rPr>
              <a:t> </a:t>
            </a:r>
            <a:r>
              <a:rPr lang="fa-IR" sz="40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cs typeface="B Yagut" pitchFamily="2" charset="-78"/>
              </a:rPr>
              <a:t>بالتَّکبیر</a:t>
            </a:r>
            <a:r>
              <a:rPr lang="fa-IR" sz="40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cs typeface="B Yagut" pitchFamily="2" charset="-78"/>
              </a:rPr>
              <a:t> </a:t>
            </a:r>
            <a:r>
              <a:rPr lang="fa-IR" sz="40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cs typeface="B Yagut" pitchFamily="2" charset="-78"/>
              </a:rPr>
              <a:t>ثلاثاً</a:t>
            </a:r>
            <a:r>
              <a:rPr lang="fa-IR" sz="40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cs typeface="B Yagut" pitchFamily="2" charset="-78"/>
              </a:rPr>
              <a:t> </a:t>
            </a:r>
          </a:p>
          <a:p>
            <a:pPr algn="ctr"/>
            <a:r>
              <a:rPr lang="fa-IR" dirty="0" smtClean="0"/>
              <a:t>جامع احادیث شیعه ص/ 364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2082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10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32-Point Star 3"/>
          <p:cNvSpPr/>
          <p:nvPr/>
        </p:nvSpPr>
        <p:spPr>
          <a:xfrm>
            <a:off x="323528" y="116632"/>
            <a:ext cx="8496944" cy="6624736"/>
          </a:xfrm>
          <a:prstGeom prst="star32">
            <a:avLst>
              <a:gd name="adj" fmla="val 39662"/>
            </a:avLst>
          </a:prstGeom>
          <a:solidFill>
            <a:srgbClr val="6CEB25"/>
          </a:solidFill>
          <a:ln w="57150">
            <a:solidFill>
              <a:srgbClr val="FFFF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 ذکر کثیر )</a:t>
            </a:r>
          </a:p>
          <a:p>
            <a:pPr algn="ctr"/>
            <a:r>
              <a:rPr lang="fa-IR" sz="40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ما </a:t>
            </a:r>
            <a:r>
              <a:rPr lang="fa-IR" sz="4000" dirty="0" err="1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عُبِد</a:t>
            </a:r>
            <a:r>
              <a:rPr lang="fa-IR" sz="40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fa-IR" sz="4000" dirty="0" err="1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اللهُ</a:t>
            </a:r>
            <a:r>
              <a:rPr lang="fa-IR" sz="40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fa-IR" sz="4000" dirty="0" err="1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بشئٍ</a:t>
            </a:r>
            <a:r>
              <a:rPr lang="fa-IR" sz="40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من </a:t>
            </a:r>
            <a:r>
              <a:rPr lang="fa-IR" sz="4000" dirty="0" err="1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التمجید</a:t>
            </a:r>
            <a:r>
              <a:rPr lang="fa-IR" sz="40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افضل من تسبیح فاطمه </a:t>
            </a:r>
            <a:r>
              <a:rPr lang="fa-IR" sz="11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(سلام الله </a:t>
            </a:r>
            <a:r>
              <a:rPr lang="fa-IR" sz="1100" dirty="0" err="1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علیها</a:t>
            </a:r>
            <a:r>
              <a:rPr lang="fa-IR" sz="11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)</a:t>
            </a:r>
          </a:p>
          <a:p>
            <a:pPr algn="ctr"/>
            <a:r>
              <a:rPr lang="fa-IR" sz="20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امام صادق علیه </a:t>
            </a:r>
            <a:r>
              <a:rPr lang="fa-IR" sz="2000" dirty="0" err="1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السلام</a:t>
            </a:r>
            <a:r>
              <a:rPr lang="fa-IR" sz="20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؛</a:t>
            </a:r>
          </a:p>
          <a:p>
            <a:pPr algn="ctr"/>
            <a:r>
              <a:rPr lang="fa-IR" sz="4000" dirty="0" err="1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إنّا</a:t>
            </a:r>
            <a:r>
              <a:rPr lang="fa-IR" sz="40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fa-IR" sz="4000" dirty="0" err="1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نأمر</a:t>
            </a:r>
            <a:r>
              <a:rPr lang="fa-IR" sz="40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fa-IR" sz="4000" dirty="0" err="1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صبیاننا</a:t>
            </a:r>
            <a:r>
              <a:rPr lang="fa-IR" sz="40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fa-IR" sz="4000" dirty="0" err="1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بتسبیح</a:t>
            </a:r>
            <a:r>
              <a:rPr lang="fa-IR" sz="40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فاطمه کما </a:t>
            </a:r>
            <a:r>
              <a:rPr lang="fa-IR" sz="4000" dirty="0" err="1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نأمرهم</a:t>
            </a:r>
            <a:r>
              <a:rPr lang="fa-IR" sz="40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fa-IR" sz="4000" dirty="0" err="1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بالصلاة</a:t>
            </a:r>
            <a:endParaRPr lang="fa-IR" sz="4000" dirty="0" smtClean="0">
              <a:ln w="18415" cmpd="sng">
                <a:solidFill>
                  <a:srgbClr val="C00000"/>
                </a:solidFill>
                <a:prstDash val="solid"/>
              </a:ln>
              <a:solidFill>
                <a:schemeClr val="accent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fa-IR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جامع </a:t>
            </a:r>
            <a:r>
              <a:rPr lang="fa-IR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احادیث شیعه ص / 362</a:t>
            </a:r>
          </a:p>
          <a:p>
            <a:pPr algn="ctr"/>
            <a:endParaRPr lang="fa-IR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309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bomb.wav"/>
          </p:stSnd>
        </p:sndAc>
      </p:transition>
    </mc:Choice>
    <mc:Fallback xmlns="">
      <p:transition spd="slow"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" dur="1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7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17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25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332656"/>
            <a:ext cx="9144000" cy="38164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600" dirty="0">
              <a:solidFill>
                <a:prstClr val="white"/>
              </a:solidFill>
              <a:effectLst>
                <a:glow rad="101600">
                  <a:srgbClr val="19750D">
                    <a:alpha val="6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b.152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99177" y="6376866"/>
            <a:ext cx="609600" cy="448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ounded Rectangle 4"/>
          <p:cNvSpPr/>
          <p:nvPr/>
        </p:nvSpPr>
        <p:spPr>
          <a:xfrm>
            <a:off x="1547664" y="4437112"/>
            <a:ext cx="5832648" cy="19442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8800" b="1" dirty="0">
              <a:ln w="28575">
                <a:solidFill>
                  <a:srgbClr val="FF0000"/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glow rad="101600">
                  <a:srgbClr val="00B050">
                    <a:alpha val="6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32-Point Star 5"/>
          <p:cNvSpPr/>
          <p:nvPr/>
        </p:nvSpPr>
        <p:spPr>
          <a:xfrm>
            <a:off x="0" y="908720"/>
            <a:ext cx="4788024" cy="3744416"/>
          </a:xfrm>
          <a:prstGeom prst="star32">
            <a:avLst/>
          </a:prstGeom>
          <a:noFill/>
          <a:ln w="12700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60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00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IranNastaliq" pitchFamily="18" charset="0"/>
                <a:cs typeface="IranNastaliq" pitchFamily="18" charset="0"/>
              </a:rPr>
              <a:t>ربّ</a:t>
            </a:r>
          </a:p>
          <a:p>
            <a:pPr algn="ctr"/>
            <a:r>
              <a:rPr lang="fa-IR" sz="6000" b="1" spc="50" dirty="0" err="1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00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IranNastaliq" pitchFamily="18" charset="0"/>
                <a:cs typeface="IranNastaliq" pitchFamily="18" charset="0"/>
              </a:rPr>
              <a:t>اجعلنی</a:t>
            </a:r>
            <a:r>
              <a:rPr lang="fa-IR" sz="60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00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IranNastaliq" pitchFamily="18" charset="0"/>
                <a:cs typeface="IranNastaliq" pitchFamily="18" charset="0"/>
              </a:rPr>
              <a:t> مقیم </a:t>
            </a:r>
            <a:r>
              <a:rPr lang="fa-IR" sz="6000" b="1" spc="50" dirty="0" err="1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00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IranNastaliq" pitchFamily="18" charset="0"/>
                <a:cs typeface="IranNastaliq" pitchFamily="18" charset="0"/>
              </a:rPr>
              <a:t>الصلاة</a:t>
            </a:r>
            <a:r>
              <a:rPr lang="fa-IR" sz="60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00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IranNastaliq" pitchFamily="18" charset="0"/>
                <a:cs typeface="IranNastaliq" pitchFamily="18" charset="0"/>
              </a:rPr>
              <a:t> و من   </a:t>
            </a:r>
            <a:r>
              <a:rPr lang="fa-IR" sz="6000" b="1" spc="50" dirty="0" err="1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00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IranNastaliq" pitchFamily="18" charset="0"/>
                <a:cs typeface="IranNastaliq" pitchFamily="18" charset="0"/>
              </a:rPr>
              <a:t>ذریّتی</a:t>
            </a:r>
            <a:r>
              <a:rPr lang="fa-IR" sz="60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00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IranNastaliq" pitchFamily="18" charset="0"/>
                <a:cs typeface="IranNastaliq" pitchFamily="18" charset="0"/>
              </a:rPr>
              <a:t>   </a:t>
            </a:r>
            <a:r>
              <a:rPr lang="fa-IR" sz="6000" b="1" spc="50" dirty="0" err="1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00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IranNastaliq" pitchFamily="18" charset="0"/>
                <a:cs typeface="IranNastaliq" pitchFamily="18" charset="0"/>
              </a:rPr>
              <a:t>ربّنا</a:t>
            </a:r>
            <a:r>
              <a:rPr lang="fa-IR" sz="60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00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IranNastaliq" pitchFamily="18" charset="0"/>
                <a:cs typeface="IranNastaliq" pitchFamily="18" charset="0"/>
              </a:rPr>
              <a:t>  و </a:t>
            </a:r>
            <a:r>
              <a:rPr lang="fa-IR" sz="6000" b="1" spc="50" dirty="0" err="1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00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IranNastaliq" pitchFamily="18" charset="0"/>
                <a:cs typeface="IranNastaliq" pitchFamily="18" charset="0"/>
              </a:rPr>
              <a:t>تقبّل</a:t>
            </a:r>
            <a:r>
              <a:rPr lang="fa-IR" sz="60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00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IranNastaliq" pitchFamily="18" charset="0"/>
                <a:cs typeface="IranNastaliq" pitchFamily="18" charset="0"/>
              </a:rPr>
              <a:t> دعا</a:t>
            </a:r>
            <a:endParaRPr lang="fa-IR" sz="6000" b="1" spc="50" dirty="0">
              <a:ln w="12700" cmpd="sng">
                <a:solidFill>
                  <a:srgbClr val="FFFF00"/>
                </a:solidFill>
                <a:prstDash val="solid"/>
              </a:ln>
              <a:solidFill>
                <a:srgbClr val="0033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IranNastaliq" pitchFamily="18" charset="0"/>
              <a:cs typeface="IranNastaliq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59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4" name="bomb.wav"/>
          </p:stSnd>
        </p:sndAc>
      </p:transition>
    </mc:Choice>
    <mc:Fallback xmlns="">
      <p:transition spd="slow">
        <p:fade/>
        <p:sndAc>
          <p:stSnd>
            <p:snd r:embed="rId7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434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نمودار 3"/>
          <p:cNvGraphicFramePr/>
          <p:nvPr>
            <p:extLst>
              <p:ext uri="{D42A27DB-BD31-4B8C-83A1-F6EECF244321}">
                <p14:modId xmlns:p14="http://schemas.microsoft.com/office/powerpoint/2010/main" val="1626677310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515719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a-IR" dirty="0" smtClean="0"/>
              <a:t>   </a:t>
            </a:r>
            <a:r>
              <a:rPr lang="fa-IR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پیامبر اکرم </a:t>
            </a:r>
            <a:r>
              <a:rPr lang="fa-IR" sz="24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(صلی الله علیه </a:t>
            </a:r>
            <a:r>
              <a:rPr lang="fa-IR" sz="2400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وآله</a:t>
            </a:r>
            <a:r>
              <a:rPr lang="fa-IR" sz="24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) </a:t>
            </a:r>
            <a:r>
              <a:rPr lang="fa-IR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فرمودند :</a:t>
            </a:r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pPr marL="457200" lvl="1" indent="0" algn="ctr">
              <a:buNone/>
            </a:pPr>
            <a:endParaRPr lang="fa-IR" dirty="0"/>
          </a:p>
          <a:p>
            <a:pPr marL="457200" lvl="1" indent="0" algn="ctr">
              <a:buNone/>
            </a:pPr>
            <a:endParaRPr lang="fa-IR" sz="4600" dirty="0" smtClean="0">
              <a:cs typeface="2  Esfehan" pitchFamily="2" charset="-78"/>
            </a:endParaRPr>
          </a:p>
          <a:p>
            <a:pPr marL="457200" lvl="1" indent="0" algn="ctr">
              <a:buNone/>
            </a:pPr>
            <a:endParaRPr lang="fa-IR" sz="4600" dirty="0" smtClean="0">
              <a:cs typeface="2  Esfehan" pitchFamily="2" charset="-78"/>
            </a:endParaRPr>
          </a:p>
          <a:p>
            <a:pPr marL="457200" lvl="1" indent="0" algn="ctr">
              <a:buNone/>
            </a:pPr>
            <a:r>
              <a:rPr lang="fa-IR" sz="46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2  Esfehan" pitchFamily="2" charset="-78"/>
              </a:rPr>
              <a:t>نمازی که انسان را از فحشا و  </a:t>
            </a:r>
            <a:r>
              <a:rPr lang="fa-IR" sz="460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2  Esfehan" pitchFamily="2" charset="-78"/>
              </a:rPr>
              <a:t>منکرات</a:t>
            </a:r>
            <a:r>
              <a:rPr lang="fa-IR" sz="46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2  Esfehan" pitchFamily="2" charset="-78"/>
              </a:rPr>
              <a:t>  باز ندارد، نماز گزار  را  از  خدا  دور  می کند . </a:t>
            </a:r>
            <a:endParaRPr lang="fa-IR" sz="2600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cs typeface="2  Esfehan" pitchFamily="2" charset="-78"/>
            </a:endParaRPr>
          </a:p>
          <a:p>
            <a:r>
              <a:rPr lang="fa-IR" sz="18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                                          </a:t>
            </a:r>
            <a:r>
              <a:rPr lang="fa-IR" sz="23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اسرار </a:t>
            </a:r>
            <a:r>
              <a:rPr lang="fa-IR" sz="23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الصلاة</a:t>
            </a:r>
            <a:r>
              <a:rPr lang="fa-IR" sz="23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میرزا جواد آقا ملکی ،ص 176 </a:t>
            </a:r>
            <a:endParaRPr lang="fa-IR" sz="2300" dirty="0">
              <a:ln>
                <a:solidFill>
                  <a:schemeClr val="tx1"/>
                </a:solidFill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832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9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Rounded Rectangle 3"/>
          <p:cNvSpPr/>
          <p:nvPr/>
        </p:nvSpPr>
        <p:spPr>
          <a:xfrm>
            <a:off x="407030" y="2708920"/>
            <a:ext cx="8424936" cy="972108"/>
          </a:xfrm>
          <a:prstGeom prst="roundRect">
            <a:avLst/>
          </a:prstGeom>
          <a:solidFill>
            <a:srgbClr val="19750D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6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fa-IR" sz="5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2  Esfehan" pitchFamily="2" charset="-78"/>
              </a:rPr>
              <a:t>محدود ه ی </a:t>
            </a:r>
            <a:r>
              <a:rPr lang="fa-IR" sz="54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2  Esfehan" pitchFamily="2" charset="-78"/>
              </a:rPr>
              <a:t>اسرار</a:t>
            </a:r>
          </a:p>
          <a:p>
            <a:pPr algn="ctr"/>
            <a:endParaRPr lang="fa-IR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95536" y="3717032"/>
            <a:ext cx="8424936" cy="936104"/>
          </a:xfrm>
          <a:prstGeom prst="roundRect">
            <a:avLst/>
          </a:prstGeom>
          <a:solidFill>
            <a:srgbClr val="19750D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fa-IR" sz="5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2  Esfehan" pitchFamily="2" charset="-78"/>
              </a:rPr>
              <a:t>رابطه ی اسرار با آداب و آثار</a:t>
            </a:r>
          </a:p>
          <a:p>
            <a:pPr algn="ctr"/>
            <a:endParaRPr lang="fa-IR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95536" y="1628800"/>
            <a:ext cx="8424936" cy="1008112"/>
          </a:xfrm>
          <a:prstGeom prst="roundRect">
            <a:avLst/>
          </a:prstGeom>
          <a:solidFill>
            <a:srgbClr val="19750D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60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2  Esfehan" pitchFamily="2" charset="-78"/>
              </a:rPr>
              <a:t>تعریف اسرار</a:t>
            </a:r>
            <a:endParaRPr lang="fa-IR" sz="6000" b="1" dirty="0">
              <a:ln w="12700">
                <a:solidFill>
                  <a:srgbClr val="C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2  Esfehan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95536" y="188640"/>
            <a:ext cx="8424936" cy="1296144"/>
          </a:xfrm>
          <a:prstGeom prst="roundRect">
            <a:avLst>
              <a:gd name="adj" fmla="val 50000"/>
            </a:avLst>
          </a:prstGeom>
          <a:solidFill>
            <a:srgbClr val="19750D"/>
          </a:solidFill>
          <a:ln w="76200">
            <a:solidFill>
              <a:schemeClr val="accent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88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2  Esfehan" pitchFamily="2" charset="-78"/>
              </a:rPr>
              <a:t>عناوین</a:t>
            </a:r>
            <a:endParaRPr lang="fa-IR" sz="8800" b="1" spc="50" dirty="0" smtClean="0">
              <a:ln w="18415" cmpd="sng">
                <a:solidFill>
                  <a:srgbClr val="C0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cs typeface="2  Esfehan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3724" y="4725144"/>
            <a:ext cx="8424936" cy="1008112"/>
          </a:xfrm>
          <a:prstGeom prst="roundRect">
            <a:avLst/>
          </a:prstGeom>
          <a:solidFill>
            <a:srgbClr val="19750D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 </a:t>
            </a:r>
            <a:r>
              <a:rPr lang="fa-IR" sz="60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2  Esfehan" pitchFamily="2" charset="-78"/>
              </a:rPr>
              <a:t>اسرار طهارت</a:t>
            </a:r>
            <a:endParaRPr lang="fa-IR" sz="6000" dirty="0"/>
          </a:p>
        </p:txBody>
      </p:sp>
      <p:sp>
        <p:nvSpPr>
          <p:cNvPr id="3" name="Rounded Rectangle 2"/>
          <p:cNvSpPr/>
          <p:nvPr/>
        </p:nvSpPr>
        <p:spPr>
          <a:xfrm>
            <a:off x="395536" y="5805264"/>
            <a:ext cx="8424936" cy="936104"/>
          </a:xfrm>
          <a:prstGeom prst="roundRect">
            <a:avLst/>
          </a:prstGeom>
          <a:solidFill>
            <a:srgbClr val="19750D"/>
          </a:solidFill>
          <a:ln w="762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8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2  Esfehan" pitchFamily="2" charset="-78"/>
              </a:rPr>
              <a:t>اسرار </a:t>
            </a:r>
            <a:r>
              <a:rPr lang="fa-IR" sz="48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2  Esfehan" pitchFamily="2" charset="-78"/>
              </a:rPr>
              <a:t>اجزاء  </a:t>
            </a:r>
            <a:r>
              <a:rPr lang="fa-IR" sz="48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2  Esfehan" pitchFamily="2" charset="-78"/>
              </a:rPr>
              <a:t>نماز</a:t>
            </a:r>
            <a:endParaRPr lang="fa-IR" sz="4800" b="1" dirty="0">
              <a:ln w="12700">
                <a:solidFill>
                  <a:srgbClr val="C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2  Esfehan" pitchFamily="2" charset="-78"/>
            </a:endParaRPr>
          </a:p>
          <a:p>
            <a:pPr algn="ctr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17280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/>
          <p:cNvSpPr txBox="1">
            <a:spLocks/>
          </p:cNvSpPr>
          <p:nvPr/>
        </p:nvSpPr>
        <p:spPr>
          <a:xfrm>
            <a:off x="1435608" y="274638"/>
            <a:ext cx="7498080" cy="1143000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algn="l" rtl="1" eaLnBrk="1" latinLnBrk="0" hangingPunct="1">
              <a:lnSpc>
                <a:spcPts val="2000"/>
              </a:lnSpc>
              <a:spcBef>
                <a:spcPct val="0"/>
              </a:spcBef>
              <a:buNone/>
              <a:defRPr kumimoji="0" sz="2200" b="1" kern="1200" cap="all" baseline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fa-IR" sz="7200" dirty="0" smtClean="0">
                <a:solidFill>
                  <a:srgbClr val="4F271C">
                    <a:satMod val="130000"/>
                  </a:srgbClr>
                </a:solidFill>
              </a:rPr>
              <a:t>    </a:t>
            </a:r>
            <a:endParaRPr lang="fa-IR" sz="7200" dirty="0">
              <a:solidFill>
                <a:srgbClr val="4F271C">
                  <a:satMod val="130000"/>
                </a:srgbClr>
              </a:solidFill>
            </a:endParaRPr>
          </a:p>
        </p:txBody>
      </p:sp>
      <p:graphicFrame>
        <p:nvGraphicFramePr>
          <p:cNvPr id="6" name="نگهدارنده مکان محتوا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1615868"/>
              </p:ext>
            </p:extLst>
          </p:nvPr>
        </p:nvGraphicFramePr>
        <p:xfrm>
          <a:off x="192293" y="1556792"/>
          <a:ext cx="893733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Flowchart: Alternate Process 1"/>
          <p:cNvSpPr/>
          <p:nvPr/>
        </p:nvSpPr>
        <p:spPr>
          <a:xfrm>
            <a:off x="1547664" y="490871"/>
            <a:ext cx="2664296" cy="1224136"/>
          </a:xfrm>
          <a:prstGeom prst="flowChartAlternateProcess">
            <a:avLst/>
          </a:prstGeom>
          <a:solidFill>
            <a:srgbClr val="002060"/>
          </a:solidFill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</a:rPr>
              <a:t>ملکوت </a:t>
            </a:r>
            <a:r>
              <a:rPr lang="fa-IR" sz="3600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</a:rPr>
              <a:t>وباطن</a:t>
            </a:r>
            <a:endParaRPr lang="fa-IR" sz="3600" dirty="0">
              <a:ln>
                <a:solidFill>
                  <a:srgbClr val="FFFF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1115616" y="2060848"/>
            <a:ext cx="2592288" cy="1224136"/>
          </a:xfrm>
          <a:prstGeom prst="flowChartAlternateProcess">
            <a:avLst/>
          </a:prstGeom>
          <a:solidFill>
            <a:srgbClr val="002060"/>
          </a:solidFill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</a:rPr>
              <a:t>اوصاف و احوال </a:t>
            </a:r>
            <a:r>
              <a:rPr lang="fa-IR" sz="3200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</a:rPr>
              <a:t>نمازگزار</a:t>
            </a:r>
            <a:r>
              <a:rPr lang="fa-IR" sz="280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4" name="Flowchart: Alternate Process 3"/>
          <p:cNvSpPr/>
          <p:nvPr/>
        </p:nvSpPr>
        <p:spPr>
          <a:xfrm>
            <a:off x="251519" y="5283763"/>
            <a:ext cx="2683309" cy="1241581"/>
          </a:xfrm>
          <a:prstGeom prst="flowChartAlternateProcess">
            <a:avLst/>
          </a:prstGeom>
          <a:solidFill>
            <a:srgbClr val="002060"/>
          </a:solidFill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</a:rPr>
              <a:t>پیامدهای مثبت یا منفی</a:t>
            </a:r>
          </a:p>
        </p:txBody>
      </p:sp>
      <p:sp>
        <p:nvSpPr>
          <p:cNvPr id="8" name="Left Arrow 7"/>
          <p:cNvSpPr/>
          <p:nvPr/>
        </p:nvSpPr>
        <p:spPr>
          <a:xfrm>
            <a:off x="4644008" y="22819"/>
            <a:ext cx="4145664" cy="2160240"/>
          </a:xfrm>
          <a:prstGeom prst="leftArrow">
            <a:avLst>
              <a:gd name="adj1" fmla="val 50000"/>
              <a:gd name="adj2" fmla="val 40798"/>
            </a:avLst>
          </a:prstGeom>
          <a:solidFill>
            <a:srgbClr val="17024A"/>
          </a:solidFill>
          <a:ln w="76200"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6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اسرار عبادت</a:t>
            </a:r>
          </a:p>
        </p:txBody>
      </p:sp>
      <p:sp>
        <p:nvSpPr>
          <p:cNvPr id="9" name="Left Arrow 8"/>
          <p:cNvSpPr/>
          <p:nvPr/>
        </p:nvSpPr>
        <p:spPr>
          <a:xfrm>
            <a:off x="4169972" y="1628800"/>
            <a:ext cx="4122820" cy="2088232"/>
          </a:xfrm>
          <a:prstGeom prst="leftArrow">
            <a:avLst>
              <a:gd name="adj1" fmla="val 52538"/>
              <a:gd name="adj2" fmla="val 41115"/>
            </a:avLst>
          </a:prstGeom>
          <a:solidFill>
            <a:srgbClr val="17024A"/>
          </a:solidFill>
          <a:ln w="76200"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آداب عبادت</a:t>
            </a:r>
          </a:p>
        </p:txBody>
      </p:sp>
      <p:sp>
        <p:nvSpPr>
          <p:cNvPr id="11" name="Left Arrow 10"/>
          <p:cNvSpPr/>
          <p:nvPr/>
        </p:nvSpPr>
        <p:spPr>
          <a:xfrm>
            <a:off x="3563888" y="3140968"/>
            <a:ext cx="4145664" cy="2132857"/>
          </a:xfrm>
          <a:prstGeom prst="leftArrow">
            <a:avLst>
              <a:gd name="adj1" fmla="val 50000"/>
              <a:gd name="adj2" fmla="val 41923"/>
            </a:avLst>
          </a:prstGeom>
          <a:solidFill>
            <a:srgbClr val="17024A"/>
          </a:solidFill>
          <a:ln w="76200"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حکمت</a:t>
            </a:r>
            <a:r>
              <a:rPr lang="fa-IR" sz="6000" dirty="0">
                <a:solidFill>
                  <a:prstClr val="white"/>
                </a:solidFill>
              </a:rPr>
              <a:t> </a:t>
            </a:r>
            <a:r>
              <a:rPr lang="fa-IR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عبادت</a:t>
            </a:r>
            <a:endParaRPr lang="fa-IR" sz="6000" dirty="0">
              <a:solidFill>
                <a:prstClr val="white"/>
              </a:solidFill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3150853" y="4869160"/>
            <a:ext cx="4036809" cy="1947765"/>
          </a:xfrm>
          <a:prstGeom prst="leftArrow">
            <a:avLst>
              <a:gd name="adj1" fmla="val 51361"/>
              <a:gd name="adj2" fmla="val 43877"/>
            </a:avLst>
          </a:prstGeom>
          <a:solidFill>
            <a:srgbClr val="17024A"/>
          </a:solidFill>
          <a:ln w="76200"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آثار عبادت</a:t>
            </a:r>
          </a:p>
        </p:txBody>
      </p:sp>
      <p:sp>
        <p:nvSpPr>
          <p:cNvPr id="12" name="Flowchart: Alternate Process 11"/>
          <p:cNvSpPr/>
          <p:nvPr/>
        </p:nvSpPr>
        <p:spPr>
          <a:xfrm>
            <a:off x="683568" y="3645024"/>
            <a:ext cx="2630314" cy="1224136"/>
          </a:xfrm>
          <a:prstGeom prst="flowChartAlternateProcess">
            <a:avLst/>
          </a:prstGeom>
          <a:solidFill>
            <a:srgbClr val="002060"/>
          </a:solidFill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</a:rPr>
              <a:t>هدف و نتیجه </a:t>
            </a:r>
          </a:p>
        </p:txBody>
      </p:sp>
    </p:spTree>
    <p:extLst>
      <p:ext uri="{BB962C8B-B14F-4D97-AF65-F5344CB8AC3E}">
        <p14:creationId xmlns:p14="http://schemas.microsoft.com/office/powerpoint/2010/main" val="392762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bomb.wav"/>
          </p:stSnd>
        </p:sndAc>
      </p:transition>
    </mc:Choice>
    <mc:Fallback xmlns="">
      <p:transition spd="slow">
        <p:split orient="vert"/>
        <p:sndAc>
          <p:stSnd>
            <p:snd r:embed="rId9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 animBg="1"/>
      <p:bldP spid="9" grpId="0" animBg="1"/>
      <p:bldP spid="11" grpId="0" animBg="1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نگهدارنده مکان متن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نگهدارنده مکان محتوا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Rounded Rectangle 4"/>
          <p:cNvSpPr/>
          <p:nvPr/>
        </p:nvSpPr>
        <p:spPr>
          <a:xfrm>
            <a:off x="395536" y="332656"/>
            <a:ext cx="8352928" cy="6192688"/>
          </a:xfrm>
          <a:prstGeom prst="roundRect">
            <a:avLst>
              <a:gd name="adj" fmla="val 11505"/>
            </a:avLst>
          </a:prstGeom>
          <a:blipFill>
            <a:blip r:embed="rId4"/>
            <a:tile tx="0" ty="0" sx="100000" sy="100000" flip="none" algn="tl"/>
          </a:blip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8800" b="1" dirty="0" smtClean="0">
                <a:ln w="28575">
                  <a:solidFill>
                    <a:srgbClr val="56200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2  Homa" pitchFamily="2" charset="-78"/>
              </a:rPr>
              <a:t>اصل در عبادات ، </a:t>
            </a:r>
            <a:r>
              <a:rPr lang="fa-IR" sz="8800" b="1" dirty="0" err="1" smtClean="0">
                <a:ln w="28575">
                  <a:solidFill>
                    <a:srgbClr val="56200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2  Homa" pitchFamily="2" charset="-78"/>
              </a:rPr>
              <a:t>سرّ</a:t>
            </a:r>
            <a:r>
              <a:rPr lang="fa-IR" sz="8800" b="1" dirty="0" smtClean="0">
                <a:ln w="28575">
                  <a:solidFill>
                    <a:srgbClr val="56200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2  Homa" pitchFamily="2" charset="-78"/>
              </a:rPr>
              <a:t> و نهان آن است</a:t>
            </a:r>
            <a:r>
              <a:rPr lang="fa-IR" sz="6600" b="1" dirty="0" smtClean="0">
                <a:ln w="28575">
                  <a:solidFill>
                    <a:srgbClr val="56200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2  Homa" pitchFamily="2" charset="-78"/>
              </a:rPr>
              <a:t>. </a:t>
            </a:r>
            <a:r>
              <a:rPr lang="fa-IR" sz="5400" b="1" dirty="0" smtClean="0">
                <a:ln w="19050">
                  <a:solidFill>
                    <a:srgbClr val="56200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2  Homa" pitchFamily="2" charset="-78"/>
              </a:rPr>
              <a:t>حکمت و آداب ، از </a:t>
            </a:r>
            <a:r>
              <a:rPr lang="fa-IR" sz="5400" b="1" dirty="0" err="1" smtClean="0">
                <a:ln w="19050">
                  <a:solidFill>
                    <a:srgbClr val="56200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2  Homa" pitchFamily="2" charset="-78"/>
              </a:rPr>
              <a:t>فروعاتی</a:t>
            </a:r>
            <a:r>
              <a:rPr lang="fa-IR" sz="5400" b="1" dirty="0" smtClean="0">
                <a:ln w="19050">
                  <a:solidFill>
                    <a:srgbClr val="56200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2  Homa" pitchFamily="2" charset="-78"/>
              </a:rPr>
              <a:t> است که به وسیله ی آنها می توان به اسرار رسید.</a:t>
            </a:r>
            <a:endParaRPr lang="fa-IR" sz="5400" b="1" dirty="0">
              <a:ln w="19050">
                <a:solidFill>
                  <a:srgbClr val="562002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2  Hom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5538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5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Rounded Rectangle 3"/>
          <p:cNvSpPr/>
          <p:nvPr/>
        </p:nvSpPr>
        <p:spPr>
          <a:xfrm>
            <a:off x="251520" y="260648"/>
            <a:ext cx="8640960" cy="6408712"/>
          </a:xfrm>
          <a:prstGeom prst="roundRect">
            <a:avLst>
              <a:gd name="adj" fmla="val 6937"/>
            </a:avLst>
          </a:prstGeom>
          <a:solidFill>
            <a:srgbClr val="17024A"/>
          </a:solidFill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6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تمام اعمال عبادی دارای آداب ،حکمت و </a:t>
            </a:r>
            <a:r>
              <a:rPr lang="fa-IR" sz="6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اسراری</a:t>
            </a:r>
            <a:r>
              <a:rPr lang="fa-IR" sz="6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 هستند.</a:t>
            </a:r>
            <a:endParaRPr lang="fa-IR" sz="40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  <a:p>
            <a:pPr algn="ctr"/>
            <a:r>
              <a:rPr lang="fa-IR" sz="7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حتّی  </a:t>
            </a:r>
            <a:r>
              <a:rPr lang="fa-IR" sz="6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:</a:t>
            </a:r>
            <a:endParaRPr lang="fa-IR" sz="44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  <a:p>
            <a:pPr algn="ctr"/>
            <a:r>
              <a:rPr lang="fa-IR" sz="8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تخلّی</a:t>
            </a:r>
            <a:r>
              <a:rPr lang="fa-IR" sz="8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  ؛</a:t>
            </a:r>
          </a:p>
          <a:p>
            <a:pPr algn="ctr"/>
            <a:r>
              <a:rPr lang="fa-IR" sz="6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 پی بردن به ضعف و نقص انسان ،    حرص نزدن بر دنیا ، دوری </a:t>
            </a:r>
            <a:r>
              <a:rPr lang="fa-IR" sz="6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ازدنیا</a:t>
            </a:r>
            <a:r>
              <a:rPr lang="fa-IR" sz="6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 برای قرب به خدا ،      پی بردن به عاقبت </a:t>
            </a:r>
            <a:r>
              <a:rPr lang="fa-IR" sz="6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لذات</a:t>
            </a:r>
            <a:r>
              <a:rPr lang="fa-IR" sz="6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 اندک دنیا و...</a:t>
            </a:r>
            <a:endParaRPr lang="fa-IR" sz="48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  <a:p>
            <a:pPr algn="ctr"/>
            <a:r>
              <a:rPr lang="fa-IR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مکان ، زمان ، لباس ،مسواک ، </a:t>
            </a:r>
            <a:r>
              <a:rPr lang="fa-IR" sz="4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مضمضه</a:t>
            </a:r>
            <a:r>
              <a:rPr lang="fa-IR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 ، رو به قبله بودن ، استعمال </a:t>
            </a:r>
            <a:r>
              <a:rPr lang="fa-IR" sz="4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عطرو</a:t>
            </a:r>
            <a:r>
              <a:rPr lang="fa-IR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... همه دارای اسرار و </a:t>
            </a:r>
            <a:r>
              <a:rPr lang="fa-IR" sz="4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رموزی</a:t>
            </a:r>
            <a:r>
              <a:rPr lang="fa-IR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 هستند</a:t>
            </a:r>
            <a:endParaRPr lang="fa-IR" sz="2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81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Rounded Rectangle 3"/>
          <p:cNvSpPr/>
          <p:nvPr/>
        </p:nvSpPr>
        <p:spPr>
          <a:xfrm>
            <a:off x="179512" y="188640"/>
            <a:ext cx="8784976" cy="6480720"/>
          </a:xfrm>
          <a:prstGeom prst="roundRect">
            <a:avLst>
              <a:gd name="adj" fmla="val 8206"/>
            </a:avLst>
          </a:prstGeom>
          <a:blipFill>
            <a:blip r:embed="rId4"/>
            <a:tile tx="0" ty="0" sx="100000" sy="100000" flip="none" algn="tl"/>
          </a:blipFill>
          <a:ln w="76200">
            <a:solidFill>
              <a:srgbClr val="5620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800" b="1" dirty="0" smtClean="0">
                <a:ln w="1905">
                  <a:solidFill>
                    <a:srgbClr val="562002"/>
                  </a:solidFill>
                </a:ln>
                <a:blipFill>
                  <a:blip r:embed="rId5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2  Barcode" pitchFamily="2" charset="0"/>
                <a:cs typeface="2  Nazanin" pitchFamily="2" charset="-78"/>
              </a:rPr>
              <a:t>همانگونه که بدن ناپاک حق ورود به مسجد و مس قرآن را ندارد، قلب ناپاک هم راهی به ملکوت و قرب خدا نخواهد داشت. پس غسل و </a:t>
            </a:r>
            <a:r>
              <a:rPr lang="fa-IR" sz="4800" b="1" dirty="0" err="1" smtClean="0">
                <a:ln w="1905">
                  <a:solidFill>
                    <a:srgbClr val="562002"/>
                  </a:solidFill>
                </a:ln>
                <a:blipFill>
                  <a:blip r:embed="rId5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2  Barcode" pitchFamily="2" charset="0"/>
                <a:cs typeface="2  Nazanin" pitchFamily="2" charset="-78"/>
              </a:rPr>
              <a:t>وضوء</a:t>
            </a:r>
            <a:r>
              <a:rPr lang="fa-IR" sz="4800" b="1" dirty="0" smtClean="0">
                <a:ln w="1905">
                  <a:solidFill>
                    <a:srgbClr val="562002"/>
                  </a:solidFill>
                </a:ln>
                <a:blipFill>
                  <a:blip r:embed="rId5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2  Barcode" pitchFamily="2" charset="0"/>
                <a:cs typeface="2  Nazanin" pitchFamily="2" charset="-78"/>
              </a:rPr>
              <a:t> و </a:t>
            </a:r>
            <a:r>
              <a:rPr lang="fa-IR" sz="4800" b="1" dirty="0" err="1" smtClean="0">
                <a:ln w="1905">
                  <a:solidFill>
                    <a:srgbClr val="562002"/>
                  </a:solidFill>
                </a:ln>
                <a:blipFill>
                  <a:blip r:embed="rId5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2  Barcode" pitchFamily="2" charset="0"/>
                <a:cs typeface="2  Nazanin" pitchFamily="2" charset="-78"/>
              </a:rPr>
              <a:t>تیمم</a:t>
            </a:r>
            <a:r>
              <a:rPr lang="fa-IR" sz="4800" b="1" dirty="0" smtClean="0">
                <a:ln w="1905">
                  <a:solidFill>
                    <a:srgbClr val="562002"/>
                  </a:solidFill>
                </a:ln>
                <a:blipFill>
                  <a:blip r:embed="rId5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2  Barcode" pitchFamily="2" charset="0"/>
                <a:cs typeface="2  Nazanin" pitchFamily="2" charset="-78"/>
              </a:rPr>
              <a:t> و </a:t>
            </a:r>
            <a:r>
              <a:rPr lang="fa-IR" sz="4800" b="1" dirty="0" err="1" smtClean="0">
                <a:ln w="1905">
                  <a:solidFill>
                    <a:srgbClr val="562002"/>
                  </a:solidFill>
                </a:ln>
                <a:blipFill>
                  <a:blip r:embed="rId5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2  Barcode" pitchFamily="2" charset="0"/>
                <a:cs typeface="2  Nazanin" pitchFamily="2" charset="-78"/>
              </a:rPr>
              <a:t>تخلی</a:t>
            </a:r>
            <a:r>
              <a:rPr lang="fa-IR" sz="4800" b="1" dirty="0" smtClean="0">
                <a:ln w="1905">
                  <a:solidFill>
                    <a:srgbClr val="562002"/>
                  </a:solidFill>
                </a:ln>
                <a:blipFill>
                  <a:blip r:embed="rId5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2  Barcode" pitchFamily="2" charset="0"/>
                <a:cs typeface="2  Nazanin" pitchFamily="2" charset="-78"/>
              </a:rPr>
              <a:t> و مسواک و </a:t>
            </a:r>
            <a:r>
              <a:rPr lang="fa-IR" sz="4800" b="1" dirty="0" err="1" smtClean="0">
                <a:ln w="1905">
                  <a:solidFill>
                    <a:srgbClr val="562002"/>
                  </a:solidFill>
                </a:ln>
                <a:blipFill>
                  <a:blip r:embed="rId5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2  Barcode" pitchFamily="2" charset="0"/>
                <a:cs typeface="2  Nazanin" pitchFamily="2" charset="-78"/>
              </a:rPr>
              <a:t>مضمضه</a:t>
            </a:r>
            <a:r>
              <a:rPr lang="fa-IR" sz="4800" b="1" dirty="0" smtClean="0">
                <a:ln w="1905">
                  <a:solidFill>
                    <a:srgbClr val="562002"/>
                  </a:solidFill>
                </a:ln>
                <a:blipFill>
                  <a:blip r:embed="rId5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2  Barcode" pitchFamily="2" charset="0"/>
                <a:cs typeface="2  Nazanin" pitchFamily="2" charset="-78"/>
              </a:rPr>
              <a:t> و... همه بخاطر غفلت </a:t>
            </a:r>
            <a:r>
              <a:rPr lang="fa-IR" sz="4800" b="1" dirty="0" err="1" smtClean="0">
                <a:ln w="1905">
                  <a:solidFill>
                    <a:srgbClr val="562002"/>
                  </a:solidFill>
                </a:ln>
                <a:blipFill>
                  <a:blip r:embed="rId5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2  Barcode" pitchFamily="2" charset="0"/>
                <a:cs typeface="2  Nazanin" pitchFamily="2" charset="-78"/>
              </a:rPr>
              <a:t>زدائی</a:t>
            </a:r>
            <a:r>
              <a:rPr lang="fa-IR" sz="4800" b="1" dirty="0" smtClean="0">
                <a:ln w="1905">
                  <a:solidFill>
                    <a:srgbClr val="562002"/>
                  </a:solidFill>
                </a:ln>
                <a:blipFill>
                  <a:blip r:embed="rId5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2  Barcode" pitchFamily="2" charset="0"/>
                <a:cs typeface="2  Nazanin" pitchFamily="2" charset="-78"/>
              </a:rPr>
              <a:t> </a:t>
            </a:r>
            <a:r>
              <a:rPr lang="fa-IR" sz="4800" b="1" dirty="0" err="1" smtClean="0">
                <a:ln w="1905">
                  <a:solidFill>
                    <a:srgbClr val="562002"/>
                  </a:solidFill>
                </a:ln>
                <a:blipFill>
                  <a:blip r:embed="rId5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2  Barcode" pitchFamily="2" charset="0"/>
                <a:cs typeface="2  Nazanin" pitchFamily="2" charset="-78"/>
              </a:rPr>
              <a:t>وتطهیر</a:t>
            </a:r>
            <a:r>
              <a:rPr lang="fa-IR" sz="4800" b="1" dirty="0" smtClean="0">
                <a:ln w="1905">
                  <a:solidFill>
                    <a:srgbClr val="562002"/>
                  </a:solidFill>
                </a:ln>
                <a:blipFill>
                  <a:blip r:embed="rId5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2  Barcode" pitchFamily="2" charset="0"/>
                <a:cs typeface="2  Nazanin" pitchFamily="2" charset="-78"/>
              </a:rPr>
              <a:t> و توبه ی  </a:t>
            </a:r>
            <a:r>
              <a:rPr lang="fa-IR" sz="4800" b="1" dirty="0" err="1" smtClean="0">
                <a:ln w="1905">
                  <a:solidFill>
                    <a:srgbClr val="562002"/>
                  </a:solidFill>
                </a:ln>
                <a:blipFill>
                  <a:blip r:embed="rId5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2  Barcode" pitchFamily="2" charset="0"/>
                <a:cs typeface="2  Nazanin" pitchFamily="2" charset="-78"/>
              </a:rPr>
              <a:t>انسانهاست</a:t>
            </a:r>
            <a:r>
              <a:rPr lang="fa-IR" sz="4800" b="1" dirty="0" smtClean="0">
                <a:ln w="1905">
                  <a:solidFill>
                    <a:srgbClr val="562002"/>
                  </a:solidFill>
                </a:ln>
                <a:blipFill>
                  <a:blip r:embed="rId5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2  Barcode" pitchFamily="2" charset="0"/>
                <a:cs typeface="2  Nazanin" pitchFamily="2" charset="-78"/>
              </a:rPr>
              <a:t>. </a:t>
            </a:r>
            <a:endParaRPr lang="fa-IR" sz="4800" b="1" dirty="0">
              <a:ln w="1905">
                <a:solidFill>
                  <a:srgbClr val="562002"/>
                </a:solidFill>
              </a:ln>
              <a:blipFill>
                <a:blip r:embed="rId5"/>
                <a:tile tx="0" ty="0" sx="100000" sy="100000" flip="none" algn="tl"/>
              </a:blip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2  Barcode" pitchFamily="2" charset="0"/>
              <a:cs typeface="2 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0881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6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5361"/>
            <a:ext cx="8229600" cy="1143000"/>
          </a:xfrm>
        </p:spPr>
        <p:txBody>
          <a:bodyPr/>
          <a:lstStyle/>
          <a:p>
            <a:endParaRPr lang="fa-IR" dirty="0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a-IR" dirty="0"/>
          </a:p>
        </p:txBody>
      </p:sp>
      <p:sp>
        <p:nvSpPr>
          <p:cNvPr id="4" name="Rounded Rectangle 3"/>
          <p:cNvSpPr/>
          <p:nvPr/>
        </p:nvSpPr>
        <p:spPr>
          <a:xfrm>
            <a:off x="467544" y="116632"/>
            <a:ext cx="8280920" cy="1008112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6600" b="1" dirty="0" smtClean="0">
                <a:ln w="19050">
                  <a:solidFill>
                    <a:srgbClr val="00B0F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اسرار نماز</a:t>
            </a:r>
            <a:endParaRPr lang="fa-IR" sz="6600" b="1" dirty="0">
              <a:ln w="19050">
                <a:solidFill>
                  <a:srgbClr val="00B0F0"/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95536" y="2060848"/>
            <a:ext cx="8352928" cy="2232248"/>
          </a:xfrm>
          <a:prstGeom prst="roundRect">
            <a:avLst/>
          </a:prstGeom>
          <a:solidFill>
            <a:srgbClr val="00206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/>
              <a:t>هر کس  </a:t>
            </a:r>
            <a:r>
              <a:rPr lang="fa-IR" sz="3200" dirty="0" err="1" smtClean="0"/>
              <a:t>دعاهای</a:t>
            </a:r>
            <a:r>
              <a:rPr lang="fa-IR" sz="3200" dirty="0" smtClean="0"/>
              <a:t> وضو را بخواند ، خداوند در برابر هر قطره آب برای او فرشته ای می </a:t>
            </a:r>
            <a:r>
              <a:rPr lang="fa-IR" sz="3200" dirty="0" err="1" smtClean="0"/>
              <a:t>آفریندکه</a:t>
            </a:r>
            <a:r>
              <a:rPr lang="fa-IR" sz="3200" dirty="0" smtClean="0"/>
              <a:t> تقدیس </a:t>
            </a:r>
            <a:r>
              <a:rPr lang="fa-IR" sz="3200" dirty="0" err="1" smtClean="0"/>
              <a:t>وتسبیح</a:t>
            </a:r>
            <a:r>
              <a:rPr lang="fa-IR" sz="3200" dirty="0" smtClean="0"/>
              <a:t> و تکبیر گوید و </a:t>
            </a:r>
            <a:r>
              <a:rPr lang="fa-IR" sz="3200" dirty="0" err="1" smtClean="0"/>
              <a:t>ثوابش</a:t>
            </a:r>
            <a:r>
              <a:rPr lang="fa-IR" sz="3200" dirty="0" smtClean="0"/>
              <a:t> را تا قیامت برای او می نویسند  </a:t>
            </a:r>
          </a:p>
          <a:p>
            <a:pPr algn="ctr"/>
            <a:r>
              <a:rPr lang="fa-IR" sz="2000" dirty="0" smtClean="0"/>
              <a:t>امیرالمومنین/ کافی ج 3 ص70</a:t>
            </a:r>
            <a:endParaRPr lang="fa-IR" sz="2000" dirty="0"/>
          </a:p>
        </p:txBody>
      </p:sp>
      <p:sp>
        <p:nvSpPr>
          <p:cNvPr id="6" name="Rounded Rectangle 5"/>
          <p:cNvSpPr/>
          <p:nvPr/>
        </p:nvSpPr>
        <p:spPr>
          <a:xfrm>
            <a:off x="395536" y="4365104"/>
            <a:ext cx="8352928" cy="2304256"/>
          </a:xfrm>
          <a:prstGeom prst="roundRect">
            <a:avLst/>
          </a:prstGeom>
          <a:solidFill>
            <a:srgbClr val="002060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/>
              <a:t>یهودیان علت شستشوی چهار عضو در وضو را از پیامبر پرسیدند آن حضرت در جواب اشاره به داستان نزدیک شدن حضرت آدم به </a:t>
            </a:r>
            <a:r>
              <a:rPr lang="fa-IR" sz="3200" dirty="0" err="1" smtClean="0"/>
              <a:t>شجره</a:t>
            </a:r>
            <a:r>
              <a:rPr lang="fa-IR" sz="3200" dirty="0" smtClean="0"/>
              <a:t> ی ممنوعه و خوردن از آن نمود.</a:t>
            </a:r>
          </a:p>
          <a:p>
            <a:pPr algn="ctr"/>
            <a:r>
              <a:rPr lang="fa-IR" sz="2000" dirty="0" smtClean="0"/>
              <a:t>رازهای نماز ص34</a:t>
            </a:r>
            <a:endParaRPr lang="fa-IR" sz="2000" dirty="0"/>
          </a:p>
        </p:txBody>
      </p:sp>
      <p:sp>
        <p:nvSpPr>
          <p:cNvPr id="7" name="Rounded Rectangle 6"/>
          <p:cNvSpPr/>
          <p:nvPr/>
        </p:nvSpPr>
        <p:spPr>
          <a:xfrm>
            <a:off x="467544" y="1124744"/>
            <a:ext cx="8280920" cy="936104"/>
          </a:xfrm>
          <a:prstGeom prst="roundRect">
            <a:avLst/>
          </a:prstGeom>
          <a:solidFill>
            <a:srgbClr val="00206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/>
              <a:t>کیفیت اذان، وضو و تحصیل طهارت، در معراج به پیامبر آموزش داده شده است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296289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5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طرح زمینه Office">
  <a:themeElements>
    <a:clrScheme name="دفتر کار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دفتر کار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پونز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تحول">
  <a:themeElements>
    <a:clrScheme name="تحول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تحول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تحول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طرح زمینه Office">
  <a:themeElements>
    <a:clrScheme name="دفتر کار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دفتر کار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پونز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1830</TotalTime>
  <Words>1482</Words>
  <Application>Microsoft Office PowerPoint</Application>
  <PresentationFormat>نمایش روی پرده (4:3)</PresentationFormat>
  <Paragraphs>159</Paragraphs>
  <Slides>26</Slides>
  <Notes>0</Notes>
  <HiddenSlides>0</HiddenSlides>
  <MMClips>1</MMClips>
  <ScaleCrop>false</ScaleCrop>
  <HeadingPairs>
    <vt:vector size="4" baseType="variant">
      <vt:variant>
        <vt:lpstr>طرح زمینه</vt:lpstr>
      </vt:variant>
      <vt:variant>
        <vt:i4>3</vt:i4>
      </vt:variant>
      <vt:variant>
        <vt:lpstr>عنوان های اسلاید</vt:lpstr>
      </vt:variant>
      <vt:variant>
        <vt:i4>26</vt:i4>
      </vt:variant>
    </vt:vector>
  </HeadingPairs>
  <TitlesOfParts>
    <vt:vector size="29" baseType="lpstr">
      <vt:lpstr>طرح زمینه Office</vt:lpstr>
      <vt:lpstr>تحول</vt:lpstr>
      <vt:lpstr>1_طرح زمینه Office</vt:lpstr>
      <vt:lpstr>ب ب   بسم الله الرّحمن الرّحیم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قیام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ارائه PowerPoint</dc:title>
  <dc:creator>ya110</dc:creator>
  <cp:lastModifiedBy>Ali</cp:lastModifiedBy>
  <cp:revision>249</cp:revision>
  <dcterms:created xsi:type="dcterms:W3CDTF">2011-10-17T13:23:11Z</dcterms:created>
  <dcterms:modified xsi:type="dcterms:W3CDTF">2012-02-17T07:57:49Z</dcterms:modified>
</cp:coreProperties>
</file>