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3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4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1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8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C5FD8-A20A-4991-832A-4FDBA1A20F1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604F8-1B03-4FEC-A593-749C551AB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1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66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91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09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00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60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2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97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14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88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60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90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42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83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47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01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07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0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84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18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8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86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غاب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78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2016-07-10T18:21:01Z</dcterms:created>
  <dcterms:modified xsi:type="dcterms:W3CDTF">2016-07-10T18:21:16Z</dcterms:modified>
</cp:coreProperties>
</file>