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19"/>
  </p:notesMasterIdLst>
  <p:sldIdLst>
    <p:sldId id="268" r:id="rId2"/>
    <p:sldId id="257" r:id="rId3"/>
    <p:sldId id="260" r:id="rId4"/>
    <p:sldId id="258" r:id="rId5"/>
    <p:sldId id="259" r:id="rId6"/>
    <p:sldId id="263" r:id="rId7"/>
    <p:sldId id="261" r:id="rId8"/>
    <p:sldId id="271" r:id="rId9"/>
    <p:sldId id="265" r:id="rId10"/>
    <p:sldId id="266" r:id="rId11"/>
    <p:sldId id="264" r:id="rId12"/>
    <p:sldId id="262" r:id="rId13"/>
    <p:sldId id="273" r:id="rId14"/>
    <p:sldId id="269" r:id="rId15"/>
    <p:sldId id="267" r:id="rId16"/>
    <p:sldId id="27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179" autoAdjust="0"/>
  </p:normalViewPr>
  <p:slideViewPr>
    <p:cSldViewPr snapToGrid="0">
      <p:cViewPr varScale="1">
        <p:scale>
          <a:sx n="52" d="100"/>
          <a:sy n="52" d="100"/>
        </p:scale>
        <p:origin x="5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B6AC5-86F5-4A8F-B754-9B8901321B69}" type="datetimeFigureOut">
              <a:rPr lang="en-US" smtClean="0"/>
              <a:t>11/2/2014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00718-D6B7-411F-9627-81E903FCC779}" type="slidenum">
              <a:rPr lang="en-US" smtClean="0"/>
              <a:t>‹#›</a:t>
            </a:fld>
            <a:endParaRPr lang="en-US"/>
          </a:p>
        </p:txBody>
      </p:sp>
    </p:spTree>
    <p:extLst>
      <p:ext uri="{BB962C8B-B14F-4D97-AF65-F5344CB8AC3E}">
        <p14:creationId xmlns:p14="http://schemas.microsoft.com/office/powerpoint/2010/main" val="11708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500718-D6B7-411F-9627-81E903FCC779}" type="slidenum">
              <a:rPr lang="en-US" smtClean="0"/>
              <a:t>3</a:t>
            </a:fld>
            <a:endParaRPr lang="en-US"/>
          </a:p>
        </p:txBody>
      </p:sp>
    </p:spTree>
    <p:extLst>
      <p:ext uri="{BB962C8B-B14F-4D97-AF65-F5344CB8AC3E}">
        <p14:creationId xmlns:p14="http://schemas.microsoft.com/office/powerpoint/2010/main" val="191427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396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4472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36851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1830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536315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4395529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6967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0303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42973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153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5858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6588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7111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696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653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4265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11/2/2014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2850201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4585" y="1091818"/>
            <a:ext cx="4817660" cy="2959015"/>
          </a:xfrm>
        </p:spPr>
        <p:txBody>
          <a:bodyPr/>
          <a:lstStyle/>
          <a:p>
            <a:r>
              <a:rPr lang="en-US" sz="9600" dirty="0" smtClean="0"/>
              <a:t>VITAMIN </a:t>
            </a:r>
            <a:br>
              <a:rPr lang="en-US" sz="9600" dirty="0" smtClean="0"/>
            </a:br>
            <a:r>
              <a:rPr lang="en-US" sz="9600" dirty="0" smtClean="0"/>
              <a:t>```K```</a:t>
            </a:r>
            <a:endParaRPr lang="en-US" sz="96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9624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09" y="609600"/>
            <a:ext cx="8863694" cy="715108"/>
          </a:xfrm>
        </p:spPr>
        <p:txBody>
          <a:bodyPr/>
          <a:lstStyle/>
          <a:p>
            <a:r>
              <a:rPr lang="en-US" dirty="0" smtClean="0"/>
              <a:t>osteoporosis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31" y="1219200"/>
            <a:ext cx="9437077" cy="4700954"/>
          </a:xfrm>
          <a:prstGeom prst="rect">
            <a:avLst/>
          </a:prstGeom>
        </p:spPr>
      </p:pic>
    </p:spTree>
    <p:extLst>
      <p:ext uri="{BB962C8B-B14F-4D97-AF65-F5344CB8AC3E}">
        <p14:creationId xmlns:p14="http://schemas.microsoft.com/office/powerpoint/2010/main" val="223287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15" y="609599"/>
            <a:ext cx="8499231" cy="5439509"/>
          </a:xfrm>
          <a:prstGeom prst="rect">
            <a:avLst/>
          </a:prstGeom>
        </p:spPr>
      </p:pic>
    </p:spTree>
    <p:extLst>
      <p:ext uri="{BB962C8B-B14F-4D97-AF65-F5344CB8AC3E}">
        <p14:creationId xmlns:p14="http://schemas.microsoft.com/office/powerpoint/2010/main" val="2154780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92" y="445477"/>
            <a:ext cx="8482869" cy="5462954"/>
          </a:xfrm>
          <a:prstGeom prst="rect">
            <a:avLst/>
          </a:prstGeom>
        </p:spPr>
      </p:pic>
    </p:spTree>
    <p:extLst>
      <p:ext uri="{BB962C8B-B14F-4D97-AF65-F5344CB8AC3E}">
        <p14:creationId xmlns:p14="http://schemas.microsoft.com/office/powerpoint/2010/main" val="2755203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947" y="609599"/>
            <a:ext cx="8080310" cy="5473959"/>
          </a:xfrm>
          <a:prstGeom prst="rect">
            <a:avLst/>
          </a:prstGeom>
        </p:spPr>
      </p:pic>
    </p:spTree>
    <p:extLst>
      <p:ext uri="{BB962C8B-B14F-4D97-AF65-F5344CB8AC3E}">
        <p14:creationId xmlns:p14="http://schemas.microsoft.com/office/powerpoint/2010/main" val="2083357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5" y="609600"/>
            <a:ext cx="8330187" cy="5204346"/>
          </a:xfrm>
          <a:prstGeom prst="rect">
            <a:avLst/>
          </a:prstGeom>
        </p:spPr>
      </p:pic>
    </p:spTree>
    <p:extLst>
      <p:ext uri="{BB962C8B-B14F-4D97-AF65-F5344CB8AC3E}">
        <p14:creationId xmlns:p14="http://schemas.microsoft.com/office/powerpoint/2010/main" val="4034280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63" y="805218"/>
            <a:ext cx="7956643" cy="4995080"/>
          </a:xfrm>
          <a:prstGeom prst="rect">
            <a:avLst/>
          </a:prstGeom>
        </p:spPr>
      </p:pic>
    </p:spTree>
    <p:extLst>
      <p:ext uri="{BB962C8B-B14F-4D97-AF65-F5344CB8AC3E}">
        <p14:creationId xmlns:p14="http://schemas.microsoft.com/office/powerpoint/2010/main" val="3706106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61" y="609600"/>
            <a:ext cx="9157646" cy="5054221"/>
          </a:xfrm>
          <a:prstGeom prst="rect">
            <a:avLst/>
          </a:prstGeom>
        </p:spPr>
      </p:pic>
    </p:spTree>
    <p:extLst>
      <p:ext uri="{BB962C8B-B14F-4D97-AF65-F5344CB8AC3E}">
        <p14:creationId xmlns:p14="http://schemas.microsoft.com/office/powerpoint/2010/main" val="105680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585" y="595953"/>
            <a:ext cx="4749421" cy="700585"/>
          </a:xfrm>
        </p:spPr>
        <p:txBody>
          <a:bodyPr/>
          <a:lstStyle/>
          <a:p>
            <a:r>
              <a:rPr lang="fa-IR" dirty="0" smtClean="0"/>
              <a:t>شاد کامی برای همگان</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63" y="1501254"/>
            <a:ext cx="8741739" cy="4763067"/>
          </a:xfrm>
          <a:prstGeom prst="rect">
            <a:avLst/>
          </a:prstGeom>
        </p:spPr>
      </p:pic>
    </p:spTree>
    <p:extLst>
      <p:ext uri="{BB962C8B-B14F-4D97-AF65-F5344CB8AC3E}">
        <p14:creationId xmlns:p14="http://schemas.microsoft.com/office/powerpoint/2010/main" val="88912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039" y="658859"/>
            <a:ext cx="8596668" cy="4984594"/>
          </a:xfrm>
          <a:solidFill>
            <a:schemeClr val="bg1"/>
          </a:solidFill>
          <a:ln>
            <a:solidFill>
              <a:schemeClr val="accent1"/>
            </a:solidFill>
          </a:ln>
        </p:spPr>
        <p:txBody>
          <a:bodyPr>
            <a:normAutofit fontScale="90000"/>
          </a:bodyPr>
          <a:lstStyle/>
          <a:p>
            <a:r>
              <a:rPr lang="en-US" dirty="0" smtClean="0"/>
              <a:t>History of discovery</a:t>
            </a:r>
            <a:br>
              <a:rPr lang="en-US" dirty="0" smtClean="0"/>
            </a:br>
            <a:r>
              <a:rPr lang="en-US" dirty="0" smtClean="0"/>
              <a:t/>
            </a:r>
            <a:br>
              <a:rPr lang="en-US" dirty="0" smtClean="0"/>
            </a:br>
            <a:r>
              <a:rPr lang="en-US" sz="2000" dirty="0" smtClean="0">
                <a:solidFill>
                  <a:schemeClr val="accent1">
                    <a:lumMod val="50000"/>
                  </a:schemeClr>
                </a:solidFill>
              </a:rPr>
              <a:t>in 1929,Danish scientist Henrik dam investigated the role of cholesterol by feeding chickens a cholesterol-depleted </a:t>
            </a:r>
            <a:r>
              <a:rPr lang="en-US" sz="2000" dirty="0" err="1" smtClean="0">
                <a:solidFill>
                  <a:schemeClr val="accent1">
                    <a:lumMod val="50000"/>
                  </a:schemeClr>
                </a:solidFill>
              </a:rPr>
              <a:t>diet.after</a:t>
            </a:r>
            <a:r>
              <a:rPr lang="en-US" sz="2000" dirty="0" smtClean="0">
                <a:solidFill>
                  <a:schemeClr val="accent1">
                    <a:lumMod val="50000"/>
                  </a:schemeClr>
                </a:solidFill>
              </a:rPr>
              <a:t> several </a:t>
            </a:r>
            <a:r>
              <a:rPr lang="en-US" sz="2000" dirty="0" err="1" smtClean="0">
                <a:solidFill>
                  <a:schemeClr val="accent1">
                    <a:lumMod val="50000"/>
                  </a:schemeClr>
                </a:solidFill>
              </a:rPr>
              <a:t>weeks,the</a:t>
            </a:r>
            <a:r>
              <a:rPr lang="en-US" sz="2000" dirty="0" smtClean="0">
                <a:solidFill>
                  <a:schemeClr val="accent1">
                    <a:lumMod val="50000"/>
                  </a:schemeClr>
                </a:solidFill>
              </a:rPr>
              <a:t> animals developed hemorrhages and started </a:t>
            </a:r>
            <a:r>
              <a:rPr lang="en-US" sz="2000" dirty="0" err="1" smtClean="0">
                <a:solidFill>
                  <a:schemeClr val="accent1">
                    <a:lumMod val="50000"/>
                  </a:schemeClr>
                </a:solidFill>
              </a:rPr>
              <a:t>bieeding.these</a:t>
            </a:r>
            <a:r>
              <a:rPr lang="en-US" sz="2000" dirty="0" smtClean="0">
                <a:solidFill>
                  <a:schemeClr val="accent1">
                    <a:lumMod val="50000"/>
                  </a:schemeClr>
                </a:solidFill>
              </a:rPr>
              <a:t> defects could not be restored by adding purified cholesterol to the deit.it appeared that-</a:t>
            </a:r>
            <a:r>
              <a:rPr lang="en-US" sz="2000" dirty="0" err="1" smtClean="0">
                <a:solidFill>
                  <a:schemeClr val="accent1">
                    <a:lumMod val="50000"/>
                  </a:schemeClr>
                </a:solidFill>
              </a:rPr>
              <a:t>thogether</a:t>
            </a:r>
            <a:r>
              <a:rPr lang="en-US" sz="2000" dirty="0" smtClean="0">
                <a:solidFill>
                  <a:schemeClr val="accent1">
                    <a:lumMod val="50000"/>
                  </a:schemeClr>
                </a:solidFill>
              </a:rPr>
              <a:t> with the cholesterol-a second compound had been extracted from the </a:t>
            </a:r>
            <a:r>
              <a:rPr lang="en-US" sz="2000" dirty="0" err="1" smtClean="0">
                <a:solidFill>
                  <a:schemeClr val="accent1">
                    <a:lumMod val="50000"/>
                  </a:schemeClr>
                </a:solidFill>
              </a:rPr>
              <a:t>food,and</a:t>
            </a:r>
            <a:r>
              <a:rPr lang="en-US" sz="2000" dirty="0" smtClean="0">
                <a:solidFill>
                  <a:schemeClr val="accent1">
                    <a:lumMod val="50000"/>
                  </a:schemeClr>
                </a:solidFill>
              </a:rPr>
              <a:t> this compound was called the coagulation </a:t>
            </a:r>
            <a:r>
              <a:rPr lang="en-US" sz="2000" dirty="0" err="1" smtClean="0">
                <a:solidFill>
                  <a:schemeClr val="accent1">
                    <a:lumMod val="50000"/>
                  </a:schemeClr>
                </a:solidFill>
              </a:rPr>
              <a:t>vitamin.the</a:t>
            </a:r>
            <a:r>
              <a:rPr lang="en-US" sz="2000" dirty="0" smtClean="0">
                <a:solidFill>
                  <a:schemeClr val="accent1">
                    <a:lumMod val="50000"/>
                  </a:schemeClr>
                </a:solidFill>
              </a:rPr>
              <a:t> new vitamin received the letter </a:t>
            </a:r>
            <a:r>
              <a:rPr lang="en-US" sz="2000" dirty="0" smtClean="0">
                <a:solidFill>
                  <a:schemeClr val="tx1"/>
                </a:solidFill>
              </a:rPr>
              <a:t>k</a:t>
            </a:r>
            <a:r>
              <a:rPr lang="en-US" sz="2000" dirty="0">
                <a:solidFill>
                  <a:schemeClr val="accent1">
                    <a:lumMod val="75000"/>
                  </a:schemeClr>
                </a:solidFill>
              </a:rPr>
              <a:t> </a:t>
            </a:r>
            <a:r>
              <a:rPr lang="en-US" sz="2000" dirty="0" err="1" smtClean="0">
                <a:solidFill>
                  <a:schemeClr val="accent1">
                    <a:lumMod val="75000"/>
                  </a:schemeClr>
                </a:solidFill>
              </a:rPr>
              <a:t>beacause</a:t>
            </a:r>
            <a:r>
              <a:rPr lang="en-US" sz="2000" dirty="0" smtClean="0">
                <a:solidFill>
                  <a:schemeClr val="accent1">
                    <a:lumMod val="75000"/>
                  </a:schemeClr>
                </a:solidFill>
              </a:rPr>
              <a:t> the initial </a:t>
            </a:r>
            <a:r>
              <a:rPr lang="en-US" sz="2000" dirty="0" smtClean="0">
                <a:solidFill>
                  <a:schemeClr val="accent2">
                    <a:lumMod val="50000"/>
                  </a:schemeClr>
                </a:solidFill>
              </a:rPr>
              <a:t>discoveries were reported in a German </a:t>
            </a:r>
            <a:r>
              <a:rPr lang="en-US" sz="2000" dirty="0" err="1" smtClean="0">
                <a:solidFill>
                  <a:schemeClr val="accent2">
                    <a:lumMod val="50000"/>
                  </a:schemeClr>
                </a:solidFill>
              </a:rPr>
              <a:t>journal,in</a:t>
            </a:r>
            <a:r>
              <a:rPr lang="en-US" sz="2000" dirty="0" smtClean="0">
                <a:solidFill>
                  <a:schemeClr val="accent2">
                    <a:lumMod val="50000"/>
                  </a:schemeClr>
                </a:solidFill>
              </a:rPr>
              <a:t> which it was designated as </a:t>
            </a:r>
            <a:r>
              <a:rPr lang="en-US" sz="2000" dirty="0" err="1" smtClean="0">
                <a:solidFill>
                  <a:schemeClr val="accent2">
                    <a:lumMod val="50000"/>
                  </a:schemeClr>
                </a:solidFill>
              </a:rPr>
              <a:t>koagulationsvitamin.Edward</a:t>
            </a:r>
            <a:r>
              <a:rPr lang="en-US" sz="2000" dirty="0" smtClean="0">
                <a:solidFill>
                  <a:schemeClr val="accent2">
                    <a:lumMod val="50000"/>
                  </a:schemeClr>
                </a:solidFill>
              </a:rPr>
              <a:t> </a:t>
            </a:r>
            <a:r>
              <a:rPr lang="en-US" sz="2000" dirty="0" err="1" smtClean="0">
                <a:solidFill>
                  <a:schemeClr val="accent2">
                    <a:lumMod val="50000"/>
                  </a:schemeClr>
                </a:solidFill>
              </a:rPr>
              <a:t>Adelbert</a:t>
            </a:r>
            <a:r>
              <a:rPr lang="en-US" sz="2000" dirty="0" smtClean="0">
                <a:solidFill>
                  <a:schemeClr val="accent2">
                    <a:lumMod val="50000"/>
                  </a:schemeClr>
                </a:solidFill>
              </a:rPr>
              <a:t> Doisy of Saint Louis University did much of the structure and chemical nature of vitamin </a:t>
            </a:r>
            <a:r>
              <a:rPr lang="en-US" sz="2000" dirty="0" err="1" smtClean="0">
                <a:solidFill>
                  <a:schemeClr val="accent2">
                    <a:lumMod val="50000"/>
                  </a:schemeClr>
                </a:solidFill>
              </a:rPr>
              <a:t>k.Dam</a:t>
            </a:r>
            <a:r>
              <a:rPr lang="en-US" sz="2000" dirty="0" smtClean="0">
                <a:solidFill>
                  <a:schemeClr val="accent2">
                    <a:lumMod val="50000"/>
                  </a:schemeClr>
                </a:solidFill>
              </a:rPr>
              <a:t> and Doisy shared the 1943 Nobel prize for medicine for their work on vitamin k published in 1939.several laboratories synthesized the compound in1939.</a:t>
            </a:r>
            <a:endParaRPr lang="en-US" dirty="0"/>
          </a:p>
        </p:txBody>
      </p:sp>
    </p:spTree>
    <p:extLst>
      <p:ext uri="{BB962C8B-B14F-4D97-AF65-F5344CB8AC3E}">
        <p14:creationId xmlns:p14="http://schemas.microsoft.com/office/powerpoint/2010/main" val="1694561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08" y="1046747"/>
            <a:ext cx="8873394" cy="4620125"/>
          </a:xfrm>
          <a:prstGeom prst="rect">
            <a:avLst/>
          </a:prstGeom>
        </p:spPr>
      </p:pic>
    </p:spTree>
    <p:extLst>
      <p:ext uri="{BB962C8B-B14F-4D97-AF65-F5344CB8AC3E}">
        <p14:creationId xmlns:p14="http://schemas.microsoft.com/office/powerpoint/2010/main" val="240384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580" y="1270000"/>
            <a:ext cx="8336037" cy="4203865"/>
          </a:xfrm>
          <a:prstGeom prst="rect">
            <a:avLst/>
          </a:prstGeom>
        </p:spPr>
      </p:pic>
    </p:spTree>
    <p:extLst>
      <p:ext uri="{BB962C8B-B14F-4D97-AF65-F5344CB8AC3E}">
        <p14:creationId xmlns:p14="http://schemas.microsoft.com/office/powerpoint/2010/main" val="1533600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842211"/>
            <a:ext cx="8443263" cy="5017168"/>
          </a:xfrm>
          <a:prstGeom prst="rect">
            <a:avLst/>
          </a:prstGeom>
        </p:spPr>
      </p:pic>
    </p:spTree>
    <p:extLst>
      <p:ext uri="{BB962C8B-B14F-4D97-AF65-F5344CB8AC3E}">
        <p14:creationId xmlns:p14="http://schemas.microsoft.com/office/powerpoint/2010/main" val="1613661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231274"/>
            <a:ext cx="8956338" cy="899694"/>
          </a:xfrm>
        </p:spPr>
        <p:txBody>
          <a:bodyPr/>
          <a:lstStyle/>
          <a:p>
            <a:r>
              <a:rPr lang="en-US" dirty="0" smtClean="0"/>
              <a:t>Blood coagulation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47" y="1251284"/>
            <a:ext cx="8872117" cy="4896853"/>
          </a:xfrm>
          <a:prstGeom prst="rect">
            <a:avLst/>
          </a:prstGeom>
        </p:spPr>
      </p:pic>
    </p:spTree>
    <p:extLst>
      <p:ext uri="{BB962C8B-B14F-4D97-AF65-F5344CB8AC3E}">
        <p14:creationId xmlns:p14="http://schemas.microsoft.com/office/powerpoint/2010/main" val="170197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481262"/>
            <a:ext cx="8129782" cy="5498433"/>
          </a:xfrm>
          <a:prstGeom prst="rect">
            <a:avLst/>
          </a:prstGeom>
        </p:spPr>
      </p:pic>
    </p:spTree>
    <p:extLst>
      <p:ext uri="{BB962C8B-B14F-4D97-AF65-F5344CB8AC3E}">
        <p14:creationId xmlns:p14="http://schemas.microsoft.com/office/powerpoint/2010/main" val="379050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609600"/>
            <a:ext cx="8427840" cy="5067869"/>
          </a:xfrm>
          <a:prstGeom prst="rect">
            <a:avLst/>
          </a:prstGeom>
        </p:spPr>
      </p:pic>
    </p:spTree>
    <p:extLst>
      <p:ext uri="{BB962C8B-B14F-4D97-AF65-F5344CB8AC3E}">
        <p14:creationId xmlns:p14="http://schemas.microsoft.com/office/powerpoint/2010/main" val="3225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69" y="468924"/>
            <a:ext cx="8934033" cy="785446"/>
          </a:xfrm>
        </p:spPr>
        <p:txBody>
          <a:bodyPr/>
          <a:lstStyle/>
          <a:p>
            <a:r>
              <a:rPr lang="en-US" dirty="0" smtClean="0"/>
              <a:t>arthritis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969" y="1148861"/>
            <a:ext cx="8934033" cy="4911971"/>
          </a:xfrm>
          <a:prstGeom prst="rect">
            <a:avLst/>
          </a:prstGeom>
        </p:spPr>
      </p:pic>
    </p:spTree>
    <p:extLst>
      <p:ext uri="{BB962C8B-B14F-4D97-AF65-F5344CB8AC3E}">
        <p14:creationId xmlns:p14="http://schemas.microsoft.com/office/powerpoint/2010/main" val="385814288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574</TotalTime>
  <Words>13</Words>
  <Application>Microsoft Office PowerPoint</Application>
  <PresentationFormat>Widescreen</PresentationFormat>
  <Paragraphs>7</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Tahoma</vt:lpstr>
      <vt:lpstr>Trebuchet MS</vt:lpstr>
      <vt:lpstr>Wingdings 3</vt:lpstr>
      <vt:lpstr>Facet</vt:lpstr>
      <vt:lpstr>VITAMIN  ```K```</vt:lpstr>
      <vt:lpstr>History of discovery  in 1929,Danish scientist Henrik dam investigated the role of cholesterol by feeding chickens a cholesterol-depleted diet.after several weeks,the animals developed hemorrhages and started bieeding.these defects could not be restored by adding purified cholesterol to the deit.it appeared that-thogether with the cholesterol-a second compound had been extracted from the food,and this compound was called the coagulation vitamin.the new vitamin received the letter k beacause the initial discoveries were reported in a German journal,in which it was designated as koagulationsvitamin.Edward Adelbert Doisy of Saint Louis University did much of the structure and chemical nature of vitamin k.Dam and Doisy shared the 1943 Nobel prize for medicine for their work on vitamin k published in 1939.several laboratories synthesized the compound in1939.</vt:lpstr>
      <vt:lpstr>PowerPoint Presentation</vt:lpstr>
      <vt:lpstr>PowerPoint Presentation</vt:lpstr>
      <vt:lpstr>PowerPoint Presentation</vt:lpstr>
      <vt:lpstr>Blood coagulation</vt:lpstr>
      <vt:lpstr>PowerPoint Presentation</vt:lpstr>
      <vt:lpstr>PowerPoint Presentation</vt:lpstr>
      <vt:lpstr>arthritis</vt:lpstr>
      <vt:lpstr>osteoporosis</vt:lpstr>
      <vt:lpstr>PowerPoint Presentation</vt:lpstr>
      <vt:lpstr>PowerPoint Presentation</vt:lpstr>
      <vt:lpstr>PowerPoint Presentation</vt:lpstr>
      <vt:lpstr>PowerPoint Presentation</vt:lpstr>
      <vt:lpstr>PowerPoint Presentation</vt:lpstr>
      <vt:lpstr>PowerPoint Presentation</vt:lpstr>
      <vt:lpstr>شاد کامی برای همگان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 k</dc:title>
  <dc:creator>Matin Pc</dc:creator>
  <cp:lastModifiedBy>Matin Pc</cp:lastModifiedBy>
  <cp:revision>33</cp:revision>
  <dcterms:created xsi:type="dcterms:W3CDTF">2014-10-20T17:58:29Z</dcterms:created>
  <dcterms:modified xsi:type="dcterms:W3CDTF">2014-11-03T05:54:01Z</dcterms:modified>
</cp:coreProperties>
</file>