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08" r:id="rId1"/>
  </p:sldMasterIdLst>
  <p:notesMasterIdLst>
    <p:notesMasterId r:id="rId20"/>
  </p:notesMasterIdLst>
  <p:sldIdLst>
    <p:sldId id="256" r:id="rId2"/>
    <p:sldId id="310" r:id="rId3"/>
    <p:sldId id="337" r:id="rId4"/>
    <p:sldId id="335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75" r:id="rId19"/>
  </p:sldIdLst>
  <p:sldSz cx="9144000" cy="6858000" type="screen4x3"/>
  <p:notesSz cx="6858000" cy="9144000"/>
  <p:embeddedFontLst>
    <p:embeddedFont>
      <p:font typeface="Titr" panose="020B0604020202020204" charset="-78"/>
      <p:bold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  <p:embeddedFont>
      <p:font typeface="B Lotus" panose="00000400000000000000" pitchFamily="2" charset="-78"/>
      <p:regular r:id="rId26"/>
      <p:bold r:id="rId27"/>
    </p:embeddedFont>
    <p:embeddedFont>
      <p:font typeface="B Titr" panose="00000700000000000000" pitchFamily="2" charset="-78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B Roya" panose="00000400000000000000" pitchFamily="2" charset="-78"/>
      <p:regular r:id="rId33"/>
      <p:bold r:id="rId34"/>
    </p:embeddedFont>
    <p:embeddedFont>
      <p:font typeface="Gill Sans MT" panose="020B0502020104020203" pitchFamily="34" charset="0"/>
      <p:regular r:id="rId35"/>
      <p:bold r:id="rId36"/>
      <p:italic r:id="rId37"/>
      <p:boldItalic r:id="rId38"/>
    </p:embeddedFont>
    <p:embeddedFont>
      <p:font typeface="Wingdings 2" panose="05020102010507070707" pitchFamily="18" charset="2"/>
      <p:regular r:id="rId39"/>
    </p:embeddedFont>
    <p:embeddedFont>
      <p:font typeface="B Nazanin" panose="00000400000000000000" pitchFamily="2" charset="-78"/>
      <p:regular r:id="rId40"/>
      <p:bold r:id="rId4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modifyVerifier cryptProviderType="rsaFull" cryptAlgorithmClass="hash" cryptAlgorithmType="typeAny" cryptAlgorithmSid="4" spinCount="50000" saltData="rW/eVyF4yqsSKWyaEgHREw==" hashData="FqBqE+ecAy1ifaleFjj+1BDjeVI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>
        <p:scale>
          <a:sx n="80" d="100"/>
          <a:sy n="80" d="100"/>
        </p:scale>
        <p:origin x="-738" y="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86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97A2F6-5BFA-4EA6-BEB3-FBCCFEE551B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4F7721C2-69AE-48D6-AE0B-C2A68CFAD53D}">
      <dgm:prSet phldrT="[Text]" custT="1"/>
      <dgm:spPr/>
      <dgm:t>
        <a:bodyPr/>
        <a:lstStyle/>
        <a:p>
          <a:pPr rtl="1"/>
          <a:r>
            <a:rPr lang="fa-IR" sz="1800" b="1" dirty="0" smtClean="0">
              <a:solidFill>
                <a:schemeClr val="bg1"/>
              </a:solidFill>
              <a:cs typeface="B Roya" pitchFamily="2" charset="-78"/>
            </a:rPr>
            <a:t>مزایا و منافع مجازی سازی چیست؟</a:t>
          </a:r>
          <a:endParaRPr lang="fa-IR" sz="1800" b="1" dirty="0">
            <a:solidFill>
              <a:schemeClr val="bg1"/>
            </a:solidFill>
            <a:cs typeface="B Roya" pitchFamily="2" charset="-78"/>
          </a:endParaRPr>
        </a:p>
      </dgm:t>
    </dgm:pt>
    <dgm:pt modelId="{97DA0DAE-BD75-48DB-8A66-E0928E1588C1}" type="parTrans" cxnId="{F00D5A88-15DA-4D14-931F-ACC664E644DF}">
      <dgm:prSet/>
      <dgm:spPr/>
      <dgm:t>
        <a:bodyPr/>
        <a:lstStyle/>
        <a:p>
          <a:pPr rtl="1"/>
          <a:endParaRPr lang="fa-IR"/>
        </a:p>
      </dgm:t>
    </dgm:pt>
    <dgm:pt modelId="{174A5998-66FC-4C8B-BE46-DFAECB468C1C}" type="sibTrans" cxnId="{F00D5A88-15DA-4D14-931F-ACC664E644DF}">
      <dgm:prSet/>
      <dgm:spPr/>
      <dgm:t>
        <a:bodyPr/>
        <a:lstStyle/>
        <a:p>
          <a:pPr rtl="1"/>
          <a:endParaRPr lang="fa-IR"/>
        </a:p>
      </dgm:t>
    </dgm:pt>
    <dgm:pt modelId="{AE3EB61A-CEAA-4908-B47A-1C403E296B4C}">
      <dgm:prSet phldrT="[Text]"/>
      <dgm:spPr/>
      <dgm:t>
        <a:bodyPr/>
        <a:lstStyle/>
        <a:p>
          <a:pPr algn="ctr" rtl="1"/>
          <a:r>
            <a:rPr lang="fa-IR" b="1" dirty="0" smtClean="0">
              <a:latin typeface="Calibri" pitchFamily="34" charset="0"/>
              <a:cs typeface="B Nazanin" panose="00000400000000000000" pitchFamily="2" charset="-78"/>
            </a:rPr>
            <a:t>هزینه برق مصرفی</a:t>
          </a:r>
          <a:endParaRPr lang="fa-IR" dirty="0">
            <a:latin typeface="Calibri" panose="020F0502020204030204" pitchFamily="34" charset="0"/>
            <a:cs typeface="B Nazanin" panose="00000400000000000000" pitchFamily="2" charset="-78"/>
          </a:endParaRPr>
        </a:p>
      </dgm:t>
    </dgm:pt>
    <dgm:pt modelId="{B96F1306-F2BA-468C-AB70-CB4CFF836470}" type="parTrans" cxnId="{253288A7-9890-43BF-8BC5-7694F7775631}">
      <dgm:prSet/>
      <dgm:spPr/>
      <dgm:t>
        <a:bodyPr/>
        <a:lstStyle/>
        <a:p>
          <a:pPr rtl="1"/>
          <a:endParaRPr lang="fa-IR"/>
        </a:p>
      </dgm:t>
    </dgm:pt>
    <dgm:pt modelId="{623671A2-F1EE-449B-A55C-C53CCD2F1D0A}" type="sibTrans" cxnId="{253288A7-9890-43BF-8BC5-7694F7775631}">
      <dgm:prSet/>
      <dgm:spPr/>
      <dgm:t>
        <a:bodyPr/>
        <a:lstStyle/>
        <a:p>
          <a:pPr rtl="1"/>
          <a:endParaRPr lang="fa-IR"/>
        </a:p>
      </dgm:t>
    </dgm:pt>
    <dgm:pt modelId="{5A3C25FC-A81D-4BCB-9D45-A0242CCBD40E}">
      <dgm:prSet phldrT="[Text]"/>
      <dgm:spPr/>
      <dgm:t>
        <a:bodyPr/>
        <a:lstStyle/>
        <a:p>
          <a:pPr rtl="1"/>
          <a:r>
            <a:rPr lang="fa-IR" b="1" dirty="0" smtClean="0">
              <a:latin typeface="Calibri" pitchFamily="34" charset="0"/>
              <a:cs typeface="B Nazanin" panose="00000400000000000000" pitchFamily="2" charset="-78"/>
            </a:rPr>
            <a:t>هزینه نیروی فنی مورد نیاز به منظور نگهداری سیستم‌ها</a:t>
          </a:r>
          <a:endParaRPr lang="fa-IR" dirty="0">
            <a:latin typeface="Calibri" panose="020F0502020204030204" pitchFamily="34" charset="0"/>
            <a:cs typeface="B Nazanin" panose="00000400000000000000" pitchFamily="2" charset="-78"/>
          </a:endParaRPr>
        </a:p>
      </dgm:t>
    </dgm:pt>
    <dgm:pt modelId="{99108E9A-7177-4948-8853-07957F256C83}" type="parTrans" cxnId="{2EFCE6E4-C1AE-4CF2-B8CF-CAF4AA263ADB}">
      <dgm:prSet/>
      <dgm:spPr/>
      <dgm:t>
        <a:bodyPr/>
        <a:lstStyle/>
        <a:p>
          <a:pPr rtl="1"/>
          <a:endParaRPr lang="fa-IR"/>
        </a:p>
      </dgm:t>
    </dgm:pt>
    <dgm:pt modelId="{E9F78F22-360F-4EB5-8026-CC3B26736A18}" type="sibTrans" cxnId="{2EFCE6E4-C1AE-4CF2-B8CF-CAF4AA263ADB}">
      <dgm:prSet/>
      <dgm:spPr/>
      <dgm:t>
        <a:bodyPr/>
        <a:lstStyle/>
        <a:p>
          <a:pPr rtl="1"/>
          <a:endParaRPr lang="fa-IR"/>
        </a:p>
      </dgm:t>
    </dgm:pt>
    <dgm:pt modelId="{94550011-5483-4D78-B64B-57D7187C56C7}">
      <dgm:prSet phldrT="[Text]"/>
      <dgm:spPr/>
      <dgm:t>
        <a:bodyPr/>
        <a:lstStyle/>
        <a:p>
          <a:pPr rtl="1"/>
          <a:r>
            <a:rPr lang="fa-IR" b="1" dirty="0" smtClean="0">
              <a:latin typeface="Calibri" pitchFamily="34" charset="0"/>
              <a:cs typeface="B Nazanin" panose="00000400000000000000" pitchFamily="2" charset="-78"/>
            </a:rPr>
            <a:t>امکان ایجاد محیط‌های </a:t>
          </a:r>
          <a:r>
            <a:rPr lang="en-US" b="1" dirty="0" smtClean="0">
              <a:latin typeface="Calibri" pitchFamily="34" charset="0"/>
              <a:cs typeface="B Nazanin" panose="00000400000000000000" pitchFamily="2" charset="-78"/>
            </a:rPr>
            <a:t>Test &amp; Development</a:t>
          </a:r>
          <a:endParaRPr lang="fa-IR" dirty="0">
            <a:latin typeface="Calibri" panose="020F0502020204030204" pitchFamily="34" charset="0"/>
            <a:cs typeface="B Nazanin" panose="00000400000000000000" pitchFamily="2" charset="-78"/>
          </a:endParaRPr>
        </a:p>
      </dgm:t>
    </dgm:pt>
    <dgm:pt modelId="{5ED497A3-2FE5-481F-8476-C197D60126E8}" type="parTrans" cxnId="{40A66867-4680-467B-9653-CB304888DDEE}">
      <dgm:prSet/>
      <dgm:spPr/>
      <dgm:t>
        <a:bodyPr/>
        <a:lstStyle/>
        <a:p>
          <a:pPr rtl="1"/>
          <a:endParaRPr lang="fa-IR"/>
        </a:p>
      </dgm:t>
    </dgm:pt>
    <dgm:pt modelId="{5C35DA5E-5EA7-433C-8A63-75F6D5D65430}" type="sibTrans" cxnId="{40A66867-4680-467B-9653-CB304888DDEE}">
      <dgm:prSet/>
      <dgm:spPr/>
      <dgm:t>
        <a:bodyPr/>
        <a:lstStyle/>
        <a:p>
          <a:pPr rtl="1"/>
          <a:endParaRPr lang="fa-IR"/>
        </a:p>
      </dgm:t>
    </dgm:pt>
    <dgm:pt modelId="{C9D91EC6-745C-4843-B907-6A262E26FDE1}">
      <dgm:prSet phldrT="[Text]"/>
      <dgm:spPr/>
      <dgm:t>
        <a:bodyPr/>
        <a:lstStyle/>
        <a:p>
          <a:pPr rtl="1"/>
          <a:r>
            <a:rPr lang="fa-IR" b="1" dirty="0" smtClean="0">
              <a:latin typeface="Calibri" pitchFamily="34" charset="0"/>
              <a:cs typeface="B Nazanin" panose="00000400000000000000" pitchFamily="2" charset="-78"/>
            </a:rPr>
            <a:t>هزینه خرید و تعویض سخت افزار مورد نیاز سرورها</a:t>
          </a:r>
          <a:endParaRPr lang="fa-IR" dirty="0">
            <a:latin typeface="Calibri" panose="020F0502020204030204" pitchFamily="34" charset="0"/>
            <a:cs typeface="B Nazanin" panose="00000400000000000000" pitchFamily="2" charset="-78"/>
          </a:endParaRPr>
        </a:p>
      </dgm:t>
    </dgm:pt>
    <dgm:pt modelId="{B4191614-528A-4C81-8C50-5BF6F7EE192C}" type="parTrans" cxnId="{7A707B71-4B90-4CC0-BCEF-B2D71F8C6F0F}">
      <dgm:prSet/>
      <dgm:spPr/>
      <dgm:t>
        <a:bodyPr/>
        <a:lstStyle/>
        <a:p>
          <a:pPr rtl="1"/>
          <a:endParaRPr lang="fa-IR"/>
        </a:p>
      </dgm:t>
    </dgm:pt>
    <dgm:pt modelId="{009219EF-A6BE-43BB-8D67-A020BDDE83DA}" type="sibTrans" cxnId="{7A707B71-4B90-4CC0-BCEF-B2D71F8C6F0F}">
      <dgm:prSet/>
      <dgm:spPr/>
      <dgm:t>
        <a:bodyPr/>
        <a:lstStyle/>
        <a:p>
          <a:pPr rtl="1"/>
          <a:endParaRPr lang="fa-IR"/>
        </a:p>
      </dgm:t>
    </dgm:pt>
    <dgm:pt modelId="{32F45A89-365A-4C2B-AA00-550C41A255DE}">
      <dgm:prSet phldrT="[Text]"/>
      <dgm:spPr/>
      <dgm:t>
        <a:bodyPr/>
        <a:lstStyle/>
        <a:p>
          <a:pPr rtl="1"/>
          <a:r>
            <a:rPr lang="fa-IR" b="1" dirty="0" smtClean="0">
              <a:latin typeface="Calibri" pitchFamily="34" charset="0"/>
              <a:cs typeface="B Nazanin" panose="00000400000000000000" pitchFamily="2" charset="-78"/>
            </a:rPr>
            <a:t>حذف بسیاری از تجهیزات شبکه</a:t>
          </a:r>
          <a:endParaRPr lang="fa-IR" dirty="0">
            <a:latin typeface="Calibri" panose="020F0502020204030204" pitchFamily="34" charset="0"/>
            <a:cs typeface="B Nazanin" panose="00000400000000000000" pitchFamily="2" charset="-78"/>
          </a:endParaRPr>
        </a:p>
      </dgm:t>
    </dgm:pt>
    <dgm:pt modelId="{60CD39C2-DCF5-434F-87AC-F37FF16F0087}" type="parTrans" cxnId="{F60B823C-5AD7-4E5B-878F-E4133DC70278}">
      <dgm:prSet/>
      <dgm:spPr/>
      <dgm:t>
        <a:bodyPr/>
        <a:lstStyle/>
        <a:p>
          <a:pPr rtl="1"/>
          <a:endParaRPr lang="fa-IR"/>
        </a:p>
      </dgm:t>
    </dgm:pt>
    <dgm:pt modelId="{25DE3D1C-B233-44BA-9C47-D228139FE086}" type="sibTrans" cxnId="{F60B823C-5AD7-4E5B-878F-E4133DC70278}">
      <dgm:prSet/>
      <dgm:spPr/>
      <dgm:t>
        <a:bodyPr/>
        <a:lstStyle/>
        <a:p>
          <a:pPr rtl="1"/>
          <a:endParaRPr lang="fa-IR"/>
        </a:p>
      </dgm:t>
    </dgm:pt>
    <dgm:pt modelId="{346E279F-633A-4000-B71D-CAC4D1A6FC64}">
      <dgm:prSet phldrT="[Text]"/>
      <dgm:spPr/>
      <dgm:t>
        <a:bodyPr/>
        <a:lstStyle/>
        <a:p>
          <a:pPr rtl="1"/>
          <a:r>
            <a:rPr lang="fa-IR" b="1" dirty="0" smtClean="0">
              <a:latin typeface="Calibri" pitchFamily="34" charset="0"/>
              <a:cs typeface="B Nazanin" panose="00000400000000000000" pitchFamily="2" charset="-78"/>
            </a:rPr>
            <a:t>صرفه جویی در تجهیزات </a:t>
          </a:r>
          <a:r>
            <a:rPr lang="en-US" b="1" dirty="0" smtClean="0">
              <a:latin typeface="Calibri" pitchFamily="34" charset="0"/>
              <a:cs typeface="B Nazanin" panose="00000400000000000000" pitchFamily="2" charset="-78"/>
            </a:rPr>
            <a:t>UPS</a:t>
          </a:r>
          <a:endParaRPr lang="fa-IR" dirty="0">
            <a:latin typeface="Calibri" panose="020F0502020204030204" pitchFamily="34" charset="0"/>
            <a:cs typeface="B Nazanin" panose="00000400000000000000" pitchFamily="2" charset="-78"/>
          </a:endParaRPr>
        </a:p>
      </dgm:t>
    </dgm:pt>
    <dgm:pt modelId="{AB2793B0-5AA5-4DB2-80D0-E6C246119EDE}" type="parTrans" cxnId="{88F09ACD-5511-4092-9C72-5539E059DEE6}">
      <dgm:prSet/>
      <dgm:spPr/>
      <dgm:t>
        <a:bodyPr/>
        <a:lstStyle/>
        <a:p>
          <a:pPr rtl="1"/>
          <a:endParaRPr lang="fa-IR"/>
        </a:p>
      </dgm:t>
    </dgm:pt>
    <dgm:pt modelId="{D0C7E4A5-947E-41B6-966C-2E0C47E5A687}" type="sibTrans" cxnId="{88F09ACD-5511-4092-9C72-5539E059DEE6}">
      <dgm:prSet/>
      <dgm:spPr/>
      <dgm:t>
        <a:bodyPr/>
        <a:lstStyle/>
        <a:p>
          <a:pPr rtl="1"/>
          <a:endParaRPr lang="fa-IR"/>
        </a:p>
      </dgm:t>
    </dgm:pt>
    <dgm:pt modelId="{04633907-ED5B-4D30-9698-9CD28DEE89B6}">
      <dgm:prSet phldrT="[Text]"/>
      <dgm:spPr/>
      <dgm:t>
        <a:bodyPr/>
        <a:lstStyle/>
        <a:p>
          <a:pPr rtl="1"/>
          <a:r>
            <a:rPr lang="fa-IR" b="1" dirty="0" smtClean="0">
              <a:latin typeface="Calibri" pitchFamily="34" charset="0"/>
              <a:cs typeface="B Nazanin" panose="00000400000000000000" pitchFamily="2" charset="-78"/>
            </a:rPr>
            <a:t>صرفه جویی در فضای اتاق سرور</a:t>
          </a:r>
        </a:p>
      </dgm:t>
    </dgm:pt>
    <dgm:pt modelId="{21C3F84F-7A3A-41FE-913B-7B77E980C382}" type="parTrans" cxnId="{321062C9-D1AD-4D04-8BF8-F09E9CCD57DA}">
      <dgm:prSet/>
      <dgm:spPr/>
      <dgm:t>
        <a:bodyPr/>
        <a:lstStyle/>
        <a:p>
          <a:pPr rtl="1"/>
          <a:endParaRPr lang="fa-IR"/>
        </a:p>
      </dgm:t>
    </dgm:pt>
    <dgm:pt modelId="{751345FA-C8A9-4829-B182-82C22B5E8F3F}" type="sibTrans" cxnId="{321062C9-D1AD-4D04-8BF8-F09E9CCD57DA}">
      <dgm:prSet/>
      <dgm:spPr/>
      <dgm:t>
        <a:bodyPr/>
        <a:lstStyle/>
        <a:p>
          <a:pPr rtl="1"/>
          <a:endParaRPr lang="fa-IR"/>
        </a:p>
      </dgm:t>
    </dgm:pt>
    <dgm:pt modelId="{79EFE8B5-3BB6-4916-8034-0F19AF2CFF8C}">
      <dgm:prSet phldrT="[Text]"/>
      <dgm:spPr/>
      <dgm:t>
        <a:bodyPr/>
        <a:lstStyle/>
        <a:p>
          <a:pPr rtl="1"/>
          <a:r>
            <a:rPr lang="fa-IR" b="1" dirty="0" smtClean="0">
              <a:latin typeface="Calibri" pitchFamily="34" charset="0"/>
              <a:cs typeface="B Nazanin" panose="00000400000000000000" pitchFamily="2" charset="-78"/>
            </a:rPr>
            <a:t>پشتیبان گیری و بازیابی سرورها</a:t>
          </a:r>
          <a:endParaRPr lang="fa-IR" dirty="0">
            <a:latin typeface="Calibri" panose="020F0502020204030204" pitchFamily="34" charset="0"/>
            <a:cs typeface="B Nazanin" panose="00000400000000000000" pitchFamily="2" charset="-78"/>
          </a:endParaRPr>
        </a:p>
      </dgm:t>
    </dgm:pt>
    <dgm:pt modelId="{9887275F-F8F9-40DF-9312-208F4C71ED3F}" type="parTrans" cxnId="{E629E908-BA96-4DC3-8B71-CAC56738223A}">
      <dgm:prSet/>
      <dgm:spPr/>
      <dgm:t>
        <a:bodyPr/>
        <a:lstStyle/>
        <a:p>
          <a:pPr rtl="1"/>
          <a:endParaRPr lang="fa-IR"/>
        </a:p>
      </dgm:t>
    </dgm:pt>
    <dgm:pt modelId="{8173F14B-9CE3-479B-88BB-AAA1856EC4BB}" type="sibTrans" cxnId="{E629E908-BA96-4DC3-8B71-CAC56738223A}">
      <dgm:prSet/>
      <dgm:spPr/>
      <dgm:t>
        <a:bodyPr/>
        <a:lstStyle/>
        <a:p>
          <a:pPr rtl="1"/>
          <a:endParaRPr lang="fa-IR"/>
        </a:p>
      </dgm:t>
    </dgm:pt>
    <dgm:pt modelId="{157849E0-294C-4CEB-AF5D-5F059F1AC419}" type="pres">
      <dgm:prSet presAssocID="{9697A2F6-5BFA-4EA6-BEB3-FBCCFEE551B9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2E66CCB-24BE-4313-A01A-0F6C88BD2C77}" type="pres">
      <dgm:prSet presAssocID="{4F7721C2-69AE-48D6-AE0B-C2A68CFAD53D}" presName="root" presStyleCnt="0"/>
      <dgm:spPr/>
    </dgm:pt>
    <dgm:pt modelId="{9F8A8454-42DD-435E-A7C2-0465F1CBB0E5}" type="pres">
      <dgm:prSet presAssocID="{4F7721C2-69AE-48D6-AE0B-C2A68CFAD53D}" presName="rootComposite" presStyleCnt="0"/>
      <dgm:spPr/>
    </dgm:pt>
    <dgm:pt modelId="{BA0884FA-7C30-4C67-8FF5-6D4E499E4B75}" type="pres">
      <dgm:prSet presAssocID="{4F7721C2-69AE-48D6-AE0B-C2A68CFAD53D}" presName="rootText" presStyleLbl="node1" presStyleIdx="0" presStyleCnt="1" custScaleX="590341" custScaleY="137468" custLinFactNeighborX="-32967"/>
      <dgm:spPr/>
      <dgm:t>
        <a:bodyPr/>
        <a:lstStyle/>
        <a:p>
          <a:pPr rtl="1"/>
          <a:endParaRPr lang="fa-IR"/>
        </a:p>
      </dgm:t>
    </dgm:pt>
    <dgm:pt modelId="{362E5521-EE9E-4B2D-A19C-4A8268346C1A}" type="pres">
      <dgm:prSet presAssocID="{4F7721C2-69AE-48D6-AE0B-C2A68CFAD53D}" presName="rootConnector" presStyleLbl="node1" presStyleIdx="0" presStyleCnt="1"/>
      <dgm:spPr/>
      <dgm:t>
        <a:bodyPr/>
        <a:lstStyle/>
        <a:p>
          <a:endParaRPr lang="en-US"/>
        </a:p>
      </dgm:t>
    </dgm:pt>
    <dgm:pt modelId="{36F7BD26-A1C6-4230-BCC2-F80B8BB28B90}" type="pres">
      <dgm:prSet presAssocID="{4F7721C2-69AE-48D6-AE0B-C2A68CFAD53D}" presName="childShape" presStyleCnt="0"/>
      <dgm:spPr/>
    </dgm:pt>
    <dgm:pt modelId="{8DEB07F0-A7BF-429C-B50E-10EF013D5ABC}" type="pres">
      <dgm:prSet presAssocID="{B96F1306-F2BA-468C-AB70-CB4CFF836470}" presName="Name13" presStyleLbl="parChTrans1D2" presStyleIdx="0" presStyleCnt="8"/>
      <dgm:spPr/>
      <dgm:t>
        <a:bodyPr/>
        <a:lstStyle/>
        <a:p>
          <a:endParaRPr lang="en-US"/>
        </a:p>
      </dgm:t>
    </dgm:pt>
    <dgm:pt modelId="{03792581-5740-450A-BBA8-668384F13CE3}" type="pres">
      <dgm:prSet presAssocID="{AE3EB61A-CEAA-4908-B47A-1C403E296B4C}" presName="childText" presStyleLbl="bgAcc1" presStyleIdx="0" presStyleCnt="8" custScaleX="762221" custScaleY="143428" custLinFactNeighborX="-5441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F3FA77E-A9A4-4A60-AAE2-724BCBB1A8A8}" type="pres">
      <dgm:prSet presAssocID="{99108E9A-7177-4948-8853-07957F256C83}" presName="Name13" presStyleLbl="parChTrans1D2" presStyleIdx="1" presStyleCnt="8"/>
      <dgm:spPr/>
      <dgm:t>
        <a:bodyPr/>
        <a:lstStyle/>
        <a:p>
          <a:endParaRPr lang="en-US"/>
        </a:p>
      </dgm:t>
    </dgm:pt>
    <dgm:pt modelId="{80CFC6C5-AA1D-42BB-B2EF-977034A27F3F}" type="pres">
      <dgm:prSet presAssocID="{5A3C25FC-A81D-4BCB-9D45-A0242CCBD40E}" presName="childText" presStyleLbl="bgAcc1" presStyleIdx="1" presStyleCnt="8" custScaleX="762221" custScaleY="143428" custLinFactNeighborX="-5441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7FC93D7-2190-47FE-B577-EA104F23E43A}" type="pres">
      <dgm:prSet presAssocID="{5ED497A3-2FE5-481F-8476-C197D60126E8}" presName="Name13" presStyleLbl="parChTrans1D2" presStyleIdx="2" presStyleCnt="8"/>
      <dgm:spPr/>
      <dgm:t>
        <a:bodyPr/>
        <a:lstStyle/>
        <a:p>
          <a:endParaRPr lang="en-US"/>
        </a:p>
      </dgm:t>
    </dgm:pt>
    <dgm:pt modelId="{A13E1909-AD9E-49C3-9E8D-F069928CB4DB}" type="pres">
      <dgm:prSet presAssocID="{94550011-5483-4D78-B64B-57D7187C56C7}" presName="childText" presStyleLbl="bgAcc1" presStyleIdx="2" presStyleCnt="8" custScaleX="762221" custScaleY="143428" custLinFactNeighborX="-5441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7A9AD53-078A-49DC-8D4F-B095D9559210}" type="pres">
      <dgm:prSet presAssocID="{B4191614-528A-4C81-8C50-5BF6F7EE192C}" presName="Name13" presStyleLbl="parChTrans1D2" presStyleIdx="3" presStyleCnt="8"/>
      <dgm:spPr/>
      <dgm:t>
        <a:bodyPr/>
        <a:lstStyle/>
        <a:p>
          <a:endParaRPr lang="en-US"/>
        </a:p>
      </dgm:t>
    </dgm:pt>
    <dgm:pt modelId="{7B3C2B36-7987-435E-9981-A8ADF207F72A}" type="pres">
      <dgm:prSet presAssocID="{C9D91EC6-745C-4843-B907-6A262E26FDE1}" presName="childText" presStyleLbl="bgAcc1" presStyleIdx="3" presStyleCnt="8" custScaleX="762221" custScaleY="143428" custLinFactNeighborX="-5441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5B92B76-746A-46C5-8912-44A00BD3FE2F}" type="pres">
      <dgm:prSet presAssocID="{60CD39C2-DCF5-434F-87AC-F37FF16F0087}" presName="Name13" presStyleLbl="parChTrans1D2" presStyleIdx="4" presStyleCnt="8"/>
      <dgm:spPr/>
      <dgm:t>
        <a:bodyPr/>
        <a:lstStyle/>
        <a:p>
          <a:endParaRPr lang="en-US"/>
        </a:p>
      </dgm:t>
    </dgm:pt>
    <dgm:pt modelId="{A97A1265-1075-43BB-80E8-562EE9F6943F}" type="pres">
      <dgm:prSet presAssocID="{32F45A89-365A-4C2B-AA00-550C41A255DE}" presName="childText" presStyleLbl="bgAcc1" presStyleIdx="4" presStyleCnt="8" custScaleX="762221" custScaleY="143428" custLinFactNeighborX="-5441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8DEAD2F-D447-4B6F-843E-CB0E14B61D3E}" type="pres">
      <dgm:prSet presAssocID="{AB2793B0-5AA5-4DB2-80D0-E6C246119EDE}" presName="Name13" presStyleLbl="parChTrans1D2" presStyleIdx="5" presStyleCnt="8"/>
      <dgm:spPr/>
      <dgm:t>
        <a:bodyPr/>
        <a:lstStyle/>
        <a:p>
          <a:endParaRPr lang="en-US"/>
        </a:p>
      </dgm:t>
    </dgm:pt>
    <dgm:pt modelId="{DE73F924-13EF-4A8F-B88D-59D3E8D95F4F}" type="pres">
      <dgm:prSet presAssocID="{346E279F-633A-4000-B71D-CAC4D1A6FC64}" presName="childText" presStyleLbl="bgAcc1" presStyleIdx="5" presStyleCnt="8" custScaleX="762221" custScaleY="143428" custLinFactNeighborX="-5441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89252B1-3F7E-4A52-9BD7-DCB4C5FD67F8}" type="pres">
      <dgm:prSet presAssocID="{21C3F84F-7A3A-41FE-913B-7B77E980C382}" presName="Name13" presStyleLbl="parChTrans1D2" presStyleIdx="6" presStyleCnt="8"/>
      <dgm:spPr/>
      <dgm:t>
        <a:bodyPr/>
        <a:lstStyle/>
        <a:p>
          <a:endParaRPr lang="en-US"/>
        </a:p>
      </dgm:t>
    </dgm:pt>
    <dgm:pt modelId="{74F7B514-63AC-4DE5-A813-91822E078BE3}" type="pres">
      <dgm:prSet presAssocID="{04633907-ED5B-4D30-9698-9CD28DEE89B6}" presName="childText" presStyleLbl="bgAcc1" presStyleIdx="6" presStyleCnt="8" custScaleX="762221" custScaleY="143428" custLinFactNeighborX="-5441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A778B00-D8CA-4639-8075-3A3D93403227}" type="pres">
      <dgm:prSet presAssocID="{9887275F-F8F9-40DF-9312-208F4C71ED3F}" presName="Name13" presStyleLbl="parChTrans1D2" presStyleIdx="7" presStyleCnt="8"/>
      <dgm:spPr/>
      <dgm:t>
        <a:bodyPr/>
        <a:lstStyle/>
        <a:p>
          <a:endParaRPr lang="en-US"/>
        </a:p>
      </dgm:t>
    </dgm:pt>
    <dgm:pt modelId="{60AB500C-0FB5-428B-AFA6-97D508E49EFA}" type="pres">
      <dgm:prSet presAssocID="{79EFE8B5-3BB6-4916-8034-0F19AF2CFF8C}" presName="childText" presStyleLbl="bgAcc1" presStyleIdx="7" presStyleCnt="8" custScaleX="762221" custScaleY="143428" custLinFactNeighborX="-5441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F60B823C-5AD7-4E5B-878F-E4133DC70278}" srcId="{4F7721C2-69AE-48D6-AE0B-C2A68CFAD53D}" destId="{32F45A89-365A-4C2B-AA00-550C41A255DE}" srcOrd="4" destOrd="0" parTransId="{60CD39C2-DCF5-434F-87AC-F37FF16F0087}" sibTransId="{25DE3D1C-B233-44BA-9C47-D228139FE086}"/>
    <dgm:cxn modelId="{F00D5A88-15DA-4D14-931F-ACC664E644DF}" srcId="{9697A2F6-5BFA-4EA6-BEB3-FBCCFEE551B9}" destId="{4F7721C2-69AE-48D6-AE0B-C2A68CFAD53D}" srcOrd="0" destOrd="0" parTransId="{97DA0DAE-BD75-48DB-8A66-E0928E1588C1}" sibTransId="{174A5998-66FC-4C8B-BE46-DFAECB468C1C}"/>
    <dgm:cxn modelId="{6CE36D55-6E42-4A10-9310-BB71898E518A}" type="presOf" srcId="{AE3EB61A-CEAA-4908-B47A-1C403E296B4C}" destId="{03792581-5740-450A-BBA8-668384F13CE3}" srcOrd="0" destOrd="0" presId="urn:microsoft.com/office/officeart/2005/8/layout/hierarchy3"/>
    <dgm:cxn modelId="{253288A7-9890-43BF-8BC5-7694F7775631}" srcId="{4F7721C2-69AE-48D6-AE0B-C2A68CFAD53D}" destId="{AE3EB61A-CEAA-4908-B47A-1C403E296B4C}" srcOrd="0" destOrd="0" parTransId="{B96F1306-F2BA-468C-AB70-CB4CFF836470}" sibTransId="{623671A2-F1EE-449B-A55C-C53CCD2F1D0A}"/>
    <dgm:cxn modelId="{C1EA33BF-1DE4-43A7-A40F-23C3DF0FE789}" type="presOf" srcId="{9697A2F6-5BFA-4EA6-BEB3-FBCCFEE551B9}" destId="{157849E0-294C-4CEB-AF5D-5F059F1AC419}" srcOrd="0" destOrd="0" presId="urn:microsoft.com/office/officeart/2005/8/layout/hierarchy3"/>
    <dgm:cxn modelId="{7592B653-51A7-44E4-875B-25B0072C0EDF}" type="presOf" srcId="{AB2793B0-5AA5-4DB2-80D0-E6C246119EDE}" destId="{88DEAD2F-D447-4B6F-843E-CB0E14B61D3E}" srcOrd="0" destOrd="0" presId="urn:microsoft.com/office/officeart/2005/8/layout/hierarchy3"/>
    <dgm:cxn modelId="{8B2381D9-BEBF-4399-A7E9-F14670A5CBB4}" type="presOf" srcId="{32F45A89-365A-4C2B-AA00-550C41A255DE}" destId="{A97A1265-1075-43BB-80E8-562EE9F6943F}" srcOrd="0" destOrd="0" presId="urn:microsoft.com/office/officeart/2005/8/layout/hierarchy3"/>
    <dgm:cxn modelId="{1B590C09-FA11-4606-B7D6-00C82AA0CCBA}" type="presOf" srcId="{346E279F-633A-4000-B71D-CAC4D1A6FC64}" destId="{DE73F924-13EF-4A8F-B88D-59D3E8D95F4F}" srcOrd="0" destOrd="0" presId="urn:microsoft.com/office/officeart/2005/8/layout/hierarchy3"/>
    <dgm:cxn modelId="{B0843699-4272-4E7F-B971-613D22CD4279}" type="presOf" srcId="{4F7721C2-69AE-48D6-AE0B-C2A68CFAD53D}" destId="{362E5521-EE9E-4B2D-A19C-4A8268346C1A}" srcOrd="1" destOrd="0" presId="urn:microsoft.com/office/officeart/2005/8/layout/hierarchy3"/>
    <dgm:cxn modelId="{2CE359C6-C77A-4E47-A630-1830ED1FA11E}" type="presOf" srcId="{94550011-5483-4D78-B64B-57D7187C56C7}" destId="{A13E1909-AD9E-49C3-9E8D-F069928CB4DB}" srcOrd="0" destOrd="0" presId="urn:microsoft.com/office/officeart/2005/8/layout/hierarchy3"/>
    <dgm:cxn modelId="{1D037A73-95E4-481E-A037-14E09D96124E}" type="presOf" srcId="{79EFE8B5-3BB6-4916-8034-0F19AF2CFF8C}" destId="{60AB500C-0FB5-428B-AFA6-97D508E49EFA}" srcOrd="0" destOrd="0" presId="urn:microsoft.com/office/officeart/2005/8/layout/hierarchy3"/>
    <dgm:cxn modelId="{1CC670E9-48B3-4492-928F-153D3249BAC6}" type="presOf" srcId="{B4191614-528A-4C81-8C50-5BF6F7EE192C}" destId="{A7A9AD53-078A-49DC-8D4F-B095D9559210}" srcOrd="0" destOrd="0" presId="urn:microsoft.com/office/officeart/2005/8/layout/hierarchy3"/>
    <dgm:cxn modelId="{BA3FA275-426D-461B-A61C-19D0C09935DD}" type="presOf" srcId="{9887275F-F8F9-40DF-9312-208F4C71ED3F}" destId="{0A778B00-D8CA-4639-8075-3A3D93403227}" srcOrd="0" destOrd="0" presId="urn:microsoft.com/office/officeart/2005/8/layout/hierarchy3"/>
    <dgm:cxn modelId="{88F09ACD-5511-4092-9C72-5539E059DEE6}" srcId="{4F7721C2-69AE-48D6-AE0B-C2A68CFAD53D}" destId="{346E279F-633A-4000-B71D-CAC4D1A6FC64}" srcOrd="5" destOrd="0" parTransId="{AB2793B0-5AA5-4DB2-80D0-E6C246119EDE}" sibTransId="{D0C7E4A5-947E-41B6-966C-2E0C47E5A687}"/>
    <dgm:cxn modelId="{E560CEFD-FBED-4037-A50A-57E4981FC3BE}" type="presOf" srcId="{04633907-ED5B-4D30-9698-9CD28DEE89B6}" destId="{74F7B514-63AC-4DE5-A813-91822E078BE3}" srcOrd="0" destOrd="0" presId="urn:microsoft.com/office/officeart/2005/8/layout/hierarchy3"/>
    <dgm:cxn modelId="{7A707B71-4B90-4CC0-BCEF-B2D71F8C6F0F}" srcId="{4F7721C2-69AE-48D6-AE0B-C2A68CFAD53D}" destId="{C9D91EC6-745C-4843-B907-6A262E26FDE1}" srcOrd="3" destOrd="0" parTransId="{B4191614-528A-4C81-8C50-5BF6F7EE192C}" sibTransId="{009219EF-A6BE-43BB-8D67-A020BDDE83DA}"/>
    <dgm:cxn modelId="{ED0EEA2A-ACD9-4373-9941-D91059BC1C5A}" type="presOf" srcId="{99108E9A-7177-4948-8853-07957F256C83}" destId="{8F3FA77E-A9A4-4A60-AAE2-724BCBB1A8A8}" srcOrd="0" destOrd="0" presId="urn:microsoft.com/office/officeart/2005/8/layout/hierarchy3"/>
    <dgm:cxn modelId="{A6ACD460-4D9C-4974-8077-33395474579D}" type="presOf" srcId="{B96F1306-F2BA-468C-AB70-CB4CFF836470}" destId="{8DEB07F0-A7BF-429C-B50E-10EF013D5ABC}" srcOrd="0" destOrd="0" presId="urn:microsoft.com/office/officeart/2005/8/layout/hierarchy3"/>
    <dgm:cxn modelId="{90F2EC82-BA73-4C26-9C82-1B0BE0C66595}" type="presOf" srcId="{C9D91EC6-745C-4843-B907-6A262E26FDE1}" destId="{7B3C2B36-7987-435E-9981-A8ADF207F72A}" srcOrd="0" destOrd="0" presId="urn:microsoft.com/office/officeart/2005/8/layout/hierarchy3"/>
    <dgm:cxn modelId="{66487375-AF51-46A0-A704-2E2434EAEC60}" type="presOf" srcId="{5A3C25FC-A81D-4BCB-9D45-A0242CCBD40E}" destId="{80CFC6C5-AA1D-42BB-B2EF-977034A27F3F}" srcOrd="0" destOrd="0" presId="urn:microsoft.com/office/officeart/2005/8/layout/hierarchy3"/>
    <dgm:cxn modelId="{D4366811-D386-431A-A278-AF857D6E4D1D}" type="presOf" srcId="{4F7721C2-69AE-48D6-AE0B-C2A68CFAD53D}" destId="{BA0884FA-7C30-4C67-8FF5-6D4E499E4B75}" srcOrd="0" destOrd="0" presId="urn:microsoft.com/office/officeart/2005/8/layout/hierarchy3"/>
    <dgm:cxn modelId="{321062C9-D1AD-4D04-8BF8-F09E9CCD57DA}" srcId="{4F7721C2-69AE-48D6-AE0B-C2A68CFAD53D}" destId="{04633907-ED5B-4D30-9698-9CD28DEE89B6}" srcOrd="6" destOrd="0" parTransId="{21C3F84F-7A3A-41FE-913B-7B77E980C382}" sibTransId="{751345FA-C8A9-4829-B182-82C22B5E8F3F}"/>
    <dgm:cxn modelId="{2EFCE6E4-C1AE-4CF2-B8CF-CAF4AA263ADB}" srcId="{4F7721C2-69AE-48D6-AE0B-C2A68CFAD53D}" destId="{5A3C25FC-A81D-4BCB-9D45-A0242CCBD40E}" srcOrd="1" destOrd="0" parTransId="{99108E9A-7177-4948-8853-07957F256C83}" sibTransId="{E9F78F22-360F-4EB5-8026-CC3B26736A18}"/>
    <dgm:cxn modelId="{40A66867-4680-467B-9653-CB304888DDEE}" srcId="{4F7721C2-69AE-48D6-AE0B-C2A68CFAD53D}" destId="{94550011-5483-4D78-B64B-57D7187C56C7}" srcOrd="2" destOrd="0" parTransId="{5ED497A3-2FE5-481F-8476-C197D60126E8}" sibTransId="{5C35DA5E-5EA7-433C-8A63-75F6D5D65430}"/>
    <dgm:cxn modelId="{B75A3A5F-6539-4228-8606-DADA64084F02}" type="presOf" srcId="{5ED497A3-2FE5-481F-8476-C197D60126E8}" destId="{07FC93D7-2190-47FE-B577-EA104F23E43A}" srcOrd="0" destOrd="0" presId="urn:microsoft.com/office/officeart/2005/8/layout/hierarchy3"/>
    <dgm:cxn modelId="{F20A7845-8AC1-4E98-808D-3EE508454D9B}" type="presOf" srcId="{21C3F84F-7A3A-41FE-913B-7B77E980C382}" destId="{389252B1-3F7E-4A52-9BD7-DCB4C5FD67F8}" srcOrd="0" destOrd="0" presId="urn:microsoft.com/office/officeart/2005/8/layout/hierarchy3"/>
    <dgm:cxn modelId="{F99B7B1A-C08F-4AE6-8DAA-DF4E02872A19}" type="presOf" srcId="{60CD39C2-DCF5-434F-87AC-F37FF16F0087}" destId="{75B92B76-746A-46C5-8912-44A00BD3FE2F}" srcOrd="0" destOrd="0" presId="urn:microsoft.com/office/officeart/2005/8/layout/hierarchy3"/>
    <dgm:cxn modelId="{E629E908-BA96-4DC3-8B71-CAC56738223A}" srcId="{4F7721C2-69AE-48D6-AE0B-C2A68CFAD53D}" destId="{79EFE8B5-3BB6-4916-8034-0F19AF2CFF8C}" srcOrd="7" destOrd="0" parTransId="{9887275F-F8F9-40DF-9312-208F4C71ED3F}" sibTransId="{8173F14B-9CE3-479B-88BB-AAA1856EC4BB}"/>
    <dgm:cxn modelId="{6232ECEE-D7DB-44CA-89B9-C15153BA9B79}" type="presParOf" srcId="{157849E0-294C-4CEB-AF5D-5F059F1AC419}" destId="{22E66CCB-24BE-4313-A01A-0F6C88BD2C77}" srcOrd="0" destOrd="0" presId="urn:microsoft.com/office/officeart/2005/8/layout/hierarchy3"/>
    <dgm:cxn modelId="{A6E4963F-BD5F-4213-AB42-6D98E1AD4540}" type="presParOf" srcId="{22E66CCB-24BE-4313-A01A-0F6C88BD2C77}" destId="{9F8A8454-42DD-435E-A7C2-0465F1CBB0E5}" srcOrd="0" destOrd="0" presId="urn:microsoft.com/office/officeart/2005/8/layout/hierarchy3"/>
    <dgm:cxn modelId="{473DDF36-AB00-4231-8A8E-F8DD1BE3CF98}" type="presParOf" srcId="{9F8A8454-42DD-435E-A7C2-0465F1CBB0E5}" destId="{BA0884FA-7C30-4C67-8FF5-6D4E499E4B75}" srcOrd="0" destOrd="0" presId="urn:microsoft.com/office/officeart/2005/8/layout/hierarchy3"/>
    <dgm:cxn modelId="{31832100-A73B-4249-AFA9-C2FE916519BD}" type="presParOf" srcId="{9F8A8454-42DD-435E-A7C2-0465F1CBB0E5}" destId="{362E5521-EE9E-4B2D-A19C-4A8268346C1A}" srcOrd="1" destOrd="0" presId="urn:microsoft.com/office/officeart/2005/8/layout/hierarchy3"/>
    <dgm:cxn modelId="{9AE9DCA7-7DC9-48B3-B347-809C14CF0B39}" type="presParOf" srcId="{22E66CCB-24BE-4313-A01A-0F6C88BD2C77}" destId="{36F7BD26-A1C6-4230-BCC2-F80B8BB28B90}" srcOrd="1" destOrd="0" presId="urn:microsoft.com/office/officeart/2005/8/layout/hierarchy3"/>
    <dgm:cxn modelId="{B1F12E62-BD96-4E20-8DDF-134660E36827}" type="presParOf" srcId="{36F7BD26-A1C6-4230-BCC2-F80B8BB28B90}" destId="{8DEB07F0-A7BF-429C-B50E-10EF013D5ABC}" srcOrd="0" destOrd="0" presId="urn:microsoft.com/office/officeart/2005/8/layout/hierarchy3"/>
    <dgm:cxn modelId="{F2D87361-BC3C-4708-8C03-D492206F2E21}" type="presParOf" srcId="{36F7BD26-A1C6-4230-BCC2-F80B8BB28B90}" destId="{03792581-5740-450A-BBA8-668384F13CE3}" srcOrd="1" destOrd="0" presId="urn:microsoft.com/office/officeart/2005/8/layout/hierarchy3"/>
    <dgm:cxn modelId="{1CAD89A7-543C-4632-8D8C-2586D1AB5845}" type="presParOf" srcId="{36F7BD26-A1C6-4230-BCC2-F80B8BB28B90}" destId="{8F3FA77E-A9A4-4A60-AAE2-724BCBB1A8A8}" srcOrd="2" destOrd="0" presId="urn:microsoft.com/office/officeart/2005/8/layout/hierarchy3"/>
    <dgm:cxn modelId="{55C5561B-0EE1-4546-9E81-4D4B62AB16A5}" type="presParOf" srcId="{36F7BD26-A1C6-4230-BCC2-F80B8BB28B90}" destId="{80CFC6C5-AA1D-42BB-B2EF-977034A27F3F}" srcOrd="3" destOrd="0" presId="urn:microsoft.com/office/officeart/2005/8/layout/hierarchy3"/>
    <dgm:cxn modelId="{95639762-34BA-444B-AB33-D73A82ABFB51}" type="presParOf" srcId="{36F7BD26-A1C6-4230-BCC2-F80B8BB28B90}" destId="{07FC93D7-2190-47FE-B577-EA104F23E43A}" srcOrd="4" destOrd="0" presId="urn:microsoft.com/office/officeart/2005/8/layout/hierarchy3"/>
    <dgm:cxn modelId="{6B1D4A55-D35E-4847-AC16-B618CCA36E80}" type="presParOf" srcId="{36F7BD26-A1C6-4230-BCC2-F80B8BB28B90}" destId="{A13E1909-AD9E-49C3-9E8D-F069928CB4DB}" srcOrd="5" destOrd="0" presId="urn:microsoft.com/office/officeart/2005/8/layout/hierarchy3"/>
    <dgm:cxn modelId="{5717E929-1BC6-4F87-85DB-EE910864E2BF}" type="presParOf" srcId="{36F7BD26-A1C6-4230-BCC2-F80B8BB28B90}" destId="{A7A9AD53-078A-49DC-8D4F-B095D9559210}" srcOrd="6" destOrd="0" presId="urn:microsoft.com/office/officeart/2005/8/layout/hierarchy3"/>
    <dgm:cxn modelId="{A6A6C30B-7BDE-4ED0-9C3F-CF40789AE90D}" type="presParOf" srcId="{36F7BD26-A1C6-4230-BCC2-F80B8BB28B90}" destId="{7B3C2B36-7987-435E-9981-A8ADF207F72A}" srcOrd="7" destOrd="0" presId="urn:microsoft.com/office/officeart/2005/8/layout/hierarchy3"/>
    <dgm:cxn modelId="{456B7353-7C03-41D2-8C01-1BED7E3BD4AD}" type="presParOf" srcId="{36F7BD26-A1C6-4230-BCC2-F80B8BB28B90}" destId="{75B92B76-746A-46C5-8912-44A00BD3FE2F}" srcOrd="8" destOrd="0" presId="urn:microsoft.com/office/officeart/2005/8/layout/hierarchy3"/>
    <dgm:cxn modelId="{73C08EF0-BD1B-40BE-9BFE-688D0565C09B}" type="presParOf" srcId="{36F7BD26-A1C6-4230-BCC2-F80B8BB28B90}" destId="{A97A1265-1075-43BB-80E8-562EE9F6943F}" srcOrd="9" destOrd="0" presId="urn:microsoft.com/office/officeart/2005/8/layout/hierarchy3"/>
    <dgm:cxn modelId="{E84BBC14-8214-462F-8D45-0A952C3082FF}" type="presParOf" srcId="{36F7BD26-A1C6-4230-BCC2-F80B8BB28B90}" destId="{88DEAD2F-D447-4B6F-843E-CB0E14B61D3E}" srcOrd="10" destOrd="0" presId="urn:microsoft.com/office/officeart/2005/8/layout/hierarchy3"/>
    <dgm:cxn modelId="{12333BEF-D899-42E5-9A24-124579B8EB06}" type="presParOf" srcId="{36F7BD26-A1C6-4230-BCC2-F80B8BB28B90}" destId="{DE73F924-13EF-4A8F-B88D-59D3E8D95F4F}" srcOrd="11" destOrd="0" presId="urn:microsoft.com/office/officeart/2005/8/layout/hierarchy3"/>
    <dgm:cxn modelId="{7D0F6315-EA6D-4FF8-99E8-B21A5C5E57EF}" type="presParOf" srcId="{36F7BD26-A1C6-4230-BCC2-F80B8BB28B90}" destId="{389252B1-3F7E-4A52-9BD7-DCB4C5FD67F8}" srcOrd="12" destOrd="0" presId="urn:microsoft.com/office/officeart/2005/8/layout/hierarchy3"/>
    <dgm:cxn modelId="{0C7AA8F1-17CD-4DA8-9C43-ABEED1611BCA}" type="presParOf" srcId="{36F7BD26-A1C6-4230-BCC2-F80B8BB28B90}" destId="{74F7B514-63AC-4DE5-A813-91822E078BE3}" srcOrd="13" destOrd="0" presId="urn:microsoft.com/office/officeart/2005/8/layout/hierarchy3"/>
    <dgm:cxn modelId="{84FFB61E-06A7-432A-8102-3978E6D6D65B}" type="presParOf" srcId="{36F7BD26-A1C6-4230-BCC2-F80B8BB28B90}" destId="{0A778B00-D8CA-4639-8075-3A3D93403227}" srcOrd="14" destOrd="0" presId="urn:microsoft.com/office/officeart/2005/8/layout/hierarchy3"/>
    <dgm:cxn modelId="{3692BD13-C34E-4189-A91D-C7720F41435C}" type="presParOf" srcId="{36F7BD26-A1C6-4230-BCC2-F80B8BB28B90}" destId="{60AB500C-0FB5-428B-AFA6-97D508E49EFA}" srcOrd="1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FED600-14F0-4F83-AB9E-E22EF97A102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61C93E67-3402-448F-854E-46BFF906BF0A}">
      <dgm:prSet phldrT="[Text]"/>
      <dgm:spPr/>
      <dgm:t>
        <a:bodyPr/>
        <a:lstStyle/>
        <a:p>
          <a:pPr rtl="1"/>
          <a:r>
            <a:rPr lang="fa-IR" altLang="fa-IR" b="1" dirty="0" smtClean="0">
              <a:solidFill>
                <a:schemeClr val="bg1"/>
              </a:solidFill>
              <a:latin typeface="Calibri" pitchFamily="34" charset="0"/>
              <a:cs typeface="B Nazanin" pitchFamily="2" charset="-78"/>
            </a:rPr>
            <a:t>اهداف مجازی سازی</a:t>
          </a:r>
          <a:endParaRPr lang="fa-IR" dirty="0">
            <a:solidFill>
              <a:schemeClr val="bg1"/>
            </a:solidFill>
          </a:endParaRPr>
        </a:p>
      </dgm:t>
    </dgm:pt>
    <dgm:pt modelId="{EA5CF050-7227-4EDB-A0B8-BC666FEAC60B}" type="parTrans" cxnId="{5F1A4786-8283-4F89-A0E0-5AA2BCCDFE36}">
      <dgm:prSet/>
      <dgm:spPr/>
      <dgm:t>
        <a:bodyPr/>
        <a:lstStyle/>
        <a:p>
          <a:pPr rtl="1"/>
          <a:endParaRPr lang="fa-IR"/>
        </a:p>
      </dgm:t>
    </dgm:pt>
    <dgm:pt modelId="{EC0C21F8-2361-481F-935B-EC13BF307CA8}" type="sibTrans" cxnId="{5F1A4786-8283-4F89-A0E0-5AA2BCCDFE36}">
      <dgm:prSet/>
      <dgm:spPr/>
      <dgm:t>
        <a:bodyPr/>
        <a:lstStyle/>
        <a:p>
          <a:pPr rtl="1"/>
          <a:endParaRPr lang="fa-IR"/>
        </a:p>
      </dgm:t>
    </dgm:pt>
    <dgm:pt modelId="{14F63298-8F7A-42D1-BE2E-1B88D7F82F03}">
      <dgm:prSet phldrT="[Text]"/>
      <dgm:spPr/>
      <dgm:t>
        <a:bodyPr/>
        <a:lstStyle/>
        <a:p>
          <a:pPr rtl="1"/>
          <a:r>
            <a:rPr lang="fa-IR" b="1" dirty="0" smtClean="0">
              <a:latin typeface="Calibri" pitchFamily="34" charset="0"/>
              <a:cs typeface="B Nazanin" panose="00000400000000000000" pitchFamily="2" charset="-78"/>
            </a:rPr>
            <a:t>سطح بالاتری از کارایی </a:t>
          </a:r>
          <a:r>
            <a:rPr lang="en-US" b="1" dirty="0" smtClean="0">
              <a:latin typeface="Calibri" pitchFamily="34" charset="0"/>
              <a:cs typeface="B Nazanin" panose="00000400000000000000" pitchFamily="2" charset="-78"/>
            </a:rPr>
            <a:t>(Performance)</a:t>
          </a:r>
          <a:endParaRPr lang="fa-IR" b="1" dirty="0">
            <a:latin typeface="Calibri" panose="020F0502020204030204" pitchFamily="34" charset="0"/>
            <a:cs typeface="B Nazanin" panose="00000400000000000000" pitchFamily="2" charset="-78"/>
          </a:endParaRPr>
        </a:p>
      </dgm:t>
    </dgm:pt>
    <dgm:pt modelId="{F164DF7D-5B2B-476D-A9C2-26C90F554536}" type="parTrans" cxnId="{DCD697EC-3B6F-4628-A0C6-EB1A3BF9206E}">
      <dgm:prSet/>
      <dgm:spPr/>
      <dgm:t>
        <a:bodyPr/>
        <a:lstStyle/>
        <a:p>
          <a:pPr rtl="1"/>
          <a:endParaRPr lang="fa-IR"/>
        </a:p>
      </dgm:t>
    </dgm:pt>
    <dgm:pt modelId="{1CAFA485-8379-44E3-BE06-964BA20FBE03}" type="sibTrans" cxnId="{DCD697EC-3B6F-4628-A0C6-EB1A3BF9206E}">
      <dgm:prSet/>
      <dgm:spPr/>
      <dgm:t>
        <a:bodyPr/>
        <a:lstStyle/>
        <a:p>
          <a:pPr rtl="1"/>
          <a:endParaRPr lang="fa-IR"/>
        </a:p>
      </dgm:t>
    </dgm:pt>
    <dgm:pt modelId="{9608ADD6-E532-4C50-8D92-8F3341AA3501}">
      <dgm:prSet phldrT="[Text]"/>
      <dgm:spPr/>
      <dgm:t>
        <a:bodyPr/>
        <a:lstStyle/>
        <a:p>
          <a:pPr rtl="1"/>
          <a:r>
            <a:rPr lang="fa-IR" b="1" dirty="0" smtClean="0">
              <a:latin typeface="Calibri" pitchFamily="34" charset="0"/>
              <a:cs typeface="B Nazanin" panose="00000400000000000000" pitchFamily="2" charset="-78"/>
            </a:rPr>
            <a:t>قابلیت توسعه پذیری </a:t>
          </a:r>
          <a:r>
            <a:rPr lang="en-US" b="1" dirty="0" smtClean="0">
              <a:latin typeface="Calibri" panose="020F0502020204030204" pitchFamily="34" charset="0"/>
              <a:cs typeface="B Nazanin" panose="00000400000000000000" pitchFamily="2" charset="-78"/>
            </a:rPr>
            <a:t>(Scalability)</a:t>
          </a:r>
          <a:endParaRPr lang="fa-IR" b="1" dirty="0">
            <a:latin typeface="Calibri" panose="020F0502020204030204" pitchFamily="34" charset="0"/>
            <a:cs typeface="B Nazanin" panose="00000400000000000000" pitchFamily="2" charset="-78"/>
          </a:endParaRPr>
        </a:p>
      </dgm:t>
    </dgm:pt>
    <dgm:pt modelId="{930AC4CB-3DD7-4BFB-82BC-93C90A24C785}" type="parTrans" cxnId="{FBAE02CE-A19F-4368-95B4-F58E0C5ED295}">
      <dgm:prSet/>
      <dgm:spPr/>
      <dgm:t>
        <a:bodyPr/>
        <a:lstStyle/>
        <a:p>
          <a:pPr rtl="1"/>
          <a:endParaRPr lang="fa-IR"/>
        </a:p>
      </dgm:t>
    </dgm:pt>
    <dgm:pt modelId="{02ED0DD1-14FA-41D8-8F5F-7AA13D629420}" type="sibTrans" cxnId="{FBAE02CE-A19F-4368-95B4-F58E0C5ED295}">
      <dgm:prSet/>
      <dgm:spPr/>
      <dgm:t>
        <a:bodyPr/>
        <a:lstStyle/>
        <a:p>
          <a:pPr rtl="1"/>
          <a:endParaRPr lang="fa-IR"/>
        </a:p>
      </dgm:t>
    </dgm:pt>
    <dgm:pt modelId="{73A86473-32BC-4BBD-8B21-62EA852FE778}">
      <dgm:prSet phldrT="[Text]"/>
      <dgm:spPr/>
      <dgm:t>
        <a:bodyPr/>
        <a:lstStyle/>
        <a:p>
          <a:pPr rtl="1"/>
          <a:r>
            <a:rPr lang="fa-IR" b="1" dirty="0" smtClean="0">
              <a:latin typeface="Calibri" panose="020F0502020204030204" pitchFamily="34" charset="0"/>
              <a:cs typeface="B Nazanin" panose="00000400000000000000" pitchFamily="2" charset="-78"/>
            </a:rPr>
            <a:t>قابلیت اطمینان بالاتر </a:t>
          </a:r>
          <a:r>
            <a:rPr lang="en-US" b="1" dirty="0" smtClean="0">
              <a:latin typeface="Calibri" panose="020F0502020204030204" pitchFamily="34" charset="0"/>
              <a:cs typeface="B Nazanin" panose="00000400000000000000" pitchFamily="2" charset="-78"/>
            </a:rPr>
            <a:t>(Fault Tolerance)</a:t>
          </a:r>
          <a:endParaRPr lang="fa-IR" b="1" dirty="0">
            <a:latin typeface="Calibri" panose="020F0502020204030204" pitchFamily="34" charset="0"/>
            <a:cs typeface="B Nazanin" panose="00000400000000000000" pitchFamily="2" charset="-78"/>
          </a:endParaRPr>
        </a:p>
      </dgm:t>
    </dgm:pt>
    <dgm:pt modelId="{519BFE02-E13D-4425-B662-57BF2C83FC71}" type="parTrans" cxnId="{BCB23ABA-FDD6-472E-A974-295C3ABD9305}">
      <dgm:prSet/>
      <dgm:spPr/>
      <dgm:t>
        <a:bodyPr/>
        <a:lstStyle/>
        <a:p>
          <a:pPr rtl="1"/>
          <a:endParaRPr lang="fa-IR"/>
        </a:p>
      </dgm:t>
    </dgm:pt>
    <dgm:pt modelId="{FFD3D536-3A49-4474-A056-65892037A796}" type="sibTrans" cxnId="{BCB23ABA-FDD6-472E-A974-295C3ABD9305}">
      <dgm:prSet/>
      <dgm:spPr/>
      <dgm:t>
        <a:bodyPr/>
        <a:lstStyle/>
        <a:p>
          <a:pPr rtl="1"/>
          <a:endParaRPr lang="fa-IR"/>
        </a:p>
      </dgm:t>
    </dgm:pt>
    <dgm:pt modelId="{5E004160-2E71-4335-842F-C232162A3025}">
      <dgm:prSet phldrT="[Text]"/>
      <dgm:spPr/>
      <dgm:t>
        <a:bodyPr/>
        <a:lstStyle/>
        <a:p>
          <a:pPr rtl="1"/>
          <a:r>
            <a:rPr lang="fa-IR" b="1" dirty="0" smtClean="0">
              <a:latin typeface="Calibri" pitchFamily="34" charset="0"/>
              <a:cs typeface="B Nazanin" panose="00000400000000000000" pitchFamily="2" charset="-78"/>
            </a:rPr>
            <a:t>مدیریت آسانتر </a:t>
          </a:r>
          <a:r>
            <a:rPr lang="en-US" b="1" dirty="0" smtClean="0">
              <a:latin typeface="Calibri" pitchFamily="34" charset="0"/>
              <a:cs typeface="B Nazanin" panose="00000400000000000000" pitchFamily="2" charset="-78"/>
            </a:rPr>
            <a:t>(Management)</a:t>
          </a:r>
          <a:endParaRPr lang="fa-IR" b="1" dirty="0">
            <a:latin typeface="Calibri" panose="020F0502020204030204" pitchFamily="34" charset="0"/>
            <a:cs typeface="B Nazanin" panose="00000400000000000000" pitchFamily="2" charset="-78"/>
          </a:endParaRPr>
        </a:p>
      </dgm:t>
    </dgm:pt>
    <dgm:pt modelId="{1D40F7DD-345C-4A22-91CB-77CB842D31D3}" type="parTrans" cxnId="{B8DD8EFC-415C-4840-AAA6-68E266D371F1}">
      <dgm:prSet/>
      <dgm:spPr/>
      <dgm:t>
        <a:bodyPr/>
        <a:lstStyle/>
        <a:p>
          <a:pPr rtl="1"/>
          <a:endParaRPr lang="fa-IR"/>
        </a:p>
      </dgm:t>
    </dgm:pt>
    <dgm:pt modelId="{0BAE79CC-0C14-44B2-8CC9-8BD56037BD5D}" type="sibTrans" cxnId="{B8DD8EFC-415C-4840-AAA6-68E266D371F1}">
      <dgm:prSet/>
      <dgm:spPr/>
      <dgm:t>
        <a:bodyPr/>
        <a:lstStyle/>
        <a:p>
          <a:pPr rtl="1"/>
          <a:endParaRPr lang="fa-IR"/>
        </a:p>
      </dgm:t>
    </dgm:pt>
    <dgm:pt modelId="{B47D11A8-082B-47F4-B166-9CE7C6C1D3F6}">
      <dgm:prSet phldrT="[Text]"/>
      <dgm:spPr/>
      <dgm:t>
        <a:bodyPr/>
        <a:lstStyle/>
        <a:p>
          <a:pPr rtl="1"/>
          <a:r>
            <a:rPr lang="fa-IR" b="1" dirty="0" smtClean="0">
              <a:latin typeface="Calibri" pitchFamily="34" charset="0"/>
              <a:cs typeface="B Nazanin" panose="00000400000000000000" pitchFamily="2" charset="-78"/>
            </a:rPr>
            <a:t>امنیت بیشتر </a:t>
          </a:r>
          <a:r>
            <a:rPr lang="en-US" b="1" dirty="0" smtClean="0">
              <a:latin typeface="Calibri" pitchFamily="34" charset="0"/>
              <a:cs typeface="B Nazanin" panose="00000400000000000000" pitchFamily="2" charset="-78"/>
            </a:rPr>
            <a:t>(High Security)</a:t>
          </a:r>
          <a:endParaRPr lang="fa-IR" b="1" dirty="0">
            <a:latin typeface="Calibri" panose="020F0502020204030204" pitchFamily="34" charset="0"/>
            <a:cs typeface="B Nazanin" panose="00000400000000000000" pitchFamily="2" charset="-78"/>
          </a:endParaRPr>
        </a:p>
      </dgm:t>
    </dgm:pt>
    <dgm:pt modelId="{7940B2EE-CD1C-40A0-A134-6EEE76A3B891}" type="parTrans" cxnId="{220B9E49-AF79-4B7A-ADCD-5328912ED8A6}">
      <dgm:prSet/>
      <dgm:spPr/>
      <dgm:t>
        <a:bodyPr/>
        <a:lstStyle/>
        <a:p>
          <a:pPr rtl="1"/>
          <a:endParaRPr lang="fa-IR"/>
        </a:p>
      </dgm:t>
    </dgm:pt>
    <dgm:pt modelId="{2982F868-544F-474E-987F-2A3D81FA18A1}" type="sibTrans" cxnId="{220B9E49-AF79-4B7A-ADCD-5328912ED8A6}">
      <dgm:prSet/>
      <dgm:spPr/>
      <dgm:t>
        <a:bodyPr/>
        <a:lstStyle/>
        <a:p>
          <a:pPr rtl="1"/>
          <a:endParaRPr lang="fa-IR"/>
        </a:p>
      </dgm:t>
    </dgm:pt>
    <dgm:pt modelId="{681A16EA-2676-45A1-9296-0529F0ABCD72}">
      <dgm:prSet phldrT="[Text]"/>
      <dgm:spPr/>
      <dgm:t>
        <a:bodyPr/>
        <a:lstStyle/>
        <a:p>
          <a:pPr rtl="1"/>
          <a:r>
            <a:rPr lang="fa-IR" b="1" dirty="0" smtClean="0">
              <a:latin typeface="Calibri" panose="020F0502020204030204" pitchFamily="34" charset="0"/>
              <a:cs typeface="B Nazanin" panose="00000400000000000000" pitchFamily="2" charset="-78"/>
            </a:rPr>
            <a:t>توانایی دسترسی مستمر </a:t>
          </a:r>
          <a:r>
            <a:rPr lang="en-US" b="1" dirty="0" smtClean="0">
              <a:latin typeface="Calibri" panose="020F0502020204030204" pitchFamily="34" charset="0"/>
              <a:cs typeface="B Nazanin" panose="00000400000000000000" pitchFamily="2" charset="-78"/>
            </a:rPr>
            <a:t>(High Availability)</a:t>
          </a:r>
          <a:endParaRPr lang="fa-IR" b="1" dirty="0">
            <a:latin typeface="Calibri" panose="020F0502020204030204" pitchFamily="34" charset="0"/>
            <a:cs typeface="B Nazanin" panose="00000400000000000000" pitchFamily="2" charset="-78"/>
          </a:endParaRPr>
        </a:p>
      </dgm:t>
    </dgm:pt>
    <dgm:pt modelId="{C4AA7EE3-4EAB-47A3-921E-BA307B217575}" type="parTrans" cxnId="{7B172851-0AD4-4CD7-8698-0F0874AE154D}">
      <dgm:prSet/>
      <dgm:spPr/>
      <dgm:t>
        <a:bodyPr/>
        <a:lstStyle/>
        <a:p>
          <a:pPr rtl="1"/>
          <a:endParaRPr lang="fa-IR"/>
        </a:p>
      </dgm:t>
    </dgm:pt>
    <dgm:pt modelId="{EF100216-456C-420A-9A75-5B73A90F48B0}" type="sibTrans" cxnId="{7B172851-0AD4-4CD7-8698-0F0874AE154D}">
      <dgm:prSet/>
      <dgm:spPr/>
      <dgm:t>
        <a:bodyPr/>
        <a:lstStyle/>
        <a:p>
          <a:pPr rtl="1"/>
          <a:endParaRPr lang="fa-IR"/>
        </a:p>
      </dgm:t>
    </dgm:pt>
    <dgm:pt modelId="{E0A634CB-EF08-4E0C-A4B2-E06695EC75E9}" type="pres">
      <dgm:prSet presAssocID="{A0FED600-14F0-4F83-AB9E-E22EF97A102B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2AF15B5-A82B-46E4-AB89-C02EB3A6D84B}" type="pres">
      <dgm:prSet presAssocID="{61C93E67-3402-448F-854E-46BFF906BF0A}" presName="root" presStyleCnt="0"/>
      <dgm:spPr/>
    </dgm:pt>
    <dgm:pt modelId="{B6D9C1EF-A1D9-4369-BC70-77053150E54B}" type="pres">
      <dgm:prSet presAssocID="{61C93E67-3402-448F-854E-46BFF906BF0A}" presName="rootComposite" presStyleCnt="0"/>
      <dgm:spPr/>
    </dgm:pt>
    <dgm:pt modelId="{0A700DA3-CE96-4693-8B5A-188F8870AA33}" type="pres">
      <dgm:prSet presAssocID="{61C93E67-3402-448F-854E-46BFF906BF0A}" presName="rootText" presStyleLbl="node1" presStyleIdx="0" presStyleCnt="1" custScaleX="554446"/>
      <dgm:spPr/>
      <dgm:t>
        <a:bodyPr/>
        <a:lstStyle/>
        <a:p>
          <a:pPr rtl="1"/>
          <a:endParaRPr lang="fa-IR"/>
        </a:p>
      </dgm:t>
    </dgm:pt>
    <dgm:pt modelId="{29EA4D80-61F2-40D2-A5B2-46B120192CE8}" type="pres">
      <dgm:prSet presAssocID="{61C93E67-3402-448F-854E-46BFF906BF0A}" presName="rootConnector" presStyleLbl="node1" presStyleIdx="0" presStyleCnt="1"/>
      <dgm:spPr/>
      <dgm:t>
        <a:bodyPr/>
        <a:lstStyle/>
        <a:p>
          <a:endParaRPr lang="en-US"/>
        </a:p>
      </dgm:t>
    </dgm:pt>
    <dgm:pt modelId="{273EDB01-2F16-45BB-833D-B01D2131BE71}" type="pres">
      <dgm:prSet presAssocID="{61C93E67-3402-448F-854E-46BFF906BF0A}" presName="childShape" presStyleCnt="0"/>
      <dgm:spPr/>
    </dgm:pt>
    <dgm:pt modelId="{0F5AD646-5A91-4587-9DAD-CC8F4B0DA656}" type="pres">
      <dgm:prSet presAssocID="{F164DF7D-5B2B-476D-A9C2-26C90F554536}" presName="Name13" presStyleLbl="parChTrans1D2" presStyleIdx="0" presStyleCnt="6"/>
      <dgm:spPr/>
      <dgm:t>
        <a:bodyPr/>
        <a:lstStyle/>
        <a:p>
          <a:endParaRPr lang="en-US"/>
        </a:p>
      </dgm:t>
    </dgm:pt>
    <dgm:pt modelId="{60809C28-23CB-4D93-8987-67591B622541}" type="pres">
      <dgm:prSet presAssocID="{14F63298-8F7A-42D1-BE2E-1B88D7F82F03}" presName="childText" presStyleLbl="bgAcc1" presStyleIdx="0" presStyleCnt="6" custScaleX="113152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12F91D2-86DE-4EAA-8D2F-BF8FA7B48E44}" type="pres">
      <dgm:prSet presAssocID="{930AC4CB-3DD7-4BFB-82BC-93C90A24C785}" presName="Name13" presStyleLbl="parChTrans1D2" presStyleIdx="1" presStyleCnt="6"/>
      <dgm:spPr/>
      <dgm:t>
        <a:bodyPr/>
        <a:lstStyle/>
        <a:p>
          <a:endParaRPr lang="en-US"/>
        </a:p>
      </dgm:t>
    </dgm:pt>
    <dgm:pt modelId="{CB9847C5-AA18-418A-98D4-617C25AA9942}" type="pres">
      <dgm:prSet presAssocID="{9608ADD6-E532-4C50-8D92-8F3341AA3501}" presName="childText" presStyleLbl="bgAcc1" presStyleIdx="1" presStyleCnt="6" custScaleX="1131520" custLinFactNeighborX="-1639" custLinFactNeighborY="-23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787F3AF-873E-4D0E-9435-2B6AE2F3AD72}" type="pres">
      <dgm:prSet presAssocID="{C4AA7EE3-4EAB-47A3-921E-BA307B217575}" presName="Name13" presStyleLbl="parChTrans1D2" presStyleIdx="2" presStyleCnt="6"/>
      <dgm:spPr/>
      <dgm:t>
        <a:bodyPr/>
        <a:lstStyle/>
        <a:p>
          <a:endParaRPr lang="en-US"/>
        </a:p>
      </dgm:t>
    </dgm:pt>
    <dgm:pt modelId="{6DAA5B9F-2E1F-48A7-9B76-DF7E584A89EC}" type="pres">
      <dgm:prSet presAssocID="{681A16EA-2676-45A1-9296-0529F0ABCD72}" presName="childText" presStyleLbl="bgAcc1" presStyleIdx="2" presStyleCnt="6" custScaleX="113152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3D7B3CC-F36C-4391-92B7-CE790D3F23E7}" type="pres">
      <dgm:prSet presAssocID="{519BFE02-E13D-4425-B662-57BF2C83FC71}" presName="Name13" presStyleLbl="parChTrans1D2" presStyleIdx="3" presStyleCnt="6"/>
      <dgm:spPr/>
      <dgm:t>
        <a:bodyPr/>
        <a:lstStyle/>
        <a:p>
          <a:endParaRPr lang="en-US"/>
        </a:p>
      </dgm:t>
    </dgm:pt>
    <dgm:pt modelId="{1B28B221-FE64-4B63-AAD1-163E7243967A}" type="pres">
      <dgm:prSet presAssocID="{73A86473-32BC-4BBD-8B21-62EA852FE778}" presName="childText" presStyleLbl="bgAcc1" presStyleIdx="3" presStyleCnt="6" custScaleX="113152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64B97EC-E486-4B8A-99B9-22AAF31D29CC}" type="pres">
      <dgm:prSet presAssocID="{1D40F7DD-345C-4A22-91CB-77CB842D31D3}" presName="Name13" presStyleLbl="parChTrans1D2" presStyleIdx="4" presStyleCnt="6"/>
      <dgm:spPr/>
      <dgm:t>
        <a:bodyPr/>
        <a:lstStyle/>
        <a:p>
          <a:endParaRPr lang="en-US"/>
        </a:p>
      </dgm:t>
    </dgm:pt>
    <dgm:pt modelId="{ABBFCECA-EB1F-410D-B0A5-0ABC1D1F65BE}" type="pres">
      <dgm:prSet presAssocID="{5E004160-2E71-4335-842F-C232162A3025}" presName="childText" presStyleLbl="bgAcc1" presStyleIdx="4" presStyleCnt="6" custScaleX="113152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4448B1E-56BB-4275-94CB-059D4F3CE5EE}" type="pres">
      <dgm:prSet presAssocID="{7940B2EE-CD1C-40A0-A134-6EEE76A3B891}" presName="Name13" presStyleLbl="parChTrans1D2" presStyleIdx="5" presStyleCnt="6"/>
      <dgm:spPr/>
      <dgm:t>
        <a:bodyPr/>
        <a:lstStyle/>
        <a:p>
          <a:endParaRPr lang="en-US"/>
        </a:p>
      </dgm:t>
    </dgm:pt>
    <dgm:pt modelId="{4CEEE870-355E-4123-9F8C-ABCF243BCD82}" type="pres">
      <dgm:prSet presAssocID="{B47D11A8-082B-47F4-B166-9CE7C6C1D3F6}" presName="childText" presStyleLbl="bgAcc1" presStyleIdx="5" presStyleCnt="6" custScaleX="113152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34D2AA02-0550-426F-A7C7-2685DFBBA2CF}" type="presOf" srcId="{61C93E67-3402-448F-854E-46BFF906BF0A}" destId="{0A700DA3-CE96-4693-8B5A-188F8870AA33}" srcOrd="0" destOrd="0" presId="urn:microsoft.com/office/officeart/2005/8/layout/hierarchy3"/>
    <dgm:cxn modelId="{220B9E49-AF79-4B7A-ADCD-5328912ED8A6}" srcId="{61C93E67-3402-448F-854E-46BFF906BF0A}" destId="{B47D11A8-082B-47F4-B166-9CE7C6C1D3F6}" srcOrd="5" destOrd="0" parTransId="{7940B2EE-CD1C-40A0-A134-6EEE76A3B891}" sibTransId="{2982F868-544F-474E-987F-2A3D81FA18A1}"/>
    <dgm:cxn modelId="{155278FE-EFB3-40C7-9ED2-FDE63BA45277}" type="presOf" srcId="{930AC4CB-3DD7-4BFB-82BC-93C90A24C785}" destId="{E12F91D2-86DE-4EAA-8D2F-BF8FA7B48E44}" srcOrd="0" destOrd="0" presId="urn:microsoft.com/office/officeart/2005/8/layout/hierarchy3"/>
    <dgm:cxn modelId="{251F0795-C28C-4677-AF3C-AF223B71176A}" type="presOf" srcId="{B47D11A8-082B-47F4-B166-9CE7C6C1D3F6}" destId="{4CEEE870-355E-4123-9F8C-ABCF243BCD82}" srcOrd="0" destOrd="0" presId="urn:microsoft.com/office/officeart/2005/8/layout/hierarchy3"/>
    <dgm:cxn modelId="{9731D671-62FD-4D93-B03D-B53A8AE69A05}" type="presOf" srcId="{681A16EA-2676-45A1-9296-0529F0ABCD72}" destId="{6DAA5B9F-2E1F-48A7-9B76-DF7E584A89EC}" srcOrd="0" destOrd="0" presId="urn:microsoft.com/office/officeart/2005/8/layout/hierarchy3"/>
    <dgm:cxn modelId="{FBAE02CE-A19F-4368-95B4-F58E0C5ED295}" srcId="{61C93E67-3402-448F-854E-46BFF906BF0A}" destId="{9608ADD6-E532-4C50-8D92-8F3341AA3501}" srcOrd="1" destOrd="0" parTransId="{930AC4CB-3DD7-4BFB-82BC-93C90A24C785}" sibTransId="{02ED0DD1-14FA-41D8-8F5F-7AA13D629420}"/>
    <dgm:cxn modelId="{BCB23ABA-FDD6-472E-A974-295C3ABD9305}" srcId="{61C93E67-3402-448F-854E-46BFF906BF0A}" destId="{73A86473-32BC-4BBD-8B21-62EA852FE778}" srcOrd="3" destOrd="0" parTransId="{519BFE02-E13D-4425-B662-57BF2C83FC71}" sibTransId="{FFD3D536-3A49-4474-A056-65892037A796}"/>
    <dgm:cxn modelId="{A40C1C7E-94A6-4E5C-B2FF-645A60E04521}" type="presOf" srcId="{A0FED600-14F0-4F83-AB9E-E22EF97A102B}" destId="{E0A634CB-EF08-4E0C-A4B2-E06695EC75E9}" srcOrd="0" destOrd="0" presId="urn:microsoft.com/office/officeart/2005/8/layout/hierarchy3"/>
    <dgm:cxn modelId="{7B172851-0AD4-4CD7-8698-0F0874AE154D}" srcId="{61C93E67-3402-448F-854E-46BFF906BF0A}" destId="{681A16EA-2676-45A1-9296-0529F0ABCD72}" srcOrd="2" destOrd="0" parTransId="{C4AA7EE3-4EAB-47A3-921E-BA307B217575}" sibTransId="{EF100216-456C-420A-9A75-5B73A90F48B0}"/>
    <dgm:cxn modelId="{2B36FF30-9ACD-4198-96F7-F5FF65614734}" type="presOf" srcId="{5E004160-2E71-4335-842F-C232162A3025}" destId="{ABBFCECA-EB1F-410D-B0A5-0ABC1D1F65BE}" srcOrd="0" destOrd="0" presId="urn:microsoft.com/office/officeart/2005/8/layout/hierarchy3"/>
    <dgm:cxn modelId="{9C445CB7-4D8F-48D6-B830-AF135F1D5BC2}" type="presOf" srcId="{61C93E67-3402-448F-854E-46BFF906BF0A}" destId="{29EA4D80-61F2-40D2-A5B2-46B120192CE8}" srcOrd="1" destOrd="0" presId="urn:microsoft.com/office/officeart/2005/8/layout/hierarchy3"/>
    <dgm:cxn modelId="{1E66F146-8374-4EB6-90C3-EA21F4193B6B}" type="presOf" srcId="{73A86473-32BC-4BBD-8B21-62EA852FE778}" destId="{1B28B221-FE64-4B63-AAD1-163E7243967A}" srcOrd="0" destOrd="0" presId="urn:microsoft.com/office/officeart/2005/8/layout/hierarchy3"/>
    <dgm:cxn modelId="{8F42549F-D366-4BA2-A8DF-33AFC15CAF1F}" type="presOf" srcId="{F164DF7D-5B2B-476D-A9C2-26C90F554536}" destId="{0F5AD646-5A91-4587-9DAD-CC8F4B0DA656}" srcOrd="0" destOrd="0" presId="urn:microsoft.com/office/officeart/2005/8/layout/hierarchy3"/>
    <dgm:cxn modelId="{354DDB0A-2CC3-4FB6-9966-A2AAF43AD579}" type="presOf" srcId="{C4AA7EE3-4EAB-47A3-921E-BA307B217575}" destId="{C787F3AF-873E-4D0E-9435-2B6AE2F3AD72}" srcOrd="0" destOrd="0" presId="urn:microsoft.com/office/officeart/2005/8/layout/hierarchy3"/>
    <dgm:cxn modelId="{DCD697EC-3B6F-4628-A0C6-EB1A3BF9206E}" srcId="{61C93E67-3402-448F-854E-46BFF906BF0A}" destId="{14F63298-8F7A-42D1-BE2E-1B88D7F82F03}" srcOrd="0" destOrd="0" parTransId="{F164DF7D-5B2B-476D-A9C2-26C90F554536}" sibTransId="{1CAFA485-8379-44E3-BE06-964BA20FBE03}"/>
    <dgm:cxn modelId="{381FC3B1-9F56-4ADA-A75E-EFF94CB030B4}" type="presOf" srcId="{1D40F7DD-345C-4A22-91CB-77CB842D31D3}" destId="{364B97EC-E486-4B8A-99B9-22AAF31D29CC}" srcOrd="0" destOrd="0" presId="urn:microsoft.com/office/officeart/2005/8/layout/hierarchy3"/>
    <dgm:cxn modelId="{5F1A4786-8283-4F89-A0E0-5AA2BCCDFE36}" srcId="{A0FED600-14F0-4F83-AB9E-E22EF97A102B}" destId="{61C93E67-3402-448F-854E-46BFF906BF0A}" srcOrd="0" destOrd="0" parTransId="{EA5CF050-7227-4EDB-A0B8-BC666FEAC60B}" sibTransId="{EC0C21F8-2361-481F-935B-EC13BF307CA8}"/>
    <dgm:cxn modelId="{B8DD8EFC-415C-4840-AAA6-68E266D371F1}" srcId="{61C93E67-3402-448F-854E-46BFF906BF0A}" destId="{5E004160-2E71-4335-842F-C232162A3025}" srcOrd="4" destOrd="0" parTransId="{1D40F7DD-345C-4A22-91CB-77CB842D31D3}" sibTransId="{0BAE79CC-0C14-44B2-8CC9-8BD56037BD5D}"/>
    <dgm:cxn modelId="{62D613A5-1D10-4DC4-9B55-9DC1A2669E1E}" type="presOf" srcId="{14F63298-8F7A-42D1-BE2E-1B88D7F82F03}" destId="{60809C28-23CB-4D93-8987-67591B622541}" srcOrd="0" destOrd="0" presId="urn:microsoft.com/office/officeart/2005/8/layout/hierarchy3"/>
    <dgm:cxn modelId="{83F3DFFC-99D4-46C2-B5F2-9AE818FB0D38}" type="presOf" srcId="{9608ADD6-E532-4C50-8D92-8F3341AA3501}" destId="{CB9847C5-AA18-418A-98D4-617C25AA9942}" srcOrd="0" destOrd="0" presId="urn:microsoft.com/office/officeart/2005/8/layout/hierarchy3"/>
    <dgm:cxn modelId="{8DE7C51E-BEB8-4591-89B0-49C4C70DE78D}" type="presOf" srcId="{519BFE02-E13D-4425-B662-57BF2C83FC71}" destId="{E3D7B3CC-F36C-4391-92B7-CE790D3F23E7}" srcOrd="0" destOrd="0" presId="urn:microsoft.com/office/officeart/2005/8/layout/hierarchy3"/>
    <dgm:cxn modelId="{362FCD05-FC11-4155-BA93-78213D3DBE72}" type="presOf" srcId="{7940B2EE-CD1C-40A0-A134-6EEE76A3B891}" destId="{A4448B1E-56BB-4275-94CB-059D4F3CE5EE}" srcOrd="0" destOrd="0" presId="urn:microsoft.com/office/officeart/2005/8/layout/hierarchy3"/>
    <dgm:cxn modelId="{9028F429-AEF8-4968-A5D0-E4180D5882CC}" type="presParOf" srcId="{E0A634CB-EF08-4E0C-A4B2-E06695EC75E9}" destId="{02AF15B5-A82B-46E4-AB89-C02EB3A6D84B}" srcOrd="0" destOrd="0" presId="urn:microsoft.com/office/officeart/2005/8/layout/hierarchy3"/>
    <dgm:cxn modelId="{A50FB561-7FDA-4C74-9231-B47ABD23606D}" type="presParOf" srcId="{02AF15B5-A82B-46E4-AB89-C02EB3A6D84B}" destId="{B6D9C1EF-A1D9-4369-BC70-77053150E54B}" srcOrd="0" destOrd="0" presId="urn:microsoft.com/office/officeart/2005/8/layout/hierarchy3"/>
    <dgm:cxn modelId="{DBC922A0-E098-47A1-A0F2-6882DF1FA865}" type="presParOf" srcId="{B6D9C1EF-A1D9-4369-BC70-77053150E54B}" destId="{0A700DA3-CE96-4693-8B5A-188F8870AA33}" srcOrd="0" destOrd="0" presId="urn:microsoft.com/office/officeart/2005/8/layout/hierarchy3"/>
    <dgm:cxn modelId="{A3038594-FBAB-4235-B802-A46E0619589E}" type="presParOf" srcId="{B6D9C1EF-A1D9-4369-BC70-77053150E54B}" destId="{29EA4D80-61F2-40D2-A5B2-46B120192CE8}" srcOrd="1" destOrd="0" presId="urn:microsoft.com/office/officeart/2005/8/layout/hierarchy3"/>
    <dgm:cxn modelId="{F084F3A9-7630-4FE6-921D-252E7FE3C9E4}" type="presParOf" srcId="{02AF15B5-A82B-46E4-AB89-C02EB3A6D84B}" destId="{273EDB01-2F16-45BB-833D-B01D2131BE71}" srcOrd="1" destOrd="0" presId="urn:microsoft.com/office/officeart/2005/8/layout/hierarchy3"/>
    <dgm:cxn modelId="{118A720C-8A77-4C26-BB26-E090B33BB57C}" type="presParOf" srcId="{273EDB01-2F16-45BB-833D-B01D2131BE71}" destId="{0F5AD646-5A91-4587-9DAD-CC8F4B0DA656}" srcOrd="0" destOrd="0" presId="urn:microsoft.com/office/officeart/2005/8/layout/hierarchy3"/>
    <dgm:cxn modelId="{38599B04-42E1-475B-AF56-655D2F0E291F}" type="presParOf" srcId="{273EDB01-2F16-45BB-833D-B01D2131BE71}" destId="{60809C28-23CB-4D93-8987-67591B622541}" srcOrd="1" destOrd="0" presId="urn:microsoft.com/office/officeart/2005/8/layout/hierarchy3"/>
    <dgm:cxn modelId="{1AA4249B-BEC3-4A36-AA8E-1F60ECF8AE52}" type="presParOf" srcId="{273EDB01-2F16-45BB-833D-B01D2131BE71}" destId="{E12F91D2-86DE-4EAA-8D2F-BF8FA7B48E44}" srcOrd="2" destOrd="0" presId="urn:microsoft.com/office/officeart/2005/8/layout/hierarchy3"/>
    <dgm:cxn modelId="{BC466F9A-BB2E-48A3-9F38-63F2D672F7F7}" type="presParOf" srcId="{273EDB01-2F16-45BB-833D-B01D2131BE71}" destId="{CB9847C5-AA18-418A-98D4-617C25AA9942}" srcOrd="3" destOrd="0" presId="urn:microsoft.com/office/officeart/2005/8/layout/hierarchy3"/>
    <dgm:cxn modelId="{C7568DBD-BC48-47B5-A1EB-8C020B464CCE}" type="presParOf" srcId="{273EDB01-2F16-45BB-833D-B01D2131BE71}" destId="{C787F3AF-873E-4D0E-9435-2B6AE2F3AD72}" srcOrd="4" destOrd="0" presId="urn:microsoft.com/office/officeart/2005/8/layout/hierarchy3"/>
    <dgm:cxn modelId="{D2A13D69-81BC-4B2E-9063-3106338EB5B0}" type="presParOf" srcId="{273EDB01-2F16-45BB-833D-B01D2131BE71}" destId="{6DAA5B9F-2E1F-48A7-9B76-DF7E584A89EC}" srcOrd="5" destOrd="0" presId="urn:microsoft.com/office/officeart/2005/8/layout/hierarchy3"/>
    <dgm:cxn modelId="{464EC415-0709-4247-A35D-099803CE169B}" type="presParOf" srcId="{273EDB01-2F16-45BB-833D-B01D2131BE71}" destId="{E3D7B3CC-F36C-4391-92B7-CE790D3F23E7}" srcOrd="6" destOrd="0" presId="urn:microsoft.com/office/officeart/2005/8/layout/hierarchy3"/>
    <dgm:cxn modelId="{56B02165-8931-402F-A08F-46D7F24C4CEB}" type="presParOf" srcId="{273EDB01-2F16-45BB-833D-B01D2131BE71}" destId="{1B28B221-FE64-4B63-AAD1-163E7243967A}" srcOrd="7" destOrd="0" presId="urn:microsoft.com/office/officeart/2005/8/layout/hierarchy3"/>
    <dgm:cxn modelId="{41FD5CB0-C479-4AC6-8744-C9240E4E0143}" type="presParOf" srcId="{273EDB01-2F16-45BB-833D-B01D2131BE71}" destId="{364B97EC-E486-4B8A-99B9-22AAF31D29CC}" srcOrd="8" destOrd="0" presId="urn:microsoft.com/office/officeart/2005/8/layout/hierarchy3"/>
    <dgm:cxn modelId="{D110A0E3-39CE-477F-B8D9-427F11BCAF8F}" type="presParOf" srcId="{273EDB01-2F16-45BB-833D-B01D2131BE71}" destId="{ABBFCECA-EB1F-410D-B0A5-0ABC1D1F65BE}" srcOrd="9" destOrd="0" presId="urn:microsoft.com/office/officeart/2005/8/layout/hierarchy3"/>
    <dgm:cxn modelId="{9DFB461F-6056-426D-A375-A6E8A93719BE}" type="presParOf" srcId="{273EDB01-2F16-45BB-833D-B01D2131BE71}" destId="{A4448B1E-56BB-4275-94CB-059D4F3CE5EE}" srcOrd="10" destOrd="0" presId="urn:microsoft.com/office/officeart/2005/8/layout/hierarchy3"/>
    <dgm:cxn modelId="{7D294587-31EE-4B1F-B799-CFE9099EB30D}" type="presParOf" srcId="{273EDB01-2F16-45BB-833D-B01D2131BE71}" destId="{4CEEE870-355E-4123-9F8C-ABCF243BCD82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145863-BAEF-495D-8125-EC233D5002B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56BAA1-A347-446E-A18F-C13C05193DB6}">
      <dgm:prSet phldrT="[Text]" custT="1"/>
      <dgm:spPr/>
      <dgm:t>
        <a:bodyPr/>
        <a:lstStyle/>
        <a:p>
          <a:r>
            <a:rPr lang="fa-IR" sz="1800" b="1" dirty="0" smtClean="0">
              <a:cs typeface="B Nazanin" panose="00000400000000000000" pitchFamily="2" charset="-78"/>
            </a:rPr>
            <a:t>مجازی سازی پردازش دارای 5 فرم مختلف است</a:t>
          </a:r>
          <a:endParaRPr lang="en-US" sz="1800" b="1" dirty="0">
            <a:cs typeface="B Nazanin" panose="00000400000000000000" pitchFamily="2" charset="-78"/>
          </a:endParaRPr>
        </a:p>
      </dgm:t>
    </dgm:pt>
    <dgm:pt modelId="{3C31CEE4-E77D-4AA0-9885-FBA2DCF989FD}" type="parTrans" cxnId="{DF2869BC-FE0A-44A1-8A29-A59B312AD3E6}">
      <dgm:prSet/>
      <dgm:spPr/>
      <dgm:t>
        <a:bodyPr/>
        <a:lstStyle/>
        <a:p>
          <a:endParaRPr lang="en-US"/>
        </a:p>
      </dgm:t>
    </dgm:pt>
    <dgm:pt modelId="{66B71843-770C-4C41-8D14-A317A22E1EC9}" type="sibTrans" cxnId="{DF2869BC-FE0A-44A1-8A29-A59B312AD3E6}">
      <dgm:prSet/>
      <dgm:spPr/>
      <dgm:t>
        <a:bodyPr/>
        <a:lstStyle/>
        <a:p>
          <a:endParaRPr lang="en-US"/>
        </a:p>
      </dgm:t>
    </dgm:pt>
    <dgm:pt modelId="{FFCD6963-E5DB-4D9B-BC42-E5366D22049C}">
      <dgm:prSet phldrT="[Text]" custT="1"/>
      <dgm:spPr/>
      <dgm:t>
        <a:bodyPr/>
        <a:lstStyle/>
        <a:p>
          <a:pPr rtl="1"/>
          <a:r>
            <a:rPr lang="fa-IR" sz="1800" dirty="0" smtClean="0">
              <a:latin typeface="Calibri" panose="020F0502020204030204" pitchFamily="34" charset="0"/>
              <a:cs typeface="B Nazanin" panose="00000400000000000000" pitchFamily="2" charset="-78"/>
            </a:rPr>
            <a:t>ناظر پردازش موازی </a:t>
          </a:r>
          <a:r>
            <a:rPr lang="en-US" sz="1800" dirty="0" smtClean="0">
              <a:latin typeface="Calibri" panose="020F0502020204030204" pitchFamily="34" charset="0"/>
              <a:cs typeface="B Nazanin" panose="00000400000000000000" pitchFamily="2" charset="-78"/>
            </a:rPr>
            <a:t>(Parallel Processing Monitors)</a:t>
          </a:r>
          <a:endParaRPr lang="en-US" sz="1800" dirty="0">
            <a:latin typeface="Calibri" panose="020F0502020204030204" pitchFamily="34" charset="0"/>
            <a:cs typeface="B Nazanin" panose="00000400000000000000" pitchFamily="2" charset="-78"/>
          </a:endParaRPr>
        </a:p>
      </dgm:t>
    </dgm:pt>
    <dgm:pt modelId="{EFB279C3-F543-44DD-A7EB-DB959980F20D}" type="parTrans" cxnId="{62A3C32A-5E8C-41E2-B24D-EB4C6D7AF45E}">
      <dgm:prSet/>
      <dgm:spPr/>
      <dgm:t>
        <a:bodyPr/>
        <a:lstStyle/>
        <a:p>
          <a:endParaRPr lang="en-US"/>
        </a:p>
      </dgm:t>
    </dgm:pt>
    <dgm:pt modelId="{764111D2-3FD4-4E34-9A10-DD2B522D6F96}" type="sibTrans" cxnId="{62A3C32A-5E8C-41E2-B24D-EB4C6D7AF45E}">
      <dgm:prSet/>
      <dgm:spPr/>
      <dgm:t>
        <a:bodyPr/>
        <a:lstStyle/>
        <a:p>
          <a:endParaRPr lang="en-US"/>
        </a:p>
      </dgm:t>
    </dgm:pt>
    <dgm:pt modelId="{D6259E6D-8269-4AD8-927F-16F624FDDAED}">
      <dgm:prSet phldrT="[Text]" custT="1"/>
      <dgm:spPr/>
      <dgm:t>
        <a:bodyPr/>
        <a:lstStyle/>
        <a:p>
          <a:pPr rtl="1"/>
          <a:r>
            <a:rPr lang="fa-IR" sz="1800" dirty="0" smtClean="0">
              <a:latin typeface="Calibri" panose="020F0502020204030204" pitchFamily="34" charset="0"/>
              <a:cs typeface="B Nazanin" panose="00000400000000000000" pitchFamily="2" charset="-78"/>
            </a:rPr>
            <a:t>ناظر مدیریت بار کاری </a:t>
          </a:r>
          <a:r>
            <a:rPr lang="en-US" sz="1800" dirty="0" smtClean="0">
              <a:latin typeface="Calibri" panose="020F0502020204030204" pitchFamily="34" charset="0"/>
              <a:cs typeface="B Nazanin" panose="00000400000000000000" pitchFamily="2" charset="-78"/>
            </a:rPr>
            <a:t>(Workload Management Monitors)</a:t>
          </a:r>
          <a:endParaRPr lang="en-US" sz="1800" dirty="0">
            <a:latin typeface="Calibri" panose="020F0502020204030204" pitchFamily="34" charset="0"/>
            <a:cs typeface="B Nazanin" panose="00000400000000000000" pitchFamily="2" charset="-78"/>
          </a:endParaRPr>
        </a:p>
      </dgm:t>
    </dgm:pt>
    <dgm:pt modelId="{9FD09079-8A84-4DF3-BB7D-4D99FEE6572B}" type="parTrans" cxnId="{7BBCDC69-C09C-4B7B-A1B2-3780F54D7EAE}">
      <dgm:prSet/>
      <dgm:spPr/>
      <dgm:t>
        <a:bodyPr/>
        <a:lstStyle/>
        <a:p>
          <a:endParaRPr lang="en-US"/>
        </a:p>
      </dgm:t>
    </dgm:pt>
    <dgm:pt modelId="{FED55761-F8E4-4DA4-880C-DE80A39438E2}" type="sibTrans" cxnId="{7BBCDC69-C09C-4B7B-A1B2-3780F54D7EAE}">
      <dgm:prSet/>
      <dgm:spPr/>
      <dgm:t>
        <a:bodyPr/>
        <a:lstStyle/>
        <a:p>
          <a:endParaRPr lang="en-US"/>
        </a:p>
      </dgm:t>
    </dgm:pt>
    <dgm:pt modelId="{13B021E9-18A8-412A-90CC-DEDCF6AC54F7}">
      <dgm:prSet phldrT="[Text]" custT="1"/>
      <dgm:spPr/>
      <dgm:t>
        <a:bodyPr/>
        <a:lstStyle/>
        <a:p>
          <a:pPr rtl="1">
            <a:spcAft>
              <a:spcPts val="0"/>
            </a:spcAft>
          </a:pPr>
          <a:r>
            <a:rPr lang="fa-IR" sz="1800" dirty="0" smtClean="0">
              <a:latin typeface="Calibri" panose="020F0502020204030204" pitchFamily="34" charset="0"/>
              <a:cs typeface="B Nazanin" panose="00000400000000000000" pitchFamily="2" charset="-78"/>
            </a:rPr>
            <a:t>ناظر قابلیت دسترسی بالا / بازگشت از خطا / بازیابی سیستم </a:t>
          </a:r>
          <a:endParaRPr lang="en-US" sz="1800" dirty="0" smtClean="0">
            <a:latin typeface="Calibri" panose="020F0502020204030204" pitchFamily="34" charset="0"/>
            <a:cs typeface="B Nazanin" panose="00000400000000000000" pitchFamily="2" charset="-78"/>
          </a:endParaRPr>
        </a:p>
        <a:p>
          <a:pPr rtl="1">
            <a:spcAft>
              <a:spcPts val="0"/>
            </a:spcAft>
          </a:pPr>
          <a:r>
            <a:rPr lang="en-US" sz="1800" dirty="0" smtClean="0">
              <a:latin typeface="Calibri" panose="020F0502020204030204" pitchFamily="34" charset="0"/>
              <a:cs typeface="B Nazanin" panose="00000400000000000000" pitchFamily="2" charset="-78"/>
            </a:rPr>
            <a:t>(High Availability / Failover / Disaster Recovery Monitors)</a:t>
          </a:r>
          <a:endParaRPr lang="en-US" sz="1800" dirty="0">
            <a:latin typeface="Calibri" panose="020F0502020204030204" pitchFamily="34" charset="0"/>
            <a:cs typeface="B Nazanin" panose="00000400000000000000" pitchFamily="2" charset="-78"/>
          </a:endParaRPr>
        </a:p>
      </dgm:t>
    </dgm:pt>
    <dgm:pt modelId="{3DF50DA2-C27F-43E2-B4BC-7E33FAAC5D77}" type="parTrans" cxnId="{7696DC60-0248-4C87-AC56-0E9731E2E322}">
      <dgm:prSet/>
      <dgm:spPr/>
      <dgm:t>
        <a:bodyPr/>
        <a:lstStyle/>
        <a:p>
          <a:endParaRPr lang="en-US"/>
        </a:p>
      </dgm:t>
    </dgm:pt>
    <dgm:pt modelId="{2E34A5C0-0FDB-48A5-8A1F-79C44E3B09DA}" type="sibTrans" cxnId="{7696DC60-0248-4C87-AC56-0E9731E2E322}">
      <dgm:prSet/>
      <dgm:spPr/>
      <dgm:t>
        <a:bodyPr/>
        <a:lstStyle/>
        <a:p>
          <a:endParaRPr lang="en-US"/>
        </a:p>
      </dgm:t>
    </dgm:pt>
    <dgm:pt modelId="{DF464CCE-B98D-4C7F-88C4-BE609BD82FC5}">
      <dgm:prSet phldrT="[Text]" custT="1"/>
      <dgm:spPr/>
      <dgm:t>
        <a:bodyPr/>
        <a:lstStyle/>
        <a:p>
          <a:pPr rtl="1"/>
          <a:r>
            <a:rPr lang="fa-IR" sz="1800" dirty="0" smtClean="0">
              <a:latin typeface="Calibri" panose="020F0502020204030204" pitchFamily="34" charset="0"/>
              <a:cs typeface="B Nazanin" panose="00000400000000000000" pitchFamily="2" charset="-78"/>
            </a:rPr>
            <a:t>نرم افزار ماشینی مجازی </a:t>
          </a:r>
          <a:r>
            <a:rPr lang="en-US" sz="1800" dirty="0" smtClean="0">
              <a:latin typeface="Calibri" panose="020F0502020204030204" pitchFamily="34" charset="0"/>
              <a:cs typeface="B Nazanin" panose="00000400000000000000" pitchFamily="2" charset="-78"/>
            </a:rPr>
            <a:t>(Virtual Machine Software)</a:t>
          </a:r>
          <a:endParaRPr lang="en-US" sz="1800" dirty="0">
            <a:latin typeface="Calibri" panose="020F0502020204030204" pitchFamily="34" charset="0"/>
            <a:cs typeface="B Nazanin" panose="00000400000000000000" pitchFamily="2" charset="-78"/>
          </a:endParaRPr>
        </a:p>
      </dgm:t>
    </dgm:pt>
    <dgm:pt modelId="{AB2794FE-D801-4EDA-A2EA-129E215BC163}" type="parTrans" cxnId="{37DDC49E-25DD-414F-8C8B-D6C4E2C1087B}">
      <dgm:prSet/>
      <dgm:spPr/>
      <dgm:t>
        <a:bodyPr/>
        <a:lstStyle/>
        <a:p>
          <a:endParaRPr lang="en-US"/>
        </a:p>
      </dgm:t>
    </dgm:pt>
    <dgm:pt modelId="{E211BCE7-21F2-4588-872F-9F14FF320520}" type="sibTrans" cxnId="{37DDC49E-25DD-414F-8C8B-D6C4E2C1087B}">
      <dgm:prSet/>
      <dgm:spPr/>
      <dgm:t>
        <a:bodyPr/>
        <a:lstStyle/>
        <a:p>
          <a:endParaRPr lang="en-US"/>
        </a:p>
      </dgm:t>
    </dgm:pt>
    <dgm:pt modelId="{91BF661F-B738-4888-84A3-D8BF53F7C921}">
      <dgm:prSet phldrT="[Text]" custT="1"/>
      <dgm:spPr/>
      <dgm:t>
        <a:bodyPr/>
        <a:lstStyle/>
        <a:p>
          <a:pPr rtl="1"/>
          <a:r>
            <a:rPr lang="fa-IR" sz="1800" dirty="0" smtClean="0">
              <a:latin typeface="Calibri" panose="020F0502020204030204" pitchFamily="34" charset="0"/>
              <a:cs typeface="B Nazanin" panose="00000400000000000000" pitchFamily="2" charset="-78"/>
            </a:rPr>
            <a:t>مجازی سازی سیستم عامل و بخش بندی</a:t>
          </a:r>
          <a:endParaRPr lang="en-US" sz="1800" dirty="0">
            <a:latin typeface="Calibri" panose="020F0502020204030204" pitchFamily="34" charset="0"/>
            <a:cs typeface="B Nazanin" panose="00000400000000000000" pitchFamily="2" charset="-78"/>
          </a:endParaRPr>
        </a:p>
      </dgm:t>
    </dgm:pt>
    <dgm:pt modelId="{43F7ADD0-7455-45B4-9CC7-D8504A2C8F48}" type="parTrans" cxnId="{0DEEB5A0-9EC2-4CF4-BEBF-7A5D08B9B52A}">
      <dgm:prSet/>
      <dgm:spPr/>
      <dgm:t>
        <a:bodyPr/>
        <a:lstStyle/>
        <a:p>
          <a:endParaRPr lang="en-US"/>
        </a:p>
      </dgm:t>
    </dgm:pt>
    <dgm:pt modelId="{47EB9C8E-8BB3-40A2-978F-C8BA24EEDA8F}" type="sibTrans" cxnId="{0DEEB5A0-9EC2-4CF4-BEBF-7A5D08B9B52A}">
      <dgm:prSet/>
      <dgm:spPr/>
      <dgm:t>
        <a:bodyPr/>
        <a:lstStyle/>
        <a:p>
          <a:endParaRPr lang="en-US"/>
        </a:p>
      </dgm:t>
    </dgm:pt>
    <dgm:pt modelId="{07F7CBDC-A4A8-4A64-8D9B-FC7800A4D5F5}" type="pres">
      <dgm:prSet presAssocID="{59145863-BAEF-495D-8125-EC233D5002BA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D0FA74-BF6D-4BCB-91D8-C0F7FAC29805}" type="pres">
      <dgm:prSet presAssocID="{3A56BAA1-A347-446E-A18F-C13C05193DB6}" presName="root1" presStyleCnt="0"/>
      <dgm:spPr/>
    </dgm:pt>
    <dgm:pt modelId="{FFDDA165-9C75-48D7-8487-F48946BC6818}" type="pres">
      <dgm:prSet presAssocID="{3A56BAA1-A347-446E-A18F-C13C05193DB6}" presName="LevelOneTextNode" presStyleLbl="node0" presStyleIdx="0" presStyleCnt="1" custScaleX="432072" custScaleY="2680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F7C05B-6BFF-46EB-B84E-A06358AF4129}" type="pres">
      <dgm:prSet presAssocID="{3A56BAA1-A347-446E-A18F-C13C05193DB6}" presName="level2hierChild" presStyleCnt="0"/>
      <dgm:spPr/>
    </dgm:pt>
    <dgm:pt modelId="{E139E1CB-D7AF-4211-A290-32D3F0489B07}" type="pres">
      <dgm:prSet presAssocID="{EFB279C3-F543-44DD-A7EB-DB959980F20D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A1A565B7-4A43-4380-B6C6-D23B6324984D}" type="pres">
      <dgm:prSet presAssocID="{EFB279C3-F543-44DD-A7EB-DB959980F20D}" presName="connTx" presStyleLbl="parChTrans1D2" presStyleIdx="0" presStyleCnt="5"/>
      <dgm:spPr/>
      <dgm:t>
        <a:bodyPr/>
        <a:lstStyle/>
        <a:p>
          <a:endParaRPr lang="en-US"/>
        </a:p>
      </dgm:t>
    </dgm:pt>
    <dgm:pt modelId="{F33136B5-0FBC-4FE0-BBED-5F31D3830AE3}" type="pres">
      <dgm:prSet presAssocID="{FFCD6963-E5DB-4D9B-BC42-E5366D22049C}" presName="root2" presStyleCnt="0"/>
      <dgm:spPr/>
    </dgm:pt>
    <dgm:pt modelId="{B4F3CEB6-B7B8-446B-A3B5-128D8F1FA189}" type="pres">
      <dgm:prSet presAssocID="{FFCD6963-E5DB-4D9B-BC42-E5366D22049C}" presName="LevelTwoTextNode" presStyleLbl="node2" presStyleIdx="0" presStyleCnt="5" custScaleX="1112300" custScaleY="1987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C11BDB-3B39-46F9-92D9-5ABEAF052091}" type="pres">
      <dgm:prSet presAssocID="{FFCD6963-E5DB-4D9B-BC42-E5366D22049C}" presName="level3hierChild" presStyleCnt="0"/>
      <dgm:spPr/>
    </dgm:pt>
    <dgm:pt modelId="{1650F319-B178-4874-8868-B42709212A2F}" type="pres">
      <dgm:prSet presAssocID="{9FD09079-8A84-4DF3-BB7D-4D99FEE6572B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F00B7C10-8006-42AF-9CA1-4004972718DD}" type="pres">
      <dgm:prSet presAssocID="{9FD09079-8A84-4DF3-BB7D-4D99FEE6572B}" presName="connTx" presStyleLbl="parChTrans1D2" presStyleIdx="1" presStyleCnt="5"/>
      <dgm:spPr/>
      <dgm:t>
        <a:bodyPr/>
        <a:lstStyle/>
        <a:p>
          <a:endParaRPr lang="en-US"/>
        </a:p>
      </dgm:t>
    </dgm:pt>
    <dgm:pt modelId="{DFE58901-AB2F-4552-A5F2-492D85D0F7AB}" type="pres">
      <dgm:prSet presAssocID="{D6259E6D-8269-4AD8-927F-16F624FDDAED}" presName="root2" presStyleCnt="0"/>
      <dgm:spPr/>
    </dgm:pt>
    <dgm:pt modelId="{58AA7832-C4BB-4FAA-9D3F-8C6CDAD91BB9}" type="pres">
      <dgm:prSet presAssocID="{D6259E6D-8269-4AD8-927F-16F624FDDAED}" presName="LevelTwoTextNode" presStyleLbl="node2" presStyleIdx="1" presStyleCnt="5" custScaleX="1112300" custScaleY="1987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2FFF91-0B0C-4CAB-9F25-EC564F61CAEC}" type="pres">
      <dgm:prSet presAssocID="{D6259E6D-8269-4AD8-927F-16F624FDDAED}" presName="level3hierChild" presStyleCnt="0"/>
      <dgm:spPr/>
    </dgm:pt>
    <dgm:pt modelId="{ED52FD7F-91CC-4BA8-8558-1634515B8C6A}" type="pres">
      <dgm:prSet presAssocID="{3DF50DA2-C27F-43E2-B4BC-7E33FAAC5D77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9E9AA1AF-9B10-4CD3-A492-56384E0ACB1F}" type="pres">
      <dgm:prSet presAssocID="{3DF50DA2-C27F-43E2-B4BC-7E33FAAC5D77}" presName="connTx" presStyleLbl="parChTrans1D2" presStyleIdx="2" presStyleCnt="5"/>
      <dgm:spPr/>
      <dgm:t>
        <a:bodyPr/>
        <a:lstStyle/>
        <a:p>
          <a:endParaRPr lang="en-US"/>
        </a:p>
      </dgm:t>
    </dgm:pt>
    <dgm:pt modelId="{EC293AC2-16A5-4F30-823E-7AD8D6A27294}" type="pres">
      <dgm:prSet presAssocID="{13B021E9-18A8-412A-90CC-DEDCF6AC54F7}" presName="root2" presStyleCnt="0"/>
      <dgm:spPr/>
    </dgm:pt>
    <dgm:pt modelId="{D48AC78F-FA38-4734-9AB3-8D7066F7180E}" type="pres">
      <dgm:prSet presAssocID="{13B021E9-18A8-412A-90CC-DEDCF6AC54F7}" presName="LevelTwoTextNode" presStyleLbl="node2" presStyleIdx="2" presStyleCnt="5" custScaleX="1112300" custScaleY="2735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E40551-1920-47B7-8712-EFCF67C35ECB}" type="pres">
      <dgm:prSet presAssocID="{13B021E9-18A8-412A-90CC-DEDCF6AC54F7}" presName="level3hierChild" presStyleCnt="0"/>
      <dgm:spPr/>
    </dgm:pt>
    <dgm:pt modelId="{48E345E2-F5FF-4760-BA91-829AC8CD9039}" type="pres">
      <dgm:prSet presAssocID="{AB2794FE-D801-4EDA-A2EA-129E215BC163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CBAAD5A2-2B66-4610-BCBA-C6715E164E37}" type="pres">
      <dgm:prSet presAssocID="{AB2794FE-D801-4EDA-A2EA-129E215BC163}" presName="connTx" presStyleLbl="parChTrans1D2" presStyleIdx="3" presStyleCnt="5"/>
      <dgm:spPr/>
      <dgm:t>
        <a:bodyPr/>
        <a:lstStyle/>
        <a:p>
          <a:endParaRPr lang="en-US"/>
        </a:p>
      </dgm:t>
    </dgm:pt>
    <dgm:pt modelId="{77779CA7-6F3B-42EC-91C2-DE8BD9F97EC2}" type="pres">
      <dgm:prSet presAssocID="{DF464CCE-B98D-4C7F-88C4-BE609BD82FC5}" presName="root2" presStyleCnt="0"/>
      <dgm:spPr/>
    </dgm:pt>
    <dgm:pt modelId="{F9CCFA78-2A32-4B23-8006-1CF5FDD7F511}" type="pres">
      <dgm:prSet presAssocID="{DF464CCE-B98D-4C7F-88C4-BE609BD82FC5}" presName="LevelTwoTextNode" presStyleLbl="node2" presStyleIdx="3" presStyleCnt="5" custScaleX="1112300" custScaleY="1987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3D2659-F753-4BF9-96F6-FD03FD2425C7}" type="pres">
      <dgm:prSet presAssocID="{DF464CCE-B98D-4C7F-88C4-BE609BD82FC5}" presName="level3hierChild" presStyleCnt="0"/>
      <dgm:spPr/>
    </dgm:pt>
    <dgm:pt modelId="{B61563B4-1ED1-4F2B-B6EE-6304043FF685}" type="pres">
      <dgm:prSet presAssocID="{43F7ADD0-7455-45B4-9CC7-D8504A2C8F48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F89A7503-9715-40C7-9625-D85E547C908C}" type="pres">
      <dgm:prSet presAssocID="{43F7ADD0-7455-45B4-9CC7-D8504A2C8F48}" presName="connTx" presStyleLbl="parChTrans1D2" presStyleIdx="4" presStyleCnt="5"/>
      <dgm:spPr/>
      <dgm:t>
        <a:bodyPr/>
        <a:lstStyle/>
        <a:p>
          <a:endParaRPr lang="en-US"/>
        </a:p>
      </dgm:t>
    </dgm:pt>
    <dgm:pt modelId="{C946334E-14E1-417D-B7DC-0FD58CACE7BD}" type="pres">
      <dgm:prSet presAssocID="{91BF661F-B738-4888-84A3-D8BF53F7C921}" presName="root2" presStyleCnt="0"/>
      <dgm:spPr/>
    </dgm:pt>
    <dgm:pt modelId="{EACD46B9-6113-4756-8160-099863AF5873}" type="pres">
      <dgm:prSet presAssocID="{91BF661F-B738-4888-84A3-D8BF53F7C921}" presName="LevelTwoTextNode" presStyleLbl="node2" presStyleIdx="4" presStyleCnt="5" custScaleX="1112300" custScaleY="1987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977E94-B686-4816-A840-6910A888EEC6}" type="pres">
      <dgm:prSet presAssocID="{91BF661F-B738-4888-84A3-D8BF53F7C921}" presName="level3hierChild" presStyleCnt="0"/>
      <dgm:spPr/>
    </dgm:pt>
  </dgm:ptLst>
  <dgm:cxnLst>
    <dgm:cxn modelId="{821EAB01-2C51-4AFC-9B61-75A223293E2C}" type="presOf" srcId="{EFB279C3-F543-44DD-A7EB-DB959980F20D}" destId="{A1A565B7-4A43-4380-B6C6-D23B6324984D}" srcOrd="1" destOrd="0" presId="urn:microsoft.com/office/officeart/2005/8/layout/hierarchy2"/>
    <dgm:cxn modelId="{DF2869BC-FE0A-44A1-8A29-A59B312AD3E6}" srcId="{59145863-BAEF-495D-8125-EC233D5002BA}" destId="{3A56BAA1-A347-446E-A18F-C13C05193DB6}" srcOrd="0" destOrd="0" parTransId="{3C31CEE4-E77D-4AA0-9885-FBA2DCF989FD}" sibTransId="{66B71843-770C-4C41-8D14-A317A22E1EC9}"/>
    <dgm:cxn modelId="{274F62FF-B1EC-479A-85BA-0D3BFC699D89}" type="presOf" srcId="{DF464CCE-B98D-4C7F-88C4-BE609BD82FC5}" destId="{F9CCFA78-2A32-4B23-8006-1CF5FDD7F511}" srcOrd="0" destOrd="0" presId="urn:microsoft.com/office/officeart/2005/8/layout/hierarchy2"/>
    <dgm:cxn modelId="{7BBCDC69-C09C-4B7B-A1B2-3780F54D7EAE}" srcId="{3A56BAA1-A347-446E-A18F-C13C05193DB6}" destId="{D6259E6D-8269-4AD8-927F-16F624FDDAED}" srcOrd="1" destOrd="0" parTransId="{9FD09079-8A84-4DF3-BB7D-4D99FEE6572B}" sibTransId="{FED55761-F8E4-4DA4-880C-DE80A39438E2}"/>
    <dgm:cxn modelId="{D5D0239D-7E32-4F88-89F0-23960EDB9ED5}" type="presOf" srcId="{9FD09079-8A84-4DF3-BB7D-4D99FEE6572B}" destId="{1650F319-B178-4874-8868-B42709212A2F}" srcOrd="0" destOrd="0" presId="urn:microsoft.com/office/officeart/2005/8/layout/hierarchy2"/>
    <dgm:cxn modelId="{37DDC49E-25DD-414F-8C8B-D6C4E2C1087B}" srcId="{3A56BAA1-A347-446E-A18F-C13C05193DB6}" destId="{DF464CCE-B98D-4C7F-88C4-BE609BD82FC5}" srcOrd="3" destOrd="0" parTransId="{AB2794FE-D801-4EDA-A2EA-129E215BC163}" sibTransId="{E211BCE7-21F2-4588-872F-9F14FF320520}"/>
    <dgm:cxn modelId="{05751EDC-DB6B-4E82-AB27-26D4F01ACBE1}" type="presOf" srcId="{D6259E6D-8269-4AD8-927F-16F624FDDAED}" destId="{58AA7832-C4BB-4FAA-9D3F-8C6CDAD91BB9}" srcOrd="0" destOrd="0" presId="urn:microsoft.com/office/officeart/2005/8/layout/hierarchy2"/>
    <dgm:cxn modelId="{7696DC60-0248-4C87-AC56-0E9731E2E322}" srcId="{3A56BAA1-A347-446E-A18F-C13C05193DB6}" destId="{13B021E9-18A8-412A-90CC-DEDCF6AC54F7}" srcOrd="2" destOrd="0" parTransId="{3DF50DA2-C27F-43E2-B4BC-7E33FAAC5D77}" sibTransId="{2E34A5C0-0FDB-48A5-8A1F-79C44E3B09DA}"/>
    <dgm:cxn modelId="{BCF0A1E4-3587-4E43-9036-9D025E19703E}" type="presOf" srcId="{AB2794FE-D801-4EDA-A2EA-129E215BC163}" destId="{CBAAD5A2-2B66-4610-BCBA-C6715E164E37}" srcOrd="1" destOrd="0" presId="urn:microsoft.com/office/officeart/2005/8/layout/hierarchy2"/>
    <dgm:cxn modelId="{24D08EE8-0FA1-4155-8974-1F7673FCD6B1}" type="presOf" srcId="{43F7ADD0-7455-45B4-9CC7-D8504A2C8F48}" destId="{B61563B4-1ED1-4F2B-B6EE-6304043FF685}" srcOrd="0" destOrd="0" presId="urn:microsoft.com/office/officeart/2005/8/layout/hierarchy2"/>
    <dgm:cxn modelId="{AA7355E9-4664-4D20-B833-C235A2BCC1B9}" type="presOf" srcId="{EFB279C3-F543-44DD-A7EB-DB959980F20D}" destId="{E139E1CB-D7AF-4211-A290-32D3F0489B07}" srcOrd="0" destOrd="0" presId="urn:microsoft.com/office/officeart/2005/8/layout/hierarchy2"/>
    <dgm:cxn modelId="{12DA9BC1-3FAF-4CED-B1E2-40BBD43AC9A2}" type="presOf" srcId="{43F7ADD0-7455-45B4-9CC7-D8504A2C8F48}" destId="{F89A7503-9715-40C7-9625-D85E547C908C}" srcOrd="1" destOrd="0" presId="urn:microsoft.com/office/officeart/2005/8/layout/hierarchy2"/>
    <dgm:cxn modelId="{84F85152-8B19-4970-B363-D13F8BFB7576}" type="presOf" srcId="{FFCD6963-E5DB-4D9B-BC42-E5366D22049C}" destId="{B4F3CEB6-B7B8-446B-A3B5-128D8F1FA189}" srcOrd="0" destOrd="0" presId="urn:microsoft.com/office/officeart/2005/8/layout/hierarchy2"/>
    <dgm:cxn modelId="{0DEEB5A0-9EC2-4CF4-BEBF-7A5D08B9B52A}" srcId="{3A56BAA1-A347-446E-A18F-C13C05193DB6}" destId="{91BF661F-B738-4888-84A3-D8BF53F7C921}" srcOrd="4" destOrd="0" parTransId="{43F7ADD0-7455-45B4-9CC7-D8504A2C8F48}" sibTransId="{47EB9C8E-8BB3-40A2-978F-C8BA24EEDA8F}"/>
    <dgm:cxn modelId="{62A3C32A-5E8C-41E2-B24D-EB4C6D7AF45E}" srcId="{3A56BAA1-A347-446E-A18F-C13C05193DB6}" destId="{FFCD6963-E5DB-4D9B-BC42-E5366D22049C}" srcOrd="0" destOrd="0" parTransId="{EFB279C3-F543-44DD-A7EB-DB959980F20D}" sibTransId="{764111D2-3FD4-4E34-9A10-DD2B522D6F96}"/>
    <dgm:cxn modelId="{AE97EBC6-2D65-403D-A1D9-46D6699017DA}" type="presOf" srcId="{9FD09079-8A84-4DF3-BB7D-4D99FEE6572B}" destId="{F00B7C10-8006-42AF-9CA1-4004972718DD}" srcOrd="1" destOrd="0" presId="urn:microsoft.com/office/officeart/2005/8/layout/hierarchy2"/>
    <dgm:cxn modelId="{3BD8C358-6A28-4C3E-8B9F-B4FA7FBB4CAA}" type="presOf" srcId="{AB2794FE-D801-4EDA-A2EA-129E215BC163}" destId="{48E345E2-F5FF-4760-BA91-829AC8CD9039}" srcOrd="0" destOrd="0" presId="urn:microsoft.com/office/officeart/2005/8/layout/hierarchy2"/>
    <dgm:cxn modelId="{AEDDAF58-4D19-4C07-8853-715F9C8EA695}" type="presOf" srcId="{3DF50DA2-C27F-43E2-B4BC-7E33FAAC5D77}" destId="{ED52FD7F-91CC-4BA8-8558-1634515B8C6A}" srcOrd="0" destOrd="0" presId="urn:microsoft.com/office/officeart/2005/8/layout/hierarchy2"/>
    <dgm:cxn modelId="{993F4489-4464-406D-A166-264D5D3032C6}" type="presOf" srcId="{59145863-BAEF-495D-8125-EC233D5002BA}" destId="{07F7CBDC-A4A8-4A64-8D9B-FC7800A4D5F5}" srcOrd="0" destOrd="0" presId="urn:microsoft.com/office/officeart/2005/8/layout/hierarchy2"/>
    <dgm:cxn modelId="{1222F0EA-AC38-4C94-B876-8F7056EBFE5B}" type="presOf" srcId="{13B021E9-18A8-412A-90CC-DEDCF6AC54F7}" destId="{D48AC78F-FA38-4734-9AB3-8D7066F7180E}" srcOrd="0" destOrd="0" presId="urn:microsoft.com/office/officeart/2005/8/layout/hierarchy2"/>
    <dgm:cxn modelId="{4CC51386-D321-4A7E-8E11-C09F0C023BD9}" type="presOf" srcId="{3DF50DA2-C27F-43E2-B4BC-7E33FAAC5D77}" destId="{9E9AA1AF-9B10-4CD3-A492-56384E0ACB1F}" srcOrd="1" destOrd="0" presId="urn:microsoft.com/office/officeart/2005/8/layout/hierarchy2"/>
    <dgm:cxn modelId="{026930BF-ADFD-4C06-A8FC-8E9BD5A2AF2F}" type="presOf" srcId="{3A56BAA1-A347-446E-A18F-C13C05193DB6}" destId="{FFDDA165-9C75-48D7-8487-F48946BC6818}" srcOrd="0" destOrd="0" presId="urn:microsoft.com/office/officeart/2005/8/layout/hierarchy2"/>
    <dgm:cxn modelId="{5895B8E5-C936-45EA-A6D0-518FF948DAB0}" type="presOf" srcId="{91BF661F-B738-4888-84A3-D8BF53F7C921}" destId="{EACD46B9-6113-4756-8160-099863AF5873}" srcOrd="0" destOrd="0" presId="urn:microsoft.com/office/officeart/2005/8/layout/hierarchy2"/>
    <dgm:cxn modelId="{0F2F45AE-2675-4229-945F-F3109CDB6077}" type="presParOf" srcId="{07F7CBDC-A4A8-4A64-8D9B-FC7800A4D5F5}" destId="{9ED0FA74-BF6D-4BCB-91D8-C0F7FAC29805}" srcOrd="0" destOrd="0" presId="urn:microsoft.com/office/officeart/2005/8/layout/hierarchy2"/>
    <dgm:cxn modelId="{C95C9C94-AC66-44DA-A169-19A7FA59FC16}" type="presParOf" srcId="{9ED0FA74-BF6D-4BCB-91D8-C0F7FAC29805}" destId="{FFDDA165-9C75-48D7-8487-F48946BC6818}" srcOrd="0" destOrd="0" presId="urn:microsoft.com/office/officeart/2005/8/layout/hierarchy2"/>
    <dgm:cxn modelId="{C23AE797-13F2-45A5-B875-1AC191CDB840}" type="presParOf" srcId="{9ED0FA74-BF6D-4BCB-91D8-C0F7FAC29805}" destId="{3EF7C05B-6BFF-46EB-B84E-A06358AF4129}" srcOrd="1" destOrd="0" presId="urn:microsoft.com/office/officeart/2005/8/layout/hierarchy2"/>
    <dgm:cxn modelId="{66AFBF6F-1E5B-41A1-9246-0BDD36B4C3D4}" type="presParOf" srcId="{3EF7C05B-6BFF-46EB-B84E-A06358AF4129}" destId="{E139E1CB-D7AF-4211-A290-32D3F0489B07}" srcOrd="0" destOrd="0" presId="urn:microsoft.com/office/officeart/2005/8/layout/hierarchy2"/>
    <dgm:cxn modelId="{4141CB35-A980-44AA-91D3-E1176DAC68A4}" type="presParOf" srcId="{E139E1CB-D7AF-4211-A290-32D3F0489B07}" destId="{A1A565B7-4A43-4380-B6C6-D23B6324984D}" srcOrd="0" destOrd="0" presId="urn:microsoft.com/office/officeart/2005/8/layout/hierarchy2"/>
    <dgm:cxn modelId="{C933DAD0-D2D2-42E5-866D-EF2078CDBDE0}" type="presParOf" srcId="{3EF7C05B-6BFF-46EB-B84E-A06358AF4129}" destId="{F33136B5-0FBC-4FE0-BBED-5F31D3830AE3}" srcOrd="1" destOrd="0" presId="urn:microsoft.com/office/officeart/2005/8/layout/hierarchy2"/>
    <dgm:cxn modelId="{39B17BDC-5242-4A53-AB9F-4CCD9C113136}" type="presParOf" srcId="{F33136B5-0FBC-4FE0-BBED-5F31D3830AE3}" destId="{B4F3CEB6-B7B8-446B-A3B5-128D8F1FA189}" srcOrd="0" destOrd="0" presId="urn:microsoft.com/office/officeart/2005/8/layout/hierarchy2"/>
    <dgm:cxn modelId="{5E565747-C2A7-4C72-98C1-54689A9D558A}" type="presParOf" srcId="{F33136B5-0FBC-4FE0-BBED-5F31D3830AE3}" destId="{F3C11BDB-3B39-46F9-92D9-5ABEAF052091}" srcOrd="1" destOrd="0" presId="urn:microsoft.com/office/officeart/2005/8/layout/hierarchy2"/>
    <dgm:cxn modelId="{588823F2-A3EC-4CD5-AB4E-07946ADF3283}" type="presParOf" srcId="{3EF7C05B-6BFF-46EB-B84E-A06358AF4129}" destId="{1650F319-B178-4874-8868-B42709212A2F}" srcOrd="2" destOrd="0" presId="urn:microsoft.com/office/officeart/2005/8/layout/hierarchy2"/>
    <dgm:cxn modelId="{486E0BF2-E694-4A91-B562-FB200A5508DD}" type="presParOf" srcId="{1650F319-B178-4874-8868-B42709212A2F}" destId="{F00B7C10-8006-42AF-9CA1-4004972718DD}" srcOrd="0" destOrd="0" presId="urn:microsoft.com/office/officeart/2005/8/layout/hierarchy2"/>
    <dgm:cxn modelId="{76700DCC-ABAD-4034-808C-8D1C4EA257AD}" type="presParOf" srcId="{3EF7C05B-6BFF-46EB-B84E-A06358AF4129}" destId="{DFE58901-AB2F-4552-A5F2-492D85D0F7AB}" srcOrd="3" destOrd="0" presId="urn:microsoft.com/office/officeart/2005/8/layout/hierarchy2"/>
    <dgm:cxn modelId="{F9D436A3-275E-4EC1-864E-AC135BA1B852}" type="presParOf" srcId="{DFE58901-AB2F-4552-A5F2-492D85D0F7AB}" destId="{58AA7832-C4BB-4FAA-9D3F-8C6CDAD91BB9}" srcOrd="0" destOrd="0" presId="urn:microsoft.com/office/officeart/2005/8/layout/hierarchy2"/>
    <dgm:cxn modelId="{A66C3553-42A4-4B59-829C-AD9D392CD2A7}" type="presParOf" srcId="{DFE58901-AB2F-4552-A5F2-492D85D0F7AB}" destId="{1A2FFF91-0B0C-4CAB-9F25-EC564F61CAEC}" srcOrd="1" destOrd="0" presId="urn:microsoft.com/office/officeart/2005/8/layout/hierarchy2"/>
    <dgm:cxn modelId="{102FA8CD-54AA-4374-8D1B-2B66112C255A}" type="presParOf" srcId="{3EF7C05B-6BFF-46EB-B84E-A06358AF4129}" destId="{ED52FD7F-91CC-4BA8-8558-1634515B8C6A}" srcOrd="4" destOrd="0" presId="urn:microsoft.com/office/officeart/2005/8/layout/hierarchy2"/>
    <dgm:cxn modelId="{5279C519-0558-48BC-8382-5903FCD3BAFD}" type="presParOf" srcId="{ED52FD7F-91CC-4BA8-8558-1634515B8C6A}" destId="{9E9AA1AF-9B10-4CD3-A492-56384E0ACB1F}" srcOrd="0" destOrd="0" presId="urn:microsoft.com/office/officeart/2005/8/layout/hierarchy2"/>
    <dgm:cxn modelId="{9B927FC2-96E4-47DF-B53B-511A4C32D7E3}" type="presParOf" srcId="{3EF7C05B-6BFF-46EB-B84E-A06358AF4129}" destId="{EC293AC2-16A5-4F30-823E-7AD8D6A27294}" srcOrd="5" destOrd="0" presId="urn:microsoft.com/office/officeart/2005/8/layout/hierarchy2"/>
    <dgm:cxn modelId="{8CF0918F-5127-4BFE-8DB0-16E1191209A9}" type="presParOf" srcId="{EC293AC2-16A5-4F30-823E-7AD8D6A27294}" destId="{D48AC78F-FA38-4734-9AB3-8D7066F7180E}" srcOrd="0" destOrd="0" presId="urn:microsoft.com/office/officeart/2005/8/layout/hierarchy2"/>
    <dgm:cxn modelId="{34040D13-069D-42D1-AE9A-04C1F17FD0B9}" type="presParOf" srcId="{EC293AC2-16A5-4F30-823E-7AD8D6A27294}" destId="{70E40551-1920-47B7-8712-EFCF67C35ECB}" srcOrd="1" destOrd="0" presId="urn:microsoft.com/office/officeart/2005/8/layout/hierarchy2"/>
    <dgm:cxn modelId="{F32134D8-5011-47A1-A53E-176893890E64}" type="presParOf" srcId="{3EF7C05B-6BFF-46EB-B84E-A06358AF4129}" destId="{48E345E2-F5FF-4760-BA91-829AC8CD9039}" srcOrd="6" destOrd="0" presId="urn:microsoft.com/office/officeart/2005/8/layout/hierarchy2"/>
    <dgm:cxn modelId="{A8F9B940-306D-44E1-8126-C42252DCE9C2}" type="presParOf" srcId="{48E345E2-F5FF-4760-BA91-829AC8CD9039}" destId="{CBAAD5A2-2B66-4610-BCBA-C6715E164E37}" srcOrd="0" destOrd="0" presId="urn:microsoft.com/office/officeart/2005/8/layout/hierarchy2"/>
    <dgm:cxn modelId="{EBCFC5DA-9A0B-4D3E-9825-7A63E39DE9D4}" type="presParOf" srcId="{3EF7C05B-6BFF-46EB-B84E-A06358AF4129}" destId="{77779CA7-6F3B-42EC-91C2-DE8BD9F97EC2}" srcOrd="7" destOrd="0" presId="urn:microsoft.com/office/officeart/2005/8/layout/hierarchy2"/>
    <dgm:cxn modelId="{D5CCADC4-40F0-49F0-879B-CA22A9FFB264}" type="presParOf" srcId="{77779CA7-6F3B-42EC-91C2-DE8BD9F97EC2}" destId="{F9CCFA78-2A32-4B23-8006-1CF5FDD7F511}" srcOrd="0" destOrd="0" presId="urn:microsoft.com/office/officeart/2005/8/layout/hierarchy2"/>
    <dgm:cxn modelId="{47E5915D-E31A-4071-B19A-3E076059AE6D}" type="presParOf" srcId="{77779CA7-6F3B-42EC-91C2-DE8BD9F97EC2}" destId="{023D2659-F753-4BF9-96F6-FD03FD2425C7}" srcOrd="1" destOrd="0" presId="urn:microsoft.com/office/officeart/2005/8/layout/hierarchy2"/>
    <dgm:cxn modelId="{A7CA20F7-2B12-41EF-BF10-A425222CF352}" type="presParOf" srcId="{3EF7C05B-6BFF-46EB-B84E-A06358AF4129}" destId="{B61563B4-1ED1-4F2B-B6EE-6304043FF685}" srcOrd="8" destOrd="0" presId="urn:microsoft.com/office/officeart/2005/8/layout/hierarchy2"/>
    <dgm:cxn modelId="{652D5CA1-72DE-4AF5-81F9-EF32B628214A}" type="presParOf" srcId="{B61563B4-1ED1-4F2B-B6EE-6304043FF685}" destId="{F89A7503-9715-40C7-9625-D85E547C908C}" srcOrd="0" destOrd="0" presId="urn:microsoft.com/office/officeart/2005/8/layout/hierarchy2"/>
    <dgm:cxn modelId="{525D009F-16C1-42B6-9A48-A2096E82C275}" type="presParOf" srcId="{3EF7C05B-6BFF-46EB-B84E-A06358AF4129}" destId="{C946334E-14E1-417D-B7DC-0FD58CACE7BD}" srcOrd="9" destOrd="0" presId="urn:microsoft.com/office/officeart/2005/8/layout/hierarchy2"/>
    <dgm:cxn modelId="{0D444601-F77A-40C0-A9AE-76525785C643}" type="presParOf" srcId="{C946334E-14E1-417D-B7DC-0FD58CACE7BD}" destId="{EACD46B9-6113-4756-8160-099863AF5873}" srcOrd="0" destOrd="0" presId="urn:microsoft.com/office/officeart/2005/8/layout/hierarchy2"/>
    <dgm:cxn modelId="{906F4BDB-9125-470F-81B0-3C0D175B4B5C}" type="presParOf" srcId="{C946334E-14E1-417D-B7DC-0FD58CACE7BD}" destId="{3F977E94-B686-4816-A840-6910A888EEC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0884FA-7C30-4C67-8FF5-6D4E499E4B75}">
      <dsp:nvSpPr>
        <dsp:cNvPr id="0" name=""/>
        <dsp:cNvSpPr/>
      </dsp:nvSpPr>
      <dsp:spPr>
        <a:xfrm>
          <a:off x="787830" y="3260"/>
          <a:ext cx="4141395" cy="482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bg1"/>
              </a:solidFill>
              <a:cs typeface="B Roya" pitchFamily="2" charset="-78"/>
            </a:rPr>
            <a:t>مزایا و منافع مجازی سازی چیست؟</a:t>
          </a:r>
          <a:endParaRPr lang="fa-IR" sz="1800" b="1" kern="1200" dirty="0">
            <a:solidFill>
              <a:schemeClr val="bg1"/>
            </a:solidFill>
            <a:cs typeface="B Roya" pitchFamily="2" charset="-78"/>
          </a:endParaRPr>
        </a:p>
      </dsp:txBody>
      <dsp:txXfrm>
        <a:off x="801953" y="17383"/>
        <a:ext cx="4113149" cy="453940"/>
      </dsp:txXfrm>
    </dsp:sp>
    <dsp:sp modelId="{8DEB07F0-A7BF-429C-B50E-10EF013D5ABC}">
      <dsp:nvSpPr>
        <dsp:cNvPr id="0" name=""/>
        <dsp:cNvSpPr/>
      </dsp:nvSpPr>
      <dsp:spPr>
        <a:xfrm>
          <a:off x="4277743" y="485447"/>
          <a:ext cx="237343" cy="339236"/>
        </a:xfrm>
        <a:custGeom>
          <a:avLst/>
          <a:gdLst/>
          <a:ahLst/>
          <a:cxnLst/>
          <a:rect l="0" t="0" r="0" b="0"/>
          <a:pathLst>
            <a:path>
              <a:moveTo>
                <a:pt x="237343" y="0"/>
              </a:moveTo>
              <a:lnTo>
                <a:pt x="237343" y="339236"/>
              </a:lnTo>
              <a:lnTo>
                <a:pt x="0" y="3392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92581-5740-450A-BBA8-668384F13CE3}">
      <dsp:nvSpPr>
        <dsp:cNvPr id="0" name=""/>
        <dsp:cNvSpPr/>
      </dsp:nvSpPr>
      <dsp:spPr>
        <a:xfrm>
          <a:off x="0" y="573138"/>
          <a:ext cx="4277743" cy="5030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 smtClean="0">
              <a:latin typeface="Calibri" pitchFamily="34" charset="0"/>
              <a:cs typeface="B Nazanin" panose="00000400000000000000" pitchFamily="2" charset="-78"/>
            </a:rPr>
            <a:t>هزینه برق مصرفی</a:t>
          </a:r>
          <a:endParaRPr lang="fa-IR" sz="1700" kern="1200" dirty="0">
            <a:latin typeface="Calibri" panose="020F0502020204030204" pitchFamily="34" charset="0"/>
            <a:cs typeface="B Nazanin" panose="00000400000000000000" pitchFamily="2" charset="-78"/>
          </a:endParaRPr>
        </a:p>
      </dsp:txBody>
      <dsp:txXfrm>
        <a:off x="14735" y="587873"/>
        <a:ext cx="4248273" cy="473622"/>
      </dsp:txXfrm>
    </dsp:sp>
    <dsp:sp modelId="{8F3FA77E-A9A4-4A60-AAE2-724BCBB1A8A8}">
      <dsp:nvSpPr>
        <dsp:cNvPr id="0" name=""/>
        <dsp:cNvSpPr/>
      </dsp:nvSpPr>
      <dsp:spPr>
        <a:xfrm>
          <a:off x="4277743" y="485447"/>
          <a:ext cx="237343" cy="930020"/>
        </a:xfrm>
        <a:custGeom>
          <a:avLst/>
          <a:gdLst/>
          <a:ahLst/>
          <a:cxnLst/>
          <a:rect l="0" t="0" r="0" b="0"/>
          <a:pathLst>
            <a:path>
              <a:moveTo>
                <a:pt x="237343" y="0"/>
              </a:moveTo>
              <a:lnTo>
                <a:pt x="237343" y="930020"/>
              </a:lnTo>
              <a:lnTo>
                <a:pt x="0" y="9300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CFC6C5-AA1D-42BB-B2EF-977034A27F3F}">
      <dsp:nvSpPr>
        <dsp:cNvPr id="0" name=""/>
        <dsp:cNvSpPr/>
      </dsp:nvSpPr>
      <dsp:spPr>
        <a:xfrm>
          <a:off x="0" y="1163921"/>
          <a:ext cx="4277743" cy="5030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 smtClean="0">
              <a:latin typeface="Calibri" pitchFamily="34" charset="0"/>
              <a:cs typeface="B Nazanin" panose="00000400000000000000" pitchFamily="2" charset="-78"/>
            </a:rPr>
            <a:t>هزینه نیروی فنی مورد نیاز به منظور نگهداری سیستم‌ها</a:t>
          </a:r>
          <a:endParaRPr lang="fa-IR" sz="1700" kern="1200" dirty="0">
            <a:latin typeface="Calibri" panose="020F0502020204030204" pitchFamily="34" charset="0"/>
            <a:cs typeface="B Nazanin" panose="00000400000000000000" pitchFamily="2" charset="-78"/>
          </a:endParaRPr>
        </a:p>
      </dsp:txBody>
      <dsp:txXfrm>
        <a:off x="14735" y="1178656"/>
        <a:ext cx="4248273" cy="473622"/>
      </dsp:txXfrm>
    </dsp:sp>
    <dsp:sp modelId="{07FC93D7-2190-47FE-B577-EA104F23E43A}">
      <dsp:nvSpPr>
        <dsp:cNvPr id="0" name=""/>
        <dsp:cNvSpPr/>
      </dsp:nvSpPr>
      <dsp:spPr>
        <a:xfrm>
          <a:off x="4277743" y="485447"/>
          <a:ext cx="237343" cy="1520803"/>
        </a:xfrm>
        <a:custGeom>
          <a:avLst/>
          <a:gdLst/>
          <a:ahLst/>
          <a:cxnLst/>
          <a:rect l="0" t="0" r="0" b="0"/>
          <a:pathLst>
            <a:path>
              <a:moveTo>
                <a:pt x="237343" y="0"/>
              </a:moveTo>
              <a:lnTo>
                <a:pt x="237343" y="1520803"/>
              </a:lnTo>
              <a:lnTo>
                <a:pt x="0" y="15208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3E1909-AD9E-49C3-9E8D-F069928CB4DB}">
      <dsp:nvSpPr>
        <dsp:cNvPr id="0" name=""/>
        <dsp:cNvSpPr/>
      </dsp:nvSpPr>
      <dsp:spPr>
        <a:xfrm>
          <a:off x="0" y="1754704"/>
          <a:ext cx="4277743" cy="5030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 smtClean="0">
              <a:latin typeface="Calibri" pitchFamily="34" charset="0"/>
              <a:cs typeface="B Nazanin" panose="00000400000000000000" pitchFamily="2" charset="-78"/>
            </a:rPr>
            <a:t>امکان ایجاد محیط‌های </a:t>
          </a:r>
          <a:r>
            <a:rPr lang="en-US" sz="1700" b="1" kern="1200" dirty="0" smtClean="0">
              <a:latin typeface="Calibri" pitchFamily="34" charset="0"/>
              <a:cs typeface="B Nazanin" panose="00000400000000000000" pitchFamily="2" charset="-78"/>
            </a:rPr>
            <a:t>Test &amp; Development</a:t>
          </a:r>
          <a:endParaRPr lang="fa-IR" sz="1700" kern="1200" dirty="0">
            <a:latin typeface="Calibri" panose="020F0502020204030204" pitchFamily="34" charset="0"/>
            <a:cs typeface="B Nazanin" panose="00000400000000000000" pitchFamily="2" charset="-78"/>
          </a:endParaRPr>
        </a:p>
      </dsp:txBody>
      <dsp:txXfrm>
        <a:off x="14735" y="1769439"/>
        <a:ext cx="4248273" cy="473622"/>
      </dsp:txXfrm>
    </dsp:sp>
    <dsp:sp modelId="{A7A9AD53-078A-49DC-8D4F-B095D9559210}">
      <dsp:nvSpPr>
        <dsp:cNvPr id="0" name=""/>
        <dsp:cNvSpPr/>
      </dsp:nvSpPr>
      <dsp:spPr>
        <a:xfrm>
          <a:off x="4277743" y="485447"/>
          <a:ext cx="237343" cy="2111586"/>
        </a:xfrm>
        <a:custGeom>
          <a:avLst/>
          <a:gdLst/>
          <a:ahLst/>
          <a:cxnLst/>
          <a:rect l="0" t="0" r="0" b="0"/>
          <a:pathLst>
            <a:path>
              <a:moveTo>
                <a:pt x="237343" y="0"/>
              </a:moveTo>
              <a:lnTo>
                <a:pt x="237343" y="2111586"/>
              </a:lnTo>
              <a:lnTo>
                <a:pt x="0" y="21115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C2B36-7987-435E-9981-A8ADF207F72A}">
      <dsp:nvSpPr>
        <dsp:cNvPr id="0" name=""/>
        <dsp:cNvSpPr/>
      </dsp:nvSpPr>
      <dsp:spPr>
        <a:xfrm>
          <a:off x="0" y="2345488"/>
          <a:ext cx="4277743" cy="5030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 smtClean="0">
              <a:latin typeface="Calibri" pitchFamily="34" charset="0"/>
              <a:cs typeface="B Nazanin" panose="00000400000000000000" pitchFamily="2" charset="-78"/>
            </a:rPr>
            <a:t>هزینه خرید و تعویض سخت افزار مورد نیاز سرورها</a:t>
          </a:r>
          <a:endParaRPr lang="fa-IR" sz="1700" kern="1200" dirty="0">
            <a:latin typeface="Calibri" panose="020F0502020204030204" pitchFamily="34" charset="0"/>
            <a:cs typeface="B Nazanin" panose="00000400000000000000" pitchFamily="2" charset="-78"/>
          </a:endParaRPr>
        </a:p>
      </dsp:txBody>
      <dsp:txXfrm>
        <a:off x="14735" y="2360223"/>
        <a:ext cx="4248273" cy="473622"/>
      </dsp:txXfrm>
    </dsp:sp>
    <dsp:sp modelId="{75B92B76-746A-46C5-8912-44A00BD3FE2F}">
      <dsp:nvSpPr>
        <dsp:cNvPr id="0" name=""/>
        <dsp:cNvSpPr/>
      </dsp:nvSpPr>
      <dsp:spPr>
        <a:xfrm>
          <a:off x="4277743" y="485447"/>
          <a:ext cx="237343" cy="2702369"/>
        </a:xfrm>
        <a:custGeom>
          <a:avLst/>
          <a:gdLst/>
          <a:ahLst/>
          <a:cxnLst/>
          <a:rect l="0" t="0" r="0" b="0"/>
          <a:pathLst>
            <a:path>
              <a:moveTo>
                <a:pt x="237343" y="0"/>
              </a:moveTo>
              <a:lnTo>
                <a:pt x="237343" y="2702369"/>
              </a:lnTo>
              <a:lnTo>
                <a:pt x="0" y="27023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7A1265-1075-43BB-80E8-562EE9F6943F}">
      <dsp:nvSpPr>
        <dsp:cNvPr id="0" name=""/>
        <dsp:cNvSpPr/>
      </dsp:nvSpPr>
      <dsp:spPr>
        <a:xfrm>
          <a:off x="0" y="2936271"/>
          <a:ext cx="4277743" cy="5030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 smtClean="0">
              <a:latin typeface="Calibri" pitchFamily="34" charset="0"/>
              <a:cs typeface="B Nazanin" panose="00000400000000000000" pitchFamily="2" charset="-78"/>
            </a:rPr>
            <a:t>حذف بسیاری از تجهیزات شبکه</a:t>
          </a:r>
          <a:endParaRPr lang="fa-IR" sz="1700" kern="1200" dirty="0">
            <a:latin typeface="Calibri" panose="020F0502020204030204" pitchFamily="34" charset="0"/>
            <a:cs typeface="B Nazanin" panose="00000400000000000000" pitchFamily="2" charset="-78"/>
          </a:endParaRPr>
        </a:p>
      </dsp:txBody>
      <dsp:txXfrm>
        <a:off x="14735" y="2951006"/>
        <a:ext cx="4248273" cy="473622"/>
      </dsp:txXfrm>
    </dsp:sp>
    <dsp:sp modelId="{88DEAD2F-D447-4B6F-843E-CB0E14B61D3E}">
      <dsp:nvSpPr>
        <dsp:cNvPr id="0" name=""/>
        <dsp:cNvSpPr/>
      </dsp:nvSpPr>
      <dsp:spPr>
        <a:xfrm>
          <a:off x="4277743" y="485447"/>
          <a:ext cx="237343" cy="3293152"/>
        </a:xfrm>
        <a:custGeom>
          <a:avLst/>
          <a:gdLst/>
          <a:ahLst/>
          <a:cxnLst/>
          <a:rect l="0" t="0" r="0" b="0"/>
          <a:pathLst>
            <a:path>
              <a:moveTo>
                <a:pt x="237343" y="0"/>
              </a:moveTo>
              <a:lnTo>
                <a:pt x="237343" y="3293152"/>
              </a:lnTo>
              <a:lnTo>
                <a:pt x="0" y="32931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73F924-13EF-4A8F-B88D-59D3E8D95F4F}">
      <dsp:nvSpPr>
        <dsp:cNvPr id="0" name=""/>
        <dsp:cNvSpPr/>
      </dsp:nvSpPr>
      <dsp:spPr>
        <a:xfrm>
          <a:off x="0" y="3527054"/>
          <a:ext cx="4277743" cy="5030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 smtClean="0">
              <a:latin typeface="Calibri" pitchFamily="34" charset="0"/>
              <a:cs typeface="B Nazanin" panose="00000400000000000000" pitchFamily="2" charset="-78"/>
            </a:rPr>
            <a:t>صرفه جویی در تجهیزات </a:t>
          </a:r>
          <a:r>
            <a:rPr lang="en-US" sz="1700" b="1" kern="1200" dirty="0" smtClean="0">
              <a:latin typeface="Calibri" pitchFamily="34" charset="0"/>
              <a:cs typeface="B Nazanin" panose="00000400000000000000" pitchFamily="2" charset="-78"/>
            </a:rPr>
            <a:t>UPS</a:t>
          </a:r>
          <a:endParaRPr lang="fa-IR" sz="1700" kern="1200" dirty="0">
            <a:latin typeface="Calibri" panose="020F0502020204030204" pitchFamily="34" charset="0"/>
            <a:cs typeface="B Nazanin" panose="00000400000000000000" pitchFamily="2" charset="-78"/>
          </a:endParaRPr>
        </a:p>
      </dsp:txBody>
      <dsp:txXfrm>
        <a:off x="14735" y="3541789"/>
        <a:ext cx="4248273" cy="473622"/>
      </dsp:txXfrm>
    </dsp:sp>
    <dsp:sp modelId="{389252B1-3F7E-4A52-9BD7-DCB4C5FD67F8}">
      <dsp:nvSpPr>
        <dsp:cNvPr id="0" name=""/>
        <dsp:cNvSpPr/>
      </dsp:nvSpPr>
      <dsp:spPr>
        <a:xfrm>
          <a:off x="4277743" y="485447"/>
          <a:ext cx="237343" cy="3883935"/>
        </a:xfrm>
        <a:custGeom>
          <a:avLst/>
          <a:gdLst/>
          <a:ahLst/>
          <a:cxnLst/>
          <a:rect l="0" t="0" r="0" b="0"/>
          <a:pathLst>
            <a:path>
              <a:moveTo>
                <a:pt x="237343" y="0"/>
              </a:moveTo>
              <a:lnTo>
                <a:pt x="237343" y="3883935"/>
              </a:lnTo>
              <a:lnTo>
                <a:pt x="0" y="38839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F7B514-63AC-4DE5-A813-91822E078BE3}">
      <dsp:nvSpPr>
        <dsp:cNvPr id="0" name=""/>
        <dsp:cNvSpPr/>
      </dsp:nvSpPr>
      <dsp:spPr>
        <a:xfrm>
          <a:off x="0" y="4117837"/>
          <a:ext cx="4277743" cy="5030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 smtClean="0">
              <a:latin typeface="Calibri" pitchFamily="34" charset="0"/>
              <a:cs typeface="B Nazanin" panose="00000400000000000000" pitchFamily="2" charset="-78"/>
            </a:rPr>
            <a:t>صرفه جویی در فضای اتاق سرور</a:t>
          </a:r>
        </a:p>
      </dsp:txBody>
      <dsp:txXfrm>
        <a:off x="14735" y="4132572"/>
        <a:ext cx="4248273" cy="473622"/>
      </dsp:txXfrm>
    </dsp:sp>
    <dsp:sp modelId="{0A778B00-D8CA-4639-8075-3A3D93403227}">
      <dsp:nvSpPr>
        <dsp:cNvPr id="0" name=""/>
        <dsp:cNvSpPr/>
      </dsp:nvSpPr>
      <dsp:spPr>
        <a:xfrm>
          <a:off x="4277743" y="485447"/>
          <a:ext cx="237343" cy="4474718"/>
        </a:xfrm>
        <a:custGeom>
          <a:avLst/>
          <a:gdLst/>
          <a:ahLst/>
          <a:cxnLst/>
          <a:rect l="0" t="0" r="0" b="0"/>
          <a:pathLst>
            <a:path>
              <a:moveTo>
                <a:pt x="237343" y="0"/>
              </a:moveTo>
              <a:lnTo>
                <a:pt x="237343" y="4474718"/>
              </a:lnTo>
              <a:lnTo>
                <a:pt x="0" y="44747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B500C-0FB5-428B-AFA6-97D508E49EFA}">
      <dsp:nvSpPr>
        <dsp:cNvPr id="0" name=""/>
        <dsp:cNvSpPr/>
      </dsp:nvSpPr>
      <dsp:spPr>
        <a:xfrm>
          <a:off x="0" y="4708620"/>
          <a:ext cx="4277743" cy="5030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 smtClean="0">
              <a:latin typeface="Calibri" pitchFamily="34" charset="0"/>
              <a:cs typeface="B Nazanin" panose="00000400000000000000" pitchFamily="2" charset="-78"/>
            </a:rPr>
            <a:t>پشتیبان گیری و بازیابی سرورها</a:t>
          </a:r>
          <a:endParaRPr lang="fa-IR" sz="1700" kern="1200" dirty="0">
            <a:latin typeface="Calibri" panose="020F0502020204030204" pitchFamily="34" charset="0"/>
            <a:cs typeface="B Nazanin" panose="00000400000000000000" pitchFamily="2" charset="-78"/>
          </a:endParaRPr>
        </a:p>
      </dsp:txBody>
      <dsp:txXfrm>
        <a:off x="14735" y="4723355"/>
        <a:ext cx="4248273" cy="4736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00DA3-CE96-4693-8B5A-188F8870AA33}">
      <dsp:nvSpPr>
        <dsp:cNvPr id="0" name=""/>
        <dsp:cNvSpPr/>
      </dsp:nvSpPr>
      <dsp:spPr>
        <a:xfrm>
          <a:off x="4003138" y="13883"/>
          <a:ext cx="4806295" cy="433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altLang="fa-IR" sz="1900" b="1" kern="1200" dirty="0" smtClean="0">
              <a:solidFill>
                <a:schemeClr val="bg1"/>
              </a:solidFill>
              <a:latin typeface="Calibri" pitchFamily="34" charset="0"/>
              <a:cs typeface="B Nazanin" pitchFamily="2" charset="-78"/>
            </a:rPr>
            <a:t>اهداف مجازی سازی</a:t>
          </a:r>
          <a:endParaRPr lang="fa-IR" sz="1900" kern="1200" dirty="0">
            <a:solidFill>
              <a:schemeClr val="bg1"/>
            </a:solidFill>
          </a:endParaRPr>
        </a:p>
      </dsp:txBody>
      <dsp:txXfrm>
        <a:off x="4015833" y="26578"/>
        <a:ext cx="4780905" cy="408042"/>
      </dsp:txXfrm>
    </dsp:sp>
    <dsp:sp modelId="{0F5AD646-5A91-4587-9DAD-CC8F4B0DA656}">
      <dsp:nvSpPr>
        <dsp:cNvPr id="0" name=""/>
        <dsp:cNvSpPr/>
      </dsp:nvSpPr>
      <dsp:spPr>
        <a:xfrm>
          <a:off x="7848174" y="447315"/>
          <a:ext cx="480629" cy="325074"/>
        </a:xfrm>
        <a:custGeom>
          <a:avLst/>
          <a:gdLst/>
          <a:ahLst/>
          <a:cxnLst/>
          <a:rect l="0" t="0" r="0" b="0"/>
          <a:pathLst>
            <a:path>
              <a:moveTo>
                <a:pt x="480629" y="0"/>
              </a:moveTo>
              <a:lnTo>
                <a:pt x="480629" y="325074"/>
              </a:lnTo>
              <a:lnTo>
                <a:pt x="0" y="3250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809C28-23CB-4D93-8987-67591B622541}">
      <dsp:nvSpPr>
        <dsp:cNvPr id="0" name=""/>
        <dsp:cNvSpPr/>
      </dsp:nvSpPr>
      <dsp:spPr>
        <a:xfrm>
          <a:off x="1178" y="555673"/>
          <a:ext cx="7846995" cy="433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b="1" kern="1200" dirty="0" smtClean="0">
              <a:latin typeface="Calibri" pitchFamily="34" charset="0"/>
              <a:cs typeface="B Nazanin" panose="00000400000000000000" pitchFamily="2" charset="-78"/>
            </a:rPr>
            <a:t>سطح بالاتری از کارایی </a:t>
          </a:r>
          <a:r>
            <a:rPr lang="en-US" sz="1900" b="1" kern="1200" dirty="0" smtClean="0">
              <a:latin typeface="Calibri" pitchFamily="34" charset="0"/>
              <a:cs typeface="B Nazanin" panose="00000400000000000000" pitchFamily="2" charset="-78"/>
            </a:rPr>
            <a:t>(Performance)</a:t>
          </a:r>
          <a:endParaRPr lang="fa-IR" sz="1900" b="1" kern="1200" dirty="0">
            <a:latin typeface="Calibri" panose="020F0502020204030204" pitchFamily="34" charset="0"/>
            <a:cs typeface="B Nazanin" panose="00000400000000000000" pitchFamily="2" charset="-78"/>
          </a:endParaRPr>
        </a:p>
      </dsp:txBody>
      <dsp:txXfrm>
        <a:off x="13873" y="568368"/>
        <a:ext cx="7821605" cy="408042"/>
      </dsp:txXfrm>
    </dsp:sp>
    <dsp:sp modelId="{E12F91D2-86DE-4EAA-8D2F-BF8FA7B48E44}">
      <dsp:nvSpPr>
        <dsp:cNvPr id="0" name=""/>
        <dsp:cNvSpPr/>
      </dsp:nvSpPr>
      <dsp:spPr>
        <a:xfrm>
          <a:off x="7846995" y="447315"/>
          <a:ext cx="481808" cy="856843"/>
        </a:xfrm>
        <a:custGeom>
          <a:avLst/>
          <a:gdLst/>
          <a:ahLst/>
          <a:cxnLst/>
          <a:rect l="0" t="0" r="0" b="0"/>
          <a:pathLst>
            <a:path>
              <a:moveTo>
                <a:pt x="481808" y="0"/>
              </a:moveTo>
              <a:lnTo>
                <a:pt x="481808" y="856843"/>
              </a:lnTo>
              <a:lnTo>
                <a:pt x="0" y="8568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9847C5-AA18-418A-98D4-617C25AA9942}">
      <dsp:nvSpPr>
        <dsp:cNvPr id="0" name=""/>
        <dsp:cNvSpPr/>
      </dsp:nvSpPr>
      <dsp:spPr>
        <a:xfrm>
          <a:off x="0" y="1087442"/>
          <a:ext cx="7846995" cy="433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b="1" kern="1200" dirty="0" smtClean="0">
              <a:latin typeface="Calibri" pitchFamily="34" charset="0"/>
              <a:cs typeface="B Nazanin" panose="00000400000000000000" pitchFamily="2" charset="-78"/>
            </a:rPr>
            <a:t>قابلیت توسعه پذیری </a:t>
          </a:r>
          <a:r>
            <a:rPr lang="en-US" sz="1900" b="1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(Scalability)</a:t>
          </a:r>
          <a:endParaRPr lang="fa-IR" sz="1900" b="1" kern="1200" dirty="0">
            <a:latin typeface="Calibri" panose="020F0502020204030204" pitchFamily="34" charset="0"/>
            <a:cs typeface="B Nazanin" panose="00000400000000000000" pitchFamily="2" charset="-78"/>
          </a:endParaRPr>
        </a:p>
      </dsp:txBody>
      <dsp:txXfrm>
        <a:off x="12695" y="1100137"/>
        <a:ext cx="7821605" cy="408042"/>
      </dsp:txXfrm>
    </dsp:sp>
    <dsp:sp modelId="{C787F3AF-873E-4D0E-9435-2B6AE2F3AD72}">
      <dsp:nvSpPr>
        <dsp:cNvPr id="0" name=""/>
        <dsp:cNvSpPr/>
      </dsp:nvSpPr>
      <dsp:spPr>
        <a:xfrm>
          <a:off x="7848174" y="447315"/>
          <a:ext cx="480629" cy="1408654"/>
        </a:xfrm>
        <a:custGeom>
          <a:avLst/>
          <a:gdLst/>
          <a:ahLst/>
          <a:cxnLst/>
          <a:rect l="0" t="0" r="0" b="0"/>
          <a:pathLst>
            <a:path>
              <a:moveTo>
                <a:pt x="480629" y="0"/>
              </a:moveTo>
              <a:lnTo>
                <a:pt x="480629" y="1408654"/>
              </a:lnTo>
              <a:lnTo>
                <a:pt x="0" y="14086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AA5B9F-2E1F-48A7-9B76-DF7E584A89EC}">
      <dsp:nvSpPr>
        <dsp:cNvPr id="0" name=""/>
        <dsp:cNvSpPr/>
      </dsp:nvSpPr>
      <dsp:spPr>
        <a:xfrm>
          <a:off x="1178" y="1639253"/>
          <a:ext cx="7846995" cy="433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b="1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توانایی دسترسی مستمر </a:t>
          </a:r>
          <a:r>
            <a:rPr lang="en-US" sz="1900" b="1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(High Availability)</a:t>
          </a:r>
          <a:endParaRPr lang="fa-IR" sz="1900" b="1" kern="1200" dirty="0">
            <a:latin typeface="Calibri" panose="020F0502020204030204" pitchFamily="34" charset="0"/>
            <a:cs typeface="B Nazanin" panose="00000400000000000000" pitchFamily="2" charset="-78"/>
          </a:endParaRPr>
        </a:p>
      </dsp:txBody>
      <dsp:txXfrm>
        <a:off x="13873" y="1651948"/>
        <a:ext cx="7821605" cy="408042"/>
      </dsp:txXfrm>
    </dsp:sp>
    <dsp:sp modelId="{E3D7B3CC-F36C-4391-92B7-CE790D3F23E7}">
      <dsp:nvSpPr>
        <dsp:cNvPr id="0" name=""/>
        <dsp:cNvSpPr/>
      </dsp:nvSpPr>
      <dsp:spPr>
        <a:xfrm>
          <a:off x="7848174" y="447315"/>
          <a:ext cx="480629" cy="1950444"/>
        </a:xfrm>
        <a:custGeom>
          <a:avLst/>
          <a:gdLst/>
          <a:ahLst/>
          <a:cxnLst/>
          <a:rect l="0" t="0" r="0" b="0"/>
          <a:pathLst>
            <a:path>
              <a:moveTo>
                <a:pt x="480629" y="0"/>
              </a:moveTo>
              <a:lnTo>
                <a:pt x="480629" y="1950444"/>
              </a:lnTo>
              <a:lnTo>
                <a:pt x="0" y="19504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28B221-FE64-4B63-AAD1-163E7243967A}">
      <dsp:nvSpPr>
        <dsp:cNvPr id="0" name=""/>
        <dsp:cNvSpPr/>
      </dsp:nvSpPr>
      <dsp:spPr>
        <a:xfrm>
          <a:off x="1178" y="2181044"/>
          <a:ext cx="7846995" cy="433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b="1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قابلیت اطمینان بالاتر </a:t>
          </a:r>
          <a:r>
            <a:rPr lang="en-US" sz="1900" b="1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(Fault Tolerance)</a:t>
          </a:r>
          <a:endParaRPr lang="fa-IR" sz="1900" b="1" kern="1200" dirty="0">
            <a:latin typeface="Calibri" panose="020F0502020204030204" pitchFamily="34" charset="0"/>
            <a:cs typeface="B Nazanin" panose="00000400000000000000" pitchFamily="2" charset="-78"/>
          </a:endParaRPr>
        </a:p>
      </dsp:txBody>
      <dsp:txXfrm>
        <a:off x="13873" y="2193739"/>
        <a:ext cx="7821605" cy="408042"/>
      </dsp:txXfrm>
    </dsp:sp>
    <dsp:sp modelId="{364B97EC-E486-4B8A-99B9-22AAF31D29CC}">
      <dsp:nvSpPr>
        <dsp:cNvPr id="0" name=""/>
        <dsp:cNvSpPr/>
      </dsp:nvSpPr>
      <dsp:spPr>
        <a:xfrm>
          <a:off x="7848174" y="447315"/>
          <a:ext cx="480629" cy="2492235"/>
        </a:xfrm>
        <a:custGeom>
          <a:avLst/>
          <a:gdLst/>
          <a:ahLst/>
          <a:cxnLst/>
          <a:rect l="0" t="0" r="0" b="0"/>
          <a:pathLst>
            <a:path>
              <a:moveTo>
                <a:pt x="480629" y="0"/>
              </a:moveTo>
              <a:lnTo>
                <a:pt x="480629" y="2492235"/>
              </a:lnTo>
              <a:lnTo>
                <a:pt x="0" y="24922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BFCECA-EB1F-410D-B0A5-0ABC1D1F65BE}">
      <dsp:nvSpPr>
        <dsp:cNvPr id="0" name=""/>
        <dsp:cNvSpPr/>
      </dsp:nvSpPr>
      <dsp:spPr>
        <a:xfrm>
          <a:off x="1178" y="2722834"/>
          <a:ext cx="7846995" cy="433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b="1" kern="1200" dirty="0" smtClean="0">
              <a:latin typeface="Calibri" pitchFamily="34" charset="0"/>
              <a:cs typeface="B Nazanin" panose="00000400000000000000" pitchFamily="2" charset="-78"/>
            </a:rPr>
            <a:t>مدیریت آسانتر </a:t>
          </a:r>
          <a:r>
            <a:rPr lang="en-US" sz="1900" b="1" kern="1200" dirty="0" smtClean="0">
              <a:latin typeface="Calibri" pitchFamily="34" charset="0"/>
              <a:cs typeface="B Nazanin" panose="00000400000000000000" pitchFamily="2" charset="-78"/>
            </a:rPr>
            <a:t>(Management)</a:t>
          </a:r>
          <a:endParaRPr lang="fa-IR" sz="1900" b="1" kern="1200" dirty="0">
            <a:latin typeface="Calibri" panose="020F0502020204030204" pitchFamily="34" charset="0"/>
            <a:cs typeface="B Nazanin" panose="00000400000000000000" pitchFamily="2" charset="-78"/>
          </a:endParaRPr>
        </a:p>
      </dsp:txBody>
      <dsp:txXfrm>
        <a:off x="13873" y="2735529"/>
        <a:ext cx="7821605" cy="408042"/>
      </dsp:txXfrm>
    </dsp:sp>
    <dsp:sp modelId="{A4448B1E-56BB-4275-94CB-059D4F3CE5EE}">
      <dsp:nvSpPr>
        <dsp:cNvPr id="0" name=""/>
        <dsp:cNvSpPr/>
      </dsp:nvSpPr>
      <dsp:spPr>
        <a:xfrm>
          <a:off x="7848174" y="447315"/>
          <a:ext cx="480629" cy="3034025"/>
        </a:xfrm>
        <a:custGeom>
          <a:avLst/>
          <a:gdLst/>
          <a:ahLst/>
          <a:cxnLst/>
          <a:rect l="0" t="0" r="0" b="0"/>
          <a:pathLst>
            <a:path>
              <a:moveTo>
                <a:pt x="480629" y="0"/>
              </a:moveTo>
              <a:lnTo>
                <a:pt x="480629" y="3034025"/>
              </a:lnTo>
              <a:lnTo>
                <a:pt x="0" y="30340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EE870-355E-4123-9F8C-ABCF243BCD82}">
      <dsp:nvSpPr>
        <dsp:cNvPr id="0" name=""/>
        <dsp:cNvSpPr/>
      </dsp:nvSpPr>
      <dsp:spPr>
        <a:xfrm>
          <a:off x="1178" y="3264624"/>
          <a:ext cx="7846995" cy="433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b="1" kern="1200" dirty="0" smtClean="0">
              <a:latin typeface="Calibri" pitchFamily="34" charset="0"/>
              <a:cs typeface="B Nazanin" panose="00000400000000000000" pitchFamily="2" charset="-78"/>
            </a:rPr>
            <a:t>امنیت بیشتر </a:t>
          </a:r>
          <a:r>
            <a:rPr lang="en-US" sz="1900" b="1" kern="1200" dirty="0" smtClean="0">
              <a:latin typeface="Calibri" pitchFamily="34" charset="0"/>
              <a:cs typeface="B Nazanin" panose="00000400000000000000" pitchFamily="2" charset="-78"/>
            </a:rPr>
            <a:t>(High Security)</a:t>
          </a:r>
          <a:endParaRPr lang="fa-IR" sz="1900" b="1" kern="1200" dirty="0">
            <a:latin typeface="Calibri" panose="020F0502020204030204" pitchFamily="34" charset="0"/>
            <a:cs typeface="B Nazanin" panose="00000400000000000000" pitchFamily="2" charset="-78"/>
          </a:endParaRPr>
        </a:p>
      </dsp:txBody>
      <dsp:txXfrm>
        <a:off x="13873" y="3277319"/>
        <a:ext cx="7821605" cy="4080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DA165-9C75-48D7-8487-F48946BC6818}">
      <dsp:nvSpPr>
        <dsp:cNvPr id="0" name=""/>
        <dsp:cNvSpPr/>
      </dsp:nvSpPr>
      <dsp:spPr>
        <a:xfrm>
          <a:off x="6203430" y="1187821"/>
          <a:ext cx="2323277" cy="720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anose="00000400000000000000" pitchFamily="2" charset="-78"/>
            </a:rPr>
            <a:t>مجازی سازی پردازش دارای 5 فرم مختلف است</a:t>
          </a:r>
          <a:endParaRPr lang="en-US" sz="1800" b="1" kern="1200" dirty="0">
            <a:cs typeface="B Nazanin" panose="00000400000000000000" pitchFamily="2" charset="-78"/>
          </a:endParaRPr>
        </a:p>
      </dsp:txBody>
      <dsp:txXfrm>
        <a:off x="6224539" y="1208930"/>
        <a:ext cx="2281059" cy="678482"/>
      </dsp:txXfrm>
    </dsp:sp>
    <dsp:sp modelId="{E139E1CB-D7AF-4211-A290-32D3F0489B07}">
      <dsp:nvSpPr>
        <dsp:cNvPr id="0" name=""/>
        <dsp:cNvSpPr/>
      </dsp:nvSpPr>
      <dsp:spPr>
        <a:xfrm rot="15614243">
          <a:off x="5461676" y="915328"/>
          <a:ext cx="1268426" cy="15629"/>
        </a:xfrm>
        <a:custGeom>
          <a:avLst/>
          <a:gdLst/>
          <a:ahLst/>
          <a:cxnLst/>
          <a:rect l="0" t="0" r="0" b="0"/>
          <a:pathLst>
            <a:path>
              <a:moveTo>
                <a:pt x="0" y="7814"/>
              </a:moveTo>
              <a:lnTo>
                <a:pt x="1268426" y="78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6064178" y="891432"/>
        <a:ext cx="63421" cy="63421"/>
      </dsp:txXfrm>
    </dsp:sp>
    <dsp:sp modelId="{B4F3CEB6-B7B8-446B-A3B5-128D8F1FA189}">
      <dsp:nvSpPr>
        <dsp:cNvPr id="0" name=""/>
        <dsp:cNvSpPr/>
      </dsp:nvSpPr>
      <dsp:spPr>
        <a:xfrm>
          <a:off x="7443" y="30890"/>
          <a:ext cx="5980904" cy="5344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ناظر پردازش موازی </a:t>
          </a:r>
          <a:r>
            <a:rPr lang="en-US" sz="18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(Parallel Processing Monitors)</a:t>
          </a:r>
          <a:endParaRPr lang="en-US" sz="1800" kern="1200" dirty="0">
            <a:latin typeface="Calibri" panose="020F0502020204030204" pitchFamily="34" charset="0"/>
            <a:cs typeface="B Nazanin" panose="00000400000000000000" pitchFamily="2" charset="-78"/>
          </a:endParaRPr>
        </a:p>
      </dsp:txBody>
      <dsp:txXfrm>
        <a:off x="23096" y="46543"/>
        <a:ext cx="5949598" cy="503141"/>
      </dsp:txXfrm>
    </dsp:sp>
    <dsp:sp modelId="{1650F319-B178-4874-8868-B42709212A2F}">
      <dsp:nvSpPr>
        <dsp:cNvPr id="0" name=""/>
        <dsp:cNvSpPr/>
      </dsp:nvSpPr>
      <dsp:spPr>
        <a:xfrm rot="15139976">
          <a:off x="5741535" y="1202716"/>
          <a:ext cx="708707" cy="15629"/>
        </a:xfrm>
        <a:custGeom>
          <a:avLst/>
          <a:gdLst/>
          <a:ahLst/>
          <a:cxnLst/>
          <a:rect l="0" t="0" r="0" b="0"/>
          <a:pathLst>
            <a:path>
              <a:moveTo>
                <a:pt x="0" y="7814"/>
              </a:moveTo>
              <a:lnTo>
                <a:pt x="708707" y="78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6078171" y="1192813"/>
        <a:ext cx="35435" cy="35435"/>
      </dsp:txXfrm>
    </dsp:sp>
    <dsp:sp modelId="{58AA7832-C4BB-4FAA-9D3F-8C6CDAD91BB9}">
      <dsp:nvSpPr>
        <dsp:cNvPr id="0" name=""/>
        <dsp:cNvSpPr/>
      </dsp:nvSpPr>
      <dsp:spPr>
        <a:xfrm>
          <a:off x="7443" y="605666"/>
          <a:ext cx="5980904" cy="5344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ناظر مدیریت بار کاری </a:t>
          </a:r>
          <a:r>
            <a:rPr lang="en-US" sz="18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(Workload Management Monitors)</a:t>
          </a:r>
          <a:endParaRPr lang="en-US" sz="1800" kern="1200" dirty="0">
            <a:latin typeface="Calibri" panose="020F0502020204030204" pitchFamily="34" charset="0"/>
            <a:cs typeface="B Nazanin" panose="00000400000000000000" pitchFamily="2" charset="-78"/>
          </a:endParaRPr>
        </a:p>
      </dsp:txBody>
      <dsp:txXfrm>
        <a:off x="23096" y="621319"/>
        <a:ext cx="5949598" cy="503141"/>
      </dsp:txXfrm>
    </dsp:sp>
    <dsp:sp modelId="{ED52FD7F-91CC-4BA8-8558-1634515B8C6A}">
      <dsp:nvSpPr>
        <dsp:cNvPr id="0" name=""/>
        <dsp:cNvSpPr/>
      </dsp:nvSpPr>
      <dsp:spPr>
        <a:xfrm rot="10800000">
          <a:off x="5988347" y="1540357"/>
          <a:ext cx="215082" cy="15629"/>
        </a:xfrm>
        <a:custGeom>
          <a:avLst/>
          <a:gdLst/>
          <a:ahLst/>
          <a:cxnLst/>
          <a:rect l="0" t="0" r="0" b="0"/>
          <a:pathLst>
            <a:path>
              <a:moveTo>
                <a:pt x="0" y="7814"/>
              </a:moveTo>
              <a:lnTo>
                <a:pt x="215082" y="78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6090512" y="1542794"/>
        <a:ext cx="10754" cy="10754"/>
      </dsp:txXfrm>
    </dsp:sp>
    <dsp:sp modelId="{D48AC78F-FA38-4734-9AB3-8D7066F7180E}">
      <dsp:nvSpPr>
        <dsp:cNvPr id="0" name=""/>
        <dsp:cNvSpPr/>
      </dsp:nvSpPr>
      <dsp:spPr>
        <a:xfrm>
          <a:off x="7443" y="1180441"/>
          <a:ext cx="5980904" cy="735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18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ناظر قابلیت دسترسی بالا / بازگشت از خطا / بازیابی سیستم </a:t>
          </a:r>
          <a:endParaRPr lang="en-US" sz="1800" kern="1200" dirty="0" smtClean="0">
            <a:latin typeface="Calibri" panose="020F0502020204030204" pitchFamily="34" charset="0"/>
            <a:cs typeface="B Nazanin" panose="00000400000000000000" pitchFamily="2" charset="-78"/>
          </a:endParaRP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(High Availability / Failover / Disaster Recovery Monitors)</a:t>
          </a:r>
          <a:endParaRPr lang="en-US" sz="1800" kern="1200" dirty="0">
            <a:latin typeface="Calibri" panose="020F0502020204030204" pitchFamily="34" charset="0"/>
            <a:cs typeface="B Nazanin" panose="00000400000000000000" pitchFamily="2" charset="-78"/>
          </a:endParaRPr>
        </a:p>
      </dsp:txBody>
      <dsp:txXfrm>
        <a:off x="28984" y="1201982"/>
        <a:ext cx="5937822" cy="692378"/>
      </dsp:txXfrm>
    </dsp:sp>
    <dsp:sp modelId="{48E345E2-F5FF-4760-BA91-829AC8CD9039}">
      <dsp:nvSpPr>
        <dsp:cNvPr id="0" name=""/>
        <dsp:cNvSpPr/>
      </dsp:nvSpPr>
      <dsp:spPr>
        <a:xfrm rot="6460024">
          <a:off x="5741535" y="1877998"/>
          <a:ext cx="708707" cy="15629"/>
        </a:xfrm>
        <a:custGeom>
          <a:avLst/>
          <a:gdLst/>
          <a:ahLst/>
          <a:cxnLst/>
          <a:rect l="0" t="0" r="0" b="0"/>
          <a:pathLst>
            <a:path>
              <a:moveTo>
                <a:pt x="0" y="7814"/>
              </a:moveTo>
              <a:lnTo>
                <a:pt x="708707" y="78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6078171" y="1868095"/>
        <a:ext cx="35435" cy="35435"/>
      </dsp:txXfrm>
    </dsp:sp>
    <dsp:sp modelId="{F9CCFA78-2A32-4B23-8006-1CF5FDD7F511}">
      <dsp:nvSpPr>
        <dsp:cNvPr id="0" name=""/>
        <dsp:cNvSpPr/>
      </dsp:nvSpPr>
      <dsp:spPr>
        <a:xfrm>
          <a:off x="7443" y="1956230"/>
          <a:ext cx="5980904" cy="5344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نرم افزار ماشینی مجازی </a:t>
          </a:r>
          <a:r>
            <a:rPr lang="en-US" sz="18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(Virtual Machine Software)</a:t>
          </a:r>
          <a:endParaRPr lang="en-US" sz="1800" kern="1200" dirty="0">
            <a:latin typeface="Calibri" panose="020F0502020204030204" pitchFamily="34" charset="0"/>
            <a:cs typeface="B Nazanin" panose="00000400000000000000" pitchFamily="2" charset="-78"/>
          </a:endParaRPr>
        </a:p>
      </dsp:txBody>
      <dsp:txXfrm>
        <a:off x="23096" y="1971883"/>
        <a:ext cx="5949598" cy="503141"/>
      </dsp:txXfrm>
    </dsp:sp>
    <dsp:sp modelId="{B61563B4-1ED1-4F2B-B6EE-6304043FF685}">
      <dsp:nvSpPr>
        <dsp:cNvPr id="0" name=""/>
        <dsp:cNvSpPr/>
      </dsp:nvSpPr>
      <dsp:spPr>
        <a:xfrm rot="5985757">
          <a:off x="5461676" y="2165386"/>
          <a:ext cx="1268426" cy="15629"/>
        </a:xfrm>
        <a:custGeom>
          <a:avLst/>
          <a:gdLst/>
          <a:ahLst/>
          <a:cxnLst/>
          <a:rect l="0" t="0" r="0" b="0"/>
          <a:pathLst>
            <a:path>
              <a:moveTo>
                <a:pt x="0" y="7814"/>
              </a:moveTo>
              <a:lnTo>
                <a:pt x="1268426" y="78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6064178" y="2141490"/>
        <a:ext cx="63421" cy="63421"/>
      </dsp:txXfrm>
    </dsp:sp>
    <dsp:sp modelId="{EACD46B9-6113-4756-8160-099863AF5873}">
      <dsp:nvSpPr>
        <dsp:cNvPr id="0" name=""/>
        <dsp:cNvSpPr/>
      </dsp:nvSpPr>
      <dsp:spPr>
        <a:xfrm>
          <a:off x="7443" y="2531005"/>
          <a:ext cx="5980904" cy="5344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مجازی سازی سیستم عامل و بخش بندی</a:t>
          </a:r>
          <a:endParaRPr lang="en-US" sz="1800" kern="1200" dirty="0">
            <a:latin typeface="Calibri" panose="020F0502020204030204" pitchFamily="34" charset="0"/>
            <a:cs typeface="B Nazanin" panose="00000400000000000000" pitchFamily="2" charset="-78"/>
          </a:endParaRPr>
        </a:p>
      </dsp:txBody>
      <dsp:txXfrm>
        <a:off x="23096" y="2546658"/>
        <a:ext cx="5949598" cy="503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CDC980D-357A-4F9E-8A07-353E589356AA}" type="datetimeFigureOut">
              <a:rPr lang="en-US"/>
              <a:pPr>
                <a:defRPr/>
              </a:pPr>
              <a:t>2/7/2016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BAFB980-F476-4C7F-8FAB-22FE7D65D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18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AFB980-F476-4C7F-8FAB-22FE7D65DAA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25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AFB980-F476-4C7F-8FAB-22FE7D65DAA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25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AFB980-F476-4C7F-8FAB-22FE7D65DAA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25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AFB980-F476-4C7F-8FAB-22FE7D65DAA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25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AFB980-F476-4C7F-8FAB-22FE7D65DAA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25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AFB980-F476-4C7F-8FAB-22FE7D65DAA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25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AFB980-F476-4C7F-8FAB-22FE7D65DAA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25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AFB980-F476-4C7F-8FAB-22FE7D65DAA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25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AFB980-F476-4C7F-8FAB-22FE7D65DAA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25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AFB980-F476-4C7F-8FAB-22FE7D65DAA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25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00125"/>
            <a:ext cx="9140825" cy="58578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 bwMode="invGray">
          <a:xfrm rot="5400000">
            <a:off x="4464844" y="-3536156"/>
            <a:ext cx="214312" cy="9144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62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7272" y="831477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3250" y="762000"/>
            <a:ext cx="63500" cy="6508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44" y="142852"/>
            <a:ext cx="8829692" cy="571504"/>
          </a:xfrm>
        </p:spPr>
        <p:txBody>
          <a:bodyPr anchor="b">
            <a:normAutofit/>
          </a:bodyPr>
          <a:lstStyle>
            <a:lvl1pPr marL="18288" indent="0" algn="r" rtl="1">
              <a:lnSpc>
                <a:spcPts val="2300"/>
              </a:lnSpc>
              <a:spcBef>
                <a:spcPts val="0"/>
              </a:spcBef>
              <a:buNone/>
              <a:defRPr sz="2800" b="1" baseline="0">
                <a:solidFill>
                  <a:srgbClr val="0070C0"/>
                </a:solidFill>
                <a:effectLst/>
                <a:cs typeface="B Nazanin" pitchFamily="2" charset="-78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42875" y="6286500"/>
            <a:ext cx="457200" cy="404813"/>
          </a:xfrm>
        </p:spPr>
        <p:txBody>
          <a:bodyPr/>
          <a:lstStyle>
            <a:lvl1pPr>
              <a:defRPr>
                <a:cs typeface="B Nazanin" panose="00000400000000000000" pitchFamily="2" charset="-78"/>
              </a:defRPr>
            </a:lvl1pPr>
            <a:extLst/>
          </a:lstStyle>
          <a:p>
            <a:pPr>
              <a:defRPr/>
            </a:pPr>
            <a:fld id="{69A725B6-B4B4-4C46-AFF8-C7469C57C7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290" y="1583792"/>
            <a:ext cx="6572296" cy="3362332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 rot="19468671">
            <a:off x="995363" y="1471613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Process 3"/>
          <p:cNvSpPr/>
          <p:nvPr/>
        </p:nvSpPr>
        <p:spPr>
          <a:xfrm rot="2103354" flipH="1">
            <a:off x="7643813" y="1454150"/>
            <a:ext cx="649287" cy="20320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 userDrawn="1"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 userDrawn="1"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r>
              <a:rPr lang="fa-IR"/>
              <a:t>مباني فناوري اطلاعات و ارتباطات – جلسه 2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7334ED4C-27BA-48AC-AB5A-46771B79B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285750"/>
            <a:ext cx="7772400" cy="64293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fa-IR" sz="3200" b="1" dirty="0">
                <a:latin typeface="Nazanin" pitchFamily="2" charset="-78"/>
                <a:ea typeface="+mj-ea"/>
                <a:cs typeface="B Nazanin" panose="00000400000000000000" pitchFamily="2" charset="-78"/>
              </a:rPr>
              <a:t>به نام خدا</a:t>
            </a:r>
            <a:endParaRPr lang="en-US" sz="3200" b="1" dirty="0">
              <a:latin typeface="Nazanin" pitchFamily="2" charset="-78"/>
              <a:ea typeface="+mj-ea"/>
              <a:cs typeface="B Nazanin" panose="00000400000000000000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43063" y="1643063"/>
            <a:ext cx="58578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fa-IR" altLang="fa-IR" sz="3600" b="1" dirty="0" smtClean="0">
                <a:solidFill>
                  <a:srgbClr val="002060"/>
                </a:solidFill>
                <a:latin typeface="Nazanin" pitchFamily="2" charset="-78"/>
                <a:cs typeface="B Nazanin" panose="00000400000000000000" pitchFamily="2" charset="-78"/>
              </a:rPr>
              <a:t>ماشین مجازی</a:t>
            </a:r>
            <a:endParaRPr lang="en-US" altLang="fa-IR" sz="3600" b="1" dirty="0">
              <a:solidFill>
                <a:srgbClr val="002060"/>
              </a:solidFill>
              <a:latin typeface="Nazanin" pitchFamily="2" charset="-78"/>
              <a:cs typeface="B Nazanin" panose="00000400000000000000" pitchFamily="2" charset="-7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606675" y="5956300"/>
            <a:ext cx="39306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000" kern="0" dirty="0">
                <a:latin typeface="Calibri" panose="020F0502020204030204" pitchFamily="34" charset="0"/>
                <a:cs typeface="Nazanin" pitchFamily="2" charset="-78"/>
              </a:rPr>
              <a:t>Provider : </a:t>
            </a:r>
            <a:r>
              <a:rPr lang="en-US" sz="2000" kern="0" dirty="0" err="1">
                <a:latin typeface="Calibri" panose="020F0502020204030204" pitchFamily="34" charset="0"/>
                <a:cs typeface="Nazanin" pitchFamily="2" charset="-78"/>
              </a:rPr>
              <a:t>M.Miandari</a:t>
            </a:r>
            <a:endParaRPr lang="fa-IR" sz="2000" kern="0" dirty="0">
              <a:latin typeface="Calibri" panose="020F0502020204030204" pitchFamily="34" charset="0"/>
              <a:cs typeface="Nazanin" pitchFamily="2" charset="-78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1600" kern="0" dirty="0">
                <a:latin typeface="Calibri" panose="020F0502020204030204" pitchFamily="34" charset="0"/>
                <a:cs typeface="Nazanin" pitchFamily="2" charset="-78"/>
              </a:rPr>
              <a:t>Email:    miyandari@hotmail.com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606675" y="5143500"/>
            <a:ext cx="39306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fa-IR" sz="2000" b="1" kern="0" dirty="0">
                <a:latin typeface="Nazanin" pitchFamily="2" charset="-78"/>
                <a:cs typeface="B Nazanin" panose="00000400000000000000" pitchFamily="2" charset="-78"/>
              </a:rPr>
              <a:t>اسلايد اول</a:t>
            </a:r>
            <a:endParaRPr lang="en-US" sz="2000" b="1" kern="0" dirty="0">
              <a:latin typeface="Nazanin" pitchFamily="2" charset="-78"/>
              <a:cs typeface="B Nazanin" panose="00000400000000000000" pitchFamily="2" charset="-78"/>
            </a:endParaRPr>
          </a:p>
        </p:txBody>
      </p:sp>
      <p:pic>
        <p:nvPicPr>
          <p:cNvPr id="1026" name="Picture 2" descr="http://www.thedataschool.co.uk/wp-content/uploads/2015/08/vm-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447" y="2420888"/>
            <a:ext cx="276510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17126"/>
            <a:ext cx="453650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مجازی سازی کاربرد </a:t>
            </a:r>
            <a:r>
              <a:rPr lang="en-US" altLang="fa-IR" dirty="0" smtClean="0">
                <a:latin typeface="Calibri" pitchFamily="34" charset="0"/>
              </a:rPr>
              <a:t>Application Virtualization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CD7EDE-1064-4BF3-8DC1-61D2C92F3AB8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10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313" y="1143000"/>
            <a:ext cx="8786812" cy="2574031"/>
          </a:xfrm>
          <a:prstGeom prst="rect">
            <a:avLst/>
          </a:prstGeom>
        </p:spPr>
        <p:txBody>
          <a:bodyPr/>
          <a:lstStyle/>
          <a:p>
            <a:pPr marL="355600" indent="-260350" algn="just" rtl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b="1" dirty="0" smtClean="0">
                <a:cs typeface="B Nazanin" pitchFamily="2" charset="-78"/>
              </a:rPr>
              <a:t>این تکنولوژی بر روی سیستم عامل اجرا می</a:t>
            </a:r>
            <a:r>
              <a:rPr lang="fa-IR" b="1" dirty="0">
                <a:latin typeface="Calibri" pitchFamily="34" charset="0"/>
                <a:cs typeface="B Nazanin" panose="00000400000000000000" pitchFamily="2" charset="-78"/>
              </a:rPr>
              <a:t>‌</a:t>
            </a:r>
            <a:r>
              <a:rPr lang="fa-IR" b="1" dirty="0" smtClean="0">
                <a:cs typeface="B Nazanin" pitchFamily="2" charset="-78"/>
              </a:rPr>
              <a:t>شود تا </a:t>
            </a:r>
            <a:r>
              <a:rPr lang="en-US" b="1" dirty="0" smtClean="0">
                <a:cs typeface="B Nazanin" pitchFamily="2" charset="-78"/>
              </a:rPr>
              <a:t>Application</a:t>
            </a:r>
            <a:r>
              <a:rPr lang="fa-IR" b="1" dirty="0" smtClean="0">
                <a:cs typeface="B Nazanin" pitchFamily="2" charset="-78"/>
              </a:rPr>
              <a:t> مورد نظر کپسوله شده و یا بر روی یک محیط ساختگی اجرا شود. در معنای سنتی نرم افزار نصب نشده است و در زمان اجرا بر اساس محیط اجرا خود را بارگذاری می</a:t>
            </a:r>
            <a:r>
              <a:rPr lang="fa-IR" b="1" dirty="0">
                <a:latin typeface="Calibri" pitchFamily="34" charset="0"/>
                <a:cs typeface="B Nazanin" panose="00000400000000000000" pitchFamily="2" charset="-78"/>
              </a:rPr>
              <a:t>‌</a:t>
            </a:r>
            <a:r>
              <a:rPr lang="fa-IR" b="1" dirty="0" smtClean="0">
                <a:cs typeface="B Nazanin" pitchFamily="2" charset="-78"/>
              </a:rPr>
              <a:t>کند.</a:t>
            </a:r>
            <a:endParaRPr lang="en-US" b="1" dirty="0" smtClean="0">
              <a:cs typeface="B Nazanin" pitchFamily="2" charset="-78"/>
            </a:endParaRPr>
          </a:p>
          <a:p>
            <a:pPr marL="355600" indent="-260350" algn="just" rtl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b="1" dirty="0" smtClean="0">
                <a:cs typeface="B Nazanin" pitchFamily="2" charset="-78"/>
              </a:rPr>
              <a:t>مجازی سازی کاربرد دارای دو حالت سمت سرور و سمت کاربر می</a:t>
            </a:r>
            <a:r>
              <a:rPr lang="fa-IR" b="1" dirty="0">
                <a:latin typeface="Calibri" pitchFamily="34" charset="0"/>
                <a:cs typeface="B Nazanin" panose="00000400000000000000" pitchFamily="2" charset="-78"/>
              </a:rPr>
              <a:t>‌</a:t>
            </a:r>
            <a:r>
              <a:rPr lang="fa-IR" b="1" dirty="0" smtClean="0">
                <a:cs typeface="B Nazanin" pitchFamily="2" charset="-78"/>
              </a:rPr>
              <a:t>باشد که در تصویر زیر نشان داده شده است.</a:t>
            </a:r>
          </a:p>
          <a:p>
            <a:pPr marL="355600" indent="-260350" algn="just" rtl="1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fa-IR" b="1" dirty="0">
              <a:cs typeface="B Nazanin" pitchFamily="2" charset="-7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932040" y="3356992"/>
            <a:ext cx="4064237" cy="3240360"/>
          </a:xfrm>
          <a:prstGeom prst="rect">
            <a:avLst/>
          </a:prstGeom>
        </p:spPr>
        <p:txBody>
          <a:bodyPr/>
          <a:lstStyle/>
          <a:p>
            <a:pPr marL="355600" indent="-260350" algn="just" rtl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sz="16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B Nazanin" pitchFamily="2" charset="-78"/>
              </a:rPr>
              <a:t>در حال حاضر بسیاری از شرکتها سیستم</a:t>
            </a:r>
            <a:r>
              <a:rPr lang="fa-IR" sz="1600" b="1" dirty="0">
                <a:latin typeface="Calibri" pitchFamily="34" charset="0"/>
                <a:cs typeface="B Nazanin" panose="00000400000000000000" pitchFamily="2" charset="-78"/>
              </a:rPr>
              <a:t>‌</a:t>
            </a:r>
            <a:r>
              <a:rPr lang="fa-IR" sz="16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B Nazanin" pitchFamily="2" charset="-78"/>
              </a:rPr>
              <a:t>های مجازی سازی کاربرد را ارائه می</a:t>
            </a:r>
            <a:r>
              <a:rPr lang="fa-IR" sz="1600" b="1" dirty="0">
                <a:latin typeface="Calibri" pitchFamily="34" charset="0"/>
                <a:cs typeface="B Nazanin" panose="00000400000000000000" pitchFamily="2" charset="-78"/>
              </a:rPr>
              <a:t>‌</a:t>
            </a:r>
            <a:r>
              <a:rPr lang="fa-IR" sz="16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B Nazanin" pitchFamily="2" charset="-78"/>
              </a:rPr>
              <a:t>دهند که از آن جمله می</a:t>
            </a:r>
            <a:r>
              <a:rPr lang="fa-IR" sz="1600" b="1" dirty="0">
                <a:latin typeface="Calibri" pitchFamily="34" charset="0"/>
                <a:cs typeface="B Nazanin" panose="00000400000000000000" pitchFamily="2" charset="-78"/>
              </a:rPr>
              <a:t>‌</a:t>
            </a:r>
            <a:r>
              <a:rPr lang="fa-IR" sz="16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B Nazanin" pitchFamily="2" charset="-78"/>
              </a:rPr>
              <a:t>توان به موارد زیر اشاره کرد:</a:t>
            </a:r>
            <a:endParaRPr lang="en-US" sz="1600" b="1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B Nazanin" pitchFamily="2" charset="-78"/>
            </a:endParaRPr>
          </a:p>
          <a:p>
            <a:pPr marL="355600" indent="-260350" algn="just" rtl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fa-IR" sz="1600" b="1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B Nazanin" pitchFamily="2" charset="-78"/>
            </a:endParaRPr>
          </a:p>
          <a:p>
            <a:pPr marL="355600" indent="-26035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  <a:cs typeface="B Nazanin" pitchFamily="2" charset="-78"/>
              </a:rPr>
              <a:t>Citrix</a:t>
            </a:r>
            <a:r>
              <a:rPr lang="en-US" b="1" dirty="0" smtClean="0">
                <a:latin typeface="Calibri" panose="020F0502020204030204" pitchFamily="34" charset="0"/>
                <a:cs typeface="B Nazanin" pitchFamily="2" charset="-78"/>
              </a:rPr>
              <a:t> : XenApp</a:t>
            </a:r>
          </a:p>
          <a:p>
            <a:pPr marL="355600" indent="-26035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  <a:cs typeface="B Nazanin" pitchFamily="2" charset="-78"/>
              </a:rPr>
              <a:t>Microsoft</a:t>
            </a:r>
            <a:r>
              <a:rPr lang="en-US" b="1" dirty="0" smtClean="0">
                <a:latin typeface="Calibri" panose="020F0502020204030204" pitchFamily="34" charset="0"/>
                <a:cs typeface="B Nazanin" pitchFamily="2" charset="-78"/>
              </a:rPr>
              <a:t> : App-V</a:t>
            </a:r>
          </a:p>
          <a:p>
            <a:pPr marL="355600" indent="-26035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  <a:cs typeface="B Nazanin" pitchFamily="2" charset="-78"/>
              </a:rPr>
              <a:t>VMware </a:t>
            </a:r>
            <a:r>
              <a:rPr lang="en-US" b="1" dirty="0" smtClean="0">
                <a:latin typeface="Calibri" panose="020F0502020204030204" pitchFamily="34" charset="0"/>
                <a:cs typeface="B Nazanin" pitchFamily="2" charset="-78"/>
              </a:rPr>
              <a:t>: Thin App</a:t>
            </a:r>
          </a:p>
          <a:p>
            <a:pPr marL="355600" indent="-26035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  <a:cs typeface="B Nazanin" pitchFamily="2" charset="-78"/>
              </a:rPr>
              <a:t>AppZero Virtualization </a:t>
            </a:r>
            <a:r>
              <a:rPr lang="en-US" b="1" dirty="0" smtClean="0">
                <a:latin typeface="Calibri" panose="020F0502020204030204" pitchFamily="34" charset="0"/>
                <a:cs typeface="B Nazanin" pitchFamily="2" charset="-78"/>
              </a:rPr>
              <a:t>: VAA</a:t>
            </a:r>
            <a:endParaRPr lang="fa-IR" b="1" dirty="0">
              <a:latin typeface="Calibri" panose="020F0502020204030204" pitchFamily="34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138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مجازی سازی پردازش </a:t>
            </a:r>
            <a:r>
              <a:rPr lang="en-US" altLang="fa-IR" dirty="0" smtClean="0">
                <a:latin typeface="Calibri" pitchFamily="34" charset="0"/>
              </a:rPr>
              <a:t>Process Virtualization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CD7EDE-1064-4BF3-8DC1-61D2C92F3AB8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11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313" y="1143000"/>
            <a:ext cx="8786812" cy="2574031"/>
          </a:xfrm>
          <a:prstGeom prst="rect">
            <a:avLst/>
          </a:prstGeom>
        </p:spPr>
        <p:txBody>
          <a:bodyPr/>
          <a:lstStyle/>
          <a:p>
            <a:pPr marL="355600" indent="-260350" algn="just" rtl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b="1" dirty="0" smtClean="0">
                <a:cs typeface="B Nazanin" pitchFamily="2" charset="-78"/>
              </a:rPr>
              <a:t>این تکنولوژی اجازه می</a:t>
            </a:r>
            <a:r>
              <a:rPr lang="fa-IR" b="1" dirty="0">
                <a:latin typeface="Calibri" pitchFamily="34" charset="0"/>
                <a:cs typeface="B Nazanin" panose="00000400000000000000" pitchFamily="2" charset="-78"/>
              </a:rPr>
              <a:t>‌</a:t>
            </a:r>
            <a:r>
              <a:rPr lang="fa-IR" b="1" dirty="0" smtClean="0">
                <a:cs typeface="B Nazanin" pitchFamily="2" charset="-78"/>
              </a:rPr>
              <a:t>دهد تا چند سیستم بتوانند یک سیستم دیده شوند و یا برعکس. یک سیستم بتواند از دید خارجی چندید سیستم دیده شود.</a:t>
            </a:r>
          </a:p>
          <a:p>
            <a:pPr marL="355600" indent="-260350" algn="just" rtl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fa-IR" b="1" dirty="0" smtClean="0">
              <a:cs typeface="B Nazanin" pitchFamily="2" charset="-78"/>
            </a:endParaRPr>
          </a:p>
          <a:p>
            <a:pPr marL="355600" indent="-260350" algn="just" rtl="1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fa-IR" b="1" dirty="0">
              <a:cs typeface="B Nazanin" pitchFamily="2" charset="-7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8032576"/>
              </p:ext>
            </p:extLst>
          </p:nvPr>
        </p:nvGraphicFramePr>
        <p:xfrm>
          <a:off x="206752" y="2168859"/>
          <a:ext cx="8534151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14313" y="5445225"/>
            <a:ext cx="8786812" cy="1152128"/>
          </a:xfrm>
          <a:prstGeom prst="rect">
            <a:avLst/>
          </a:prstGeom>
        </p:spPr>
        <p:txBody>
          <a:bodyPr/>
          <a:lstStyle/>
          <a:p>
            <a:pPr marL="355600" indent="-260350" algn="just" rtl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b="1" dirty="0" smtClean="0">
                <a:cs typeface="B Nazanin" pitchFamily="2" charset="-78"/>
              </a:rPr>
              <a:t>پردازش موازی ، مدیریت بارِ کاری و پیکربندی با قابلیت دسترسی بالا را معمولاً با نام خوشه</a:t>
            </a:r>
            <a:r>
              <a:rPr lang="fa-IR" b="1" dirty="0">
                <a:latin typeface="Calibri" pitchFamily="34" charset="0"/>
                <a:cs typeface="B Nazanin" panose="00000400000000000000" pitchFamily="2" charset="-78"/>
              </a:rPr>
              <a:t>‌</a:t>
            </a:r>
            <a:r>
              <a:rPr lang="fa-IR" b="1" dirty="0" smtClean="0">
                <a:cs typeface="B Nazanin" pitchFamily="2" charset="-78"/>
              </a:rPr>
              <a:t>بندی یا کلاسترینگ می</a:t>
            </a:r>
            <a:r>
              <a:rPr lang="fa-IR" b="1" dirty="0">
                <a:latin typeface="Calibri" pitchFamily="34" charset="0"/>
                <a:cs typeface="B Nazanin" panose="00000400000000000000" pitchFamily="2" charset="-78"/>
              </a:rPr>
              <a:t>‌</a:t>
            </a:r>
            <a:r>
              <a:rPr lang="fa-IR" b="1" dirty="0" smtClean="0">
                <a:cs typeface="B Nazanin" pitchFamily="2" charset="-78"/>
              </a:rPr>
              <a:t>شناسند؛ اگرچه هر یک سرویس های متفاوتی ارائه می</a:t>
            </a:r>
            <a:r>
              <a:rPr lang="fa-IR" b="1" dirty="0">
                <a:latin typeface="Calibri" pitchFamily="34" charset="0"/>
                <a:cs typeface="B Nazanin" panose="00000400000000000000" pitchFamily="2" charset="-78"/>
              </a:rPr>
              <a:t>‌</a:t>
            </a:r>
            <a:r>
              <a:rPr lang="fa-IR" b="1" dirty="0" smtClean="0">
                <a:cs typeface="B Nazanin" pitchFamily="2" charset="-78"/>
              </a:rPr>
              <a:t>دهند.</a:t>
            </a:r>
          </a:p>
          <a:p>
            <a:pPr marL="355600" indent="-260350" algn="just" rtl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fa-IR" b="1" dirty="0" smtClean="0">
              <a:cs typeface="B Nazanin" pitchFamily="2" charset="-78"/>
            </a:endParaRPr>
          </a:p>
          <a:p>
            <a:pPr marL="355600" indent="-260350" algn="just" rtl="1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fa-IR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188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مجازی سازی پردازش </a:t>
            </a:r>
            <a:r>
              <a:rPr lang="en-US" altLang="fa-IR" dirty="0" smtClean="0">
                <a:latin typeface="Calibri" pitchFamily="34" charset="0"/>
              </a:rPr>
              <a:t>Process Virtualization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CD7EDE-1064-4BF3-8DC1-61D2C92F3AB8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12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313" y="998985"/>
            <a:ext cx="8786812" cy="2574031"/>
          </a:xfrm>
          <a:prstGeom prst="rect">
            <a:avLst/>
          </a:prstGeom>
        </p:spPr>
        <p:txBody>
          <a:bodyPr/>
          <a:lstStyle/>
          <a:p>
            <a:pPr marL="355600" indent="-260350" algn="just" rtl="1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fa-IR" b="1" dirty="0" smtClean="0">
                <a:cs typeface="B Nazanin" pitchFamily="2" charset="-78"/>
              </a:rPr>
              <a:t>پیکربندی یک سیستم به طوری که از دید خارجی چند سیستم دیده شود:</a:t>
            </a:r>
            <a:endParaRPr lang="fa-IR" b="1" dirty="0">
              <a:cs typeface="B Nazanin" pitchFamily="2" charset="-78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14313" y="5445225"/>
            <a:ext cx="8786812" cy="1152128"/>
          </a:xfrm>
          <a:prstGeom prst="rect">
            <a:avLst/>
          </a:prstGeom>
        </p:spPr>
        <p:txBody>
          <a:bodyPr/>
          <a:lstStyle/>
          <a:p>
            <a:pPr marL="355600" indent="-260350" algn="just" rtl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b="1" dirty="0" smtClean="0">
                <a:cs typeface="B Nazanin" pitchFamily="2" charset="-78"/>
              </a:rPr>
              <a:t>نرم افزار ماشین مجازی کل پشته نرم افزار را که سیستم را می</a:t>
            </a:r>
            <a:r>
              <a:rPr lang="fa-IR" b="1" dirty="0">
                <a:latin typeface="Calibri" pitchFamily="34" charset="0"/>
                <a:cs typeface="B Nazanin" panose="00000400000000000000" pitchFamily="2" charset="-78"/>
              </a:rPr>
              <a:t>‌</a:t>
            </a:r>
            <a:r>
              <a:rPr lang="fa-IR" b="1" dirty="0" smtClean="0">
                <a:cs typeface="B Nazanin" pitchFamily="2" charset="-78"/>
              </a:rPr>
              <a:t>سازد در داخل فایل ماشین مجازی کپسوله می</a:t>
            </a:r>
            <a:r>
              <a:rPr lang="fa-IR" b="1" dirty="0">
                <a:latin typeface="Calibri" pitchFamily="34" charset="0"/>
                <a:cs typeface="B Nazanin" panose="00000400000000000000" pitchFamily="2" charset="-78"/>
              </a:rPr>
              <a:t>‌</a:t>
            </a:r>
            <a:r>
              <a:rPr lang="fa-IR" b="1" dirty="0" smtClean="0">
                <a:cs typeface="B Nazanin" pitchFamily="2" charset="-78"/>
              </a:rPr>
              <a:t>کند.</a:t>
            </a:r>
          </a:p>
          <a:p>
            <a:pPr marL="355600" indent="-260350" algn="just" rtl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b="1" dirty="0" smtClean="0"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فوق ناظر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(Hypervisor)</a:t>
            </a:r>
            <a:r>
              <a:rPr lang="fa-IR" b="1" dirty="0" smtClean="0">
                <a:cs typeface="B Nazanin" pitchFamily="2" charset="-78"/>
              </a:rPr>
              <a:t> می</a:t>
            </a:r>
            <a:r>
              <a:rPr lang="fa-IR" b="1" dirty="0">
                <a:latin typeface="Calibri" pitchFamily="34" charset="0"/>
                <a:cs typeface="B Nazanin" panose="00000400000000000000" pitchFamily="2" charset="-78"/>
              </a:rPr>
              <a:t>‌</a:t>
            </a:r>
            <a:r>
              <a:rPr lang="fa-IR" b="1" dirty="0" smtClean="0">
                <a:cs typeface="B Nazanin" pitchFamily="2" charset="-78"/>
              </a:rPr>
              <a:t>تواند یک یا چند ماشین مجازی را بر روی یک ماشین فیزیکی اجرا کند.</a:t>
            </a:r>
          </a:p>
          <a:p>
            <a:pPr marL="355600" indent="-260350" algn="just" rtl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fa-IR" b="1" dirty="0" smtClean="0">
              <a:cs typeface="B Nazanin" pitchFamily="2" charset="-78"/>
            </a:endParaRPr>
          </a:p>
          <a:p>
            <a:pPr marL="355600" indent="-260350" algn="just" rtl="1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fa-IR" b="1" dirty="0">
              <a:cs typeface="B Nazanin" pitchFamily="2" charset="-78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77" y="1601695"/>
            <a:ext cx="5430167" cy="393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860032" y="1676478"/>
            <a:ext cx="3744417" cy="1968546"/>
          </a:xfrm>
          <a:prstGeom prst="rect">
            <a:avLst/>
          </a:prstGeom>
        </p:spPr>
        <p:txBody>
          <a:bodyPr/>
          <a:lstStyle/>
          <a:p>
            <a:pPr marL="95250" algn="just" rtl="1">
              <a:spcAft>
                <a:spcPts val="600"/>
              </a:spcAft>
              <a:defRPr/>
            </a:pPr>
            <a:r>
              <a:rPr lang="fa-IR" b="1" dirty="0" smtClean="0"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دونوع فوق ناظر وجود دارد:</a:t>
            </a:r>
          </a:p>
          <a:p>
            <a:pPr marL="95250" algn="just" rtl="1">
              <a:spcAft>
                <a:spcPts val="600"/>
              </a:spcAft>
              <a:defRPr/>
            </a:pPr>
            <a:r>
              <a:rPr lang="fa-IR" b="1" dirty="0" smtClean="0">
                <a:solidFill>
                  <a:srgbClr val="00B050"/>
                </a:solidFill>
                <a:cs typeface="B Nazanin" pitchFamily="2" charset="-78"/>
              </a:rPr>
              <a:t>1- بر روی سیستم فیزیکی اجرا می</a:t>
            </a:r>
            <a:r>
              <a:rPr lang="fa-IR" b="1" dirty="0">
                <a:latin typeface="Calibri" pitchFamily="34" charset="0"/>
                <a:cs typeface="B Nazanin" panose="00000400000000000000" pitchFamily="2" charset="-78"/>
              </a:rPr>
              <a:t>‌</a:t>
            </a:r>
            <a:r>
              <a:rPr lang="fa-IR" b="1" dirty="0" smtClean="0">
                <a:solidFill>
                  <a:srgbClr val="00B050"/>
                </a:solidFill>
                <a:cs typeface="B Nazanin" pitchFamily="2" charset="-78"/>
              </a:rPr>
              <a:t>شود.</a:t>
            </a:r>
          </a:p>
          <a:p>
            <a:pPr marL="95250" algn="just" rtl="1">
              <a:spcAft>
                <a:spcPts val="600"/>
              </a:spcAft>
              <a:defRPr/>
            </a:pPr>
            <a:r>
              <a:rPr lang="fa-IR" b="1" dirty="0" smtClean="0">
                <a:solidFill>
                  <a:srgbClr val="00B050"/>
                </a:solidFill>
                <a:cs typeface="B Nazanin" pitchFamily="2" charset="-78"/>
              </a:rPr>
              <a:t>2- ماشین مجازی را به عنوان یک پروسس در سیستم عامل نصب شده بر روی سخت افزار اجرا می</a:t>
            </a:r>
            <a:r>
              <a:rPr lang="fa-IR" b="1" dirty="0">
                <a:latin typeface="Calibri" pitchFamily="34" charset="0"/>
                <a:cs typeface="B Nazanin" panose="00000400000000000000" pitchFamily="2" charset="-78"/>
              </a:rPr>
              <a:t>‌</a:t>
            </a:r>
            <a:r>
              <a:rPr lang="fa-IR" b="1" dirty="0" smtClean="0">
                <a:solidFill>
                  <a:srgbClr val="00B050"/>
                </a:solidFill>
                <a:cs typeface="B Nazanin" pitchFamily="2" charset="-78"/>
              </a:rPr>
              <a:t>کند.</a:t>
            </a:r>
            <a:endParaRPr lang="fa-IR" b="1" dirty="0">
              <a:solidFill>
                <a:srgbClr val="00B05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787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مجازی سازی پردازش </a:t>
            </a:r>
            <a:r>
              <a:rPr lang="en-US" altLang="fa-IR" dirty="0" smtClean="0">
                <a:latin typeface="Calibri" pitchFamily="34" charset="0"/>
              </a:rPr>
              <a:t>Process Virtualization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CD7EDE-1064-4BF3-8DC1-61D2C92F3AB8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13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24744"/>
            <a:ext cx="4248472" cy="5544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1"/>
            <a:r>
              <a:rPr lang="fa-IR" b="1" dirty="0" smtClean="0">
                <a:solidFill>
                  <a:srgbClr val="FFFF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فوق ناظر نوع 1</a:t>
            </a:r>
          </a:p>
          <a:p>
            <a:pPr algn="just" rtl="1"/>
            <a:endParaRPr lang="fa-IR" b="1" dirty="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/>
            <a:endParaRPr lang="fa-IR" b="1" dirty="0" smtClean="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/>
            <a:endParaRPr lang="fa-IR" b="1" dirty="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/>
            <a:endParaRPr lang="fa-IR" b="1" dirty="0" smtClean="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/>
            <a:endParaRPr lang="fa-IR" b="1" dirty="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/>
            <a:endParaRPr lang="fa-IR" b="1" dirty="0" smtClean="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/>
            <a:endParaRPr lang="fa-IR" b="1" dirty="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/>
            <a:endParaRPr lang="fa-IR" b="1" dirty="0" smtClean="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/>
            <a:endParaRPr lang="fa-IR" b="1" dirty="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/>
            <a:endParaRPr lang="fa-IR" b="1" dirty="0" smtClean="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/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از آنجایی که </a:t>
            </a:r>
            <a:r>
              <a:rPr lang="en-US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Hypervisor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نوع 1 مستقیماً روی سخت افزار اجرا </a:t>
            </a:r>
            <a:r>
              <a:rPr lang="fa-IR" b="1" dirty="0">
                <a:latin typeface="Calibri" panose="020F0502020204030204" pitchFamily="34" charset="0"/>
                <a:cs typeface="B Nazanin" panose="00000400000000000000" pitchFamily="2" charset="-78"/>
              </a:rPr>
              <a:t>می‌شود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، معمولا دارای کارایی و </a:t>
            </a:r>
            <a:r>
              <a:rPr lang="fa-IR" b="1" dirty="0">
                <a:latin typeface="Calibri" panose="020F0502020204030204" pitchFamily="34" charset="0"/>
                <a:cs typeface="B Nazanin" panose="00000400000000000000" pitchFamily="2" charset="-78"/>
              </a:rPr>
              <a:t>بهره‌وری 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بهتر، دسترسی بالاتر و امنیت بیشتری نسبت به دیگر </a:t>
            </a:r>
            <a:r>
              <a:rPr lang="en-US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Hypervisor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ها دارد.</a:t>
            </a:r>
          </a:p>
          <a:p>
            <a:pPr algn="just" rtl="1"/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بعضی از محصولات مجازی سازی نوع 1 عبارتند از: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 smtClean="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smtClean="0">
                <a:solidFill>
                  <a:srgbClr val="92D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Citrix </a:t>
            </a:r>
            <a:r>
              <a:rPr lang="en-US" b="1" dirty="0" smtClean="0">
                <a:solidFill>
                  <a:srgbClr val="92D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Xen Server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92D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Vmware</a:t>
            </a:r>
            <a:r>
              <a:rPr lang="en-US" b="1" dirty="0" smtClean="0">
                <a:solidFill>
                  <a:srgbClr val="92D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ESX/</a:t>
            </a:r>
            <a:r>
              <a:rPr lang="en-US" b="1" dirty="0" err="1" smtClean="0">
                <a:solidFill>
                  <a:srgbClr val="92D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ESXi</a:t>
            </a:r>
            <a:r>
              <a:rPr lang="en-US" b="1" dirty="0" smtClean="0">
                <a:solidFill>
                  <a:srgbClr val="92D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Server</a:t>
            </a:r>
            <a:endParaRPr lang="fa-IR" b="1" dirty="0" smtClean="0">
              <a:solidFill>
                <a:srgbClr val="92D05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/>
            <a:endParaRPr lang="en-US" b="1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4008" y="1124744"/>
            <a:ext cx="4248472" cy="5544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fa-IR" b="1" dirty="0" smtClean="0">
                <a:solidFill>
                  <a:srgbClr val="FFFF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فوق ناظر نوع 2</a:t>
            </a:r>
          </a:p>
          <a:p>
            <a:pPr algn="just" rtl="1"/>
            <a:endParaRPr lang="fa-IR" b="1" dirty="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/>
            <a:endParaRPr lang="fa-IR" b="1" dirty="0" smtClean="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/>
            <a:endParaRPr lang="fa-IR" b="1" dirty="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/>
            <a:endParaRPr lang="fa-IR" b="1" dirty="0" smtClean="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/>
            <a:endParaRPr lang="fa-IR" b="1" dirty="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/>
            <a:endParaRPr lang="fa-IR" b="1" dirty="0" smtClean="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/>
            <a:endParaRPr lang="fa-IR" b="1" dirty="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/>
            <a:endParaRPr lang="fa-IR" b="1" dirty="0" smtClean="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/>
            <a:endParaRPr lang="fa-IR" b="1" dirty="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/>
            <a:endParaRPr lang="fa-IR" b="1" dirty="0" smtClean="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/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بر روی سیستم عامل نص</a:t>
            </a:r>
            <a:r>
              <a:rPr lang="fa-IR" b="1" dirty="0">
                <a:latin typeface="Calibri" panose="020F0502020204030204" pitchFamily="34" charset="0"/>
                <a:cs typeface="B Nazanin" panose="00000400000000000000" pitchFamily="2" charset="-78"/>
              </a:rPr>
              <a:t>ب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شده بر روی کامپیوتر میزبان اجرا </a:t>
            </a:r>
            <a:r>
              <a:rPr lang="fa-IR" b="1" dirty="0">
                <a:latin typeface="Calibri" panose="020F0502020204030204" pitchFamily="34" charset="0"/>
                <a:cs typeface="B Nazanin" panose="00000400000000000000" pitchFamily="2" charset="-78"/>
              </a:rPr>
              <a:t>می‌شود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. با مقایسه بین دو </a:t>
            </a:r>
            <a:r>
              <a:rPr lang="en-US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Hypervisor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متوجه </a:t>
            </a:r>
            <a:r>
              <a:rPr lang="fa-IR" b="1" dirty="0">
                <a:latin typeface="Calibri" panose="020F0502020204030204" pitchFamily="34" charset="0"/>
                <a:cs typeface="B Nazanin" panose="00000400000000000000" pitchFamily="2" charset="-78"/>
              </a:rPr>
              <a:t>می‌شویم 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که نوع 2 یک لایه </a:t>
            </a:r>
            <a:r>
              <a:rPr lang="fa-IR" b="1" dirty="0">
                <a:latin typeface="Calibri" panose="020F0502020204030204" pitchFamily="34" charset="0"/>
                <a:cs typeface="B Nazanin" panose="00000400000000000000" pitchFamily="2" charset="-78"/>
              </a:rPr>
              <a:t>اضافه‌تر 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بین سیستم </a:t>
            </a:r>
            <a:r>
              <a:rPr lang="fa-IR" b="1" dirty="0">
                <a:latin typeface="Calibri" panose="020F0502020204030204" pitchFamily="34" charset="0"/>
                <a:cs typeface="B Nazanin" panose="00000400000000000000" pitchFamily="2" charset="-78"/>
              </a:rPr>
              <a:t>عامل‌های 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مهمان و سخت افزار دارد که این بار اضافی را به سیستم تحمیل </a:t>
            </a:r>
            <a:r>
              <a:rPr lang="fa-IR" b="1" dirty="0">
                <a:latin typeface="Calibri" panose="020F0502020204030204" pitchFamily="34" charset="0"/>
                <a:cs typeface="B Nazanin" panose="00000400000000000000" pitchFamily="2" charset="-78"/>
              </a:rPr>
              <a:t>می‌کند</a:t>
            </a:r>
            <a:r>
              <a:rPr lang="fa-IR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92D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Microsoft Virtual PC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92D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VMware Workstation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92D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VMware Server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92D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Oracle Virtual Box</a:t>
            </a:r>
            <a:endParaRPr lang="fa-IR" b="1" dirty="0">
              <a:solidFill>
                <a:srgbClr val="92D05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/>
            <a:endParaRPr lang="fa-IR" b="1" dirty="0" smtClean="0">
              <a:solidFill>
                <a:srgbClr val="92D05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/>
            <a:endParaRPr lang="en-US" b="1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63" y="1556792"/>
            <a:ext cx="3362785" cy="2574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422" y="1556792"/>
            <a:ext cx="3073644" cy="257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مجازی سازی شبکه </a:t>
            </a:r>
            <a:r>
              <a:rPr lang="en-US" altLang="fa-IR" dirty="0" smtClean="0">
                <a:latin typeface="Calibri" pitchFamily="34" charset="0"/>
              </a:rPr>
              <a:t>Network Virtualization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CD7EDE-1064-4BF3-8DC1-61D2C92F3AB8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14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313" y="998985"/>
            <a:ext cx="8786812" cy="2574031"/>
          </a:xfrm>
          <a:prstGeom prst="rect">
            <a:avLst/>
          </a:prstGeom>
        </p:spPr>
        <p:txBody>
          <a:bodyPr/>
          <a:lstStyle/>
          <a:p>
            <a:pPr marL="355600" indent="-260350" algn="just" rtl="1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fa-IR" b="1" dirty="0" smtClean="0">
                <a:cs typeface="B Nazanin" pitchFamily="2" charset="-78"/>
              </a:rPr>
              <a:t>اشاره دارد به ابزاری که این امکان را ایجاد می</a:t>
            </a:r>
            <a:r>
              <a:rPr lang="fa-IR" b="1" dirty="0">
                <a:latin typeface="Calibri" pitchFamily="34" charset="0"/>
                <a:cs typeface="B Nazanin" panose="00000400000000000000" pitchFamily="2" charset="-78"/>
              </a:rPr>
              <a:t>‌</a:t>
            </a:r>
            <a:r>
              <a:rPr lang="fa-IR" b="1" dirty="0" smtClean="0">
                <a:cs typeface="B Nazanin" pitchFamily="2" charset="-78"/>
              </a:rPr>
              <a:t>کند تا بتوان دیدی مصنوعی از شبکه ایجاد کرد.</a:t>
            </a:r>
            <a:endParaRPr lang="fa-IR" b="1" dirty="0">
              <a:cs typeface="B Nazanin" pitchFamily="2" charset="-78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14313" y="5445225"/>
            <a:ext cx="8786812" cy="1152128"/>
          </a:xfrm>
          <a:prstGeom prst="rect">
            <a:avLst/>
          </a:prstGeom>
        </p:spPr>
        <p:txBody>
          <a:bodyPr/>
          <a:lstStyle/>
          <a:p>
            <a:pPr marL="355600" indent="-260350" algn="just" rtl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b="1" dirty="0" smtClean="0">
                <a:cs typeface="B Nazanin" pitchFamily="2" charset="-78"/>
              </a:rPr>
              <a:t>مثلاً به یک کامپیوتر شخصی اجازه داده شود تا تنها، سیستم</a:t>
            </a:r>
            <a:r>
              <a:rPr lang="fa-IR" b="1" dirty="0">
                <a:latin typeface="Calibri" pitchFamily="34" charset="0"/>
                <a:cs typeface="B Nazanin" panose="00000400000000000000" pitchFamily="2" charset="-78"/>
              </a:rPr>
              <a:t>‌</a:t>
            </a:r>
            <a:r>
              <a:rPr lang="fa-IR" b="1" dirty="0" smtClean="0">
                <a:cs typeface="B Nazanin" pitchFamily="2" charset="-78"/>
              </a:rPr>
              <a:t>هایی را ببیند که به او اجازه داده شده است و یا مثلاً کاری کرد تا چندین لینک در داخل شبکه یک لینک دیده شوند که مزیت آن بالا بردن کارایی و افزایش اطمینان در شبکه است.</a:t>
            </a:r>
          </a:p>
          <a:p>
            <a:pPr marL="355600" indent="-260350" algn="just" rtl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fa-IR" b="1" dirty="0" smtClean="0">
              <a:cs typeface="B Nazanin" pitchFamily="2" charset="-78"/>
            </a:endParaRPr>
          </a:p>
          <a:p>
            <a:pPr marL="355600" indent="-260350" algn="just" rtl="1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fa-IR" b="1" dirty="0">
              <a:cs typeface="B Nazanin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598" y="1700808"/>
            <a:ext cx="5609706" cy="358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56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مجازی سازی سیستم های ذخیره سازی </a:t>
            </a:r>
            <a:r>
              <a:rPr lang="en-US" altLang="fa-IR" dirty="0" smtClean="0">
                <a:latin typeface="Calibri" pitchFamily="34" charset="0"/>
              </a:rPr>
              <a:t>Storage Virtualization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CD7EDE-1064-4BF3-8DC1-61D2C92F3AB8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15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313" y="998985"/>
            <a:ext cx="8786812" cy="2574031"/>
          </a:xfrm>
          <a:prstGeom prst="rect">
            <a:avLst/>
          </a:prstGeom>
        </p:spPr>
        <p:txBody>
          <a:bodyPr/>
          <a:lstStyle/>
          <a:p>
            <a:pPr marL="355600" indent="-260350" algn="just" rtl="1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fa-IR" b="1" dirty="0" smtClean="0">
                <a:cs typeface="B Nazanin" pitchFamily="2" charset="-78"/>
              </a:rPr>
              <a:t>تکنولوژی اجازه می</a:t>
            </a:r>
            <a:r>
              <a:rPr lang="fa-IR" b="1" dirty="0">
                <a:latin typeface="Calibri" pitchFamily="34" charset="0"/>
                <a:cs typeface="B Nazanin" panose="00000400000000000000" pitchFamily="2" charset="-78"/>
              </a:rPr>
              <a:t>‌</a:t>
            </a:r>
            <a:r>
              <a:rPr lang="fa-IR" b="1" dirty="0" smtClean="0">
                <a:cs typeface="B Nazanin" pitchFamily="2" charset="-78"/>
              </a:rPr>
              <a:t>دهد تا تعداد زیادی سیستم یک واحد ذخیره سازی را بین خود اصطلاحاً </a:t>
            </a:r>
            <a:r>
              <a:rPr lang="en-US" b="1" dirty="0" smtClean="0">
                <a:cs typeface="B Nazanin" pitchFamily="2" charset="-78"/>
              </a:rPr>
              <a:t>Share</a:t>
            </a:r>
            <a:r>
              <a:rPr lang="fa-IR" b="1" dirty="0" smtClean="0">
                <a:cs typeface="B Nazanin" pitchFamily="2" charset="-78"/>
              </a:rPr>
              <a:t> کنند.</a:t>
            </a:r>
            <a:endParaRPr lang="fa-IR" b="1" dirty="0">
              <a:cs typeface="B Nazanin" pitchFamily="2" charset="-78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14313" y="5445225"/>
            <a:ext cx="8786812" cy="1152128"/>
          </a:xfrm>
          <a:prstGeom prst="rect">
            <a:avLst/>
          </a:prstGeom>
        </p:spPr>
        <p:txBody>
          <a:bodyPr/>
          <a:lstStyle/>
          <a:p>
            <a:pPr marL="355600" indent="-260350" algn="just" rtl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b="1" dirty="0" smtClean="0">
                <a:cs typeface="B Nazanin" pitchFamily="2" charset="-78"/>
              </a:rPr>
              <a:t>همچنین اجازه می</a:t>
            </a:r>
            <a:r>
              <a:rPr lang="fa-IR" b="1" dirty="0">
                <a:latin typeface="Calibri" pitchFamily="34" charset="0"/>
                <a:cs typeface="B Nazanin" panose="00000400000000000000" pitchFamily="2" charset="-78"/>
              </a:rPr>
              <a:t>‌</a:t>
            </a:r>
            <a:r>
              <a:rPr lang="fa-IR" b="1" dirty="0" smtClean="0">
                <a:cs typeface="B Nazanin" pitchFamily="2" charset="-78"/>
              </a:rPr>
              <a:t>دهد تا از یک بسته در حال اجرا اصطلاحاً </a:t>
            </a:r>
            <a:r>
              <a:rPr lang="en-US" b="1" dirty="0" smtClean="0">
                <a:cs typeface="B Nazanin" pitchFamily="2" charset="-78"/>
              </a:rPr>
              <a:t>Snapshot</a:t>
            </a:r>
            <a:r>
              <a:rPr lang="fa-IR" b="1" dirty="0" smtClean="0">
                <a:cs typeface="B Nazanin" pitchFamily="2" charset="-78"/>
              </a:rPr>
              <a:t> گرفته شود تا بتوان از این سیستم یک نسخه پشتیبان تهیه کرد بدون اینکه برای </a:t>
            </a:r>
            <a:r>
              <a:rPr lang="en-US" b="1" dirty="0" smtClean="0">
                <a:cs typeface="B Nazanin" pitchFamily="2" charset="-78"/>
              </a:rPr>
              <a:t>Application</a:t>
            </a:r>
            <a:r>
              <a:rPr lang="fa-IR" b="1" dirty="0" smtClean="0">
                <a:cs typeface="B Nazanin" pitchFamily="2" charset="-78"/>
              </a:rPr>
              <a:t> ها و تراکنش</a:t>
            </a:r>
            <a:r>
              <a:rPr lang="fa-IR" b="1" dirty="0">
                <a:latin typeface="Calibri" pitchFamily="34" charset="0"/>
                <a:cs typeface="B Nazanin" panose="00000400000000000000" pitchFamily="2" charset="-78"/>
              </a:rPr>
              <a:t>‌</a:t>
            </a:r>
            <a:r>
              <a:rPr lang="fa-IR" b="1" dirty="0" smtClean="0">
                <a:cs typeface="B Nazanin" pitchFamily="2" charset="-78"/>
              </a:rPr>
              <a:t>های در حال اجرا مشکل ایجاد شود.</a:t>
            </a:r>
          </a:p>
          <a:p>
            <a:pPr marL="355600" indent="-260350" algn="just" rtl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fa-IR" b="1" dirty="0" smtClean="0">
              <a:cs typeface="B Nazanin" pitchFamily="2" charset="-78"/>
            </a:endParaRPr>
          </a:p>
          <a:p>
            <a:pPr marL="355600" indent="-260350" algn="just" rtl="1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fa-IR" b="1" dirty="0">
              <a:cs typeface="B Nazanin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481138"/>
            <a:ext cx="611505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22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494" y="1591759"/>
            <a:ext cx="5678810" cy="39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چند اصطلاح 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CD7EDE-1064-4BF3-8DC1-61D2C92F3AB8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16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313" y="998985"/>
            <a:ext cx="8786812" cy="2574031"/>
          </a:xfrm>
          <a:prstGeom prst="rect">
            <a:avLst/>
          </a:prstGeom>
        </p:spPr>
        <p:txBody>
          <a:bodyPr/>
          <a:lstStyle/>
          <a:p>
            <a:pPr marL="355600" indent="-260350" algn="just" rtl="1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C00000"/>
                </a:solidFill>
                <a:cs typeface="B Nazanin" pitchFamily="2" charset="-78"/>
              </a:rPr>
              <a:t>Cluster</a:t>
            </a:r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 </a:t>
            </a:r>
            <a:r>
              <a:rPr lang="fa-IR" b="1" dirty="0" smtClean="0">
                <a:cs typeface="B Nazanin" pitchFamily="2" charset="-78"/>
              </a:rPr>
              <a:t>: یک کلاستر مجموعه</a:t>
            </a:r>
            <a:r>
              <a:rPr lang="fa-IR" b="1" dirty="0">
                <a:latin typeface="Calibri" pitchFamily="34" charset="0"/>
                <a:cs typeface="B Nazanin" panose="00000400000000000000" pitchFamily="2" charset="-78"/>
              </a:rPr>
              <a:t>‌</a:t>
            </a:r>
            <a:r>
              <a:rPr lang="fa-IR" b="1" dirty="0" smtClean="0">
                <a:cs typeface="B Nazanin" pitchFamily="2" charset="-78"/>
              </a:rPr>
              <a:t>ای از کامپیوترهای جدا از هم است که از طریق شبکه اتصالی بسیار پرسرعت به یکدیگر متصل شده</a:t>
            </a:r>
            <a:r>
              <a:rPr lang="fa-IR" b="1" dirty="0">
                <a:latin typeface="Calibri" pitchFamily="34" charset="0"/>
                <a:cs typeface="B Nazanin" panose="00000400000000000000" pitchFamily="2" charset="-78"/>
              </a:rPr>
              <a:t>‌</a:t>
            </a:r>
            <a:r>
              <a:rPr lang="fa-IR" b="1" dirty="0" smtClean="0">
                <a:cs typeface="B Nazanin" pitchFamily="2" charset="-78"/>
              </a:rPr>
              <a:t>اند. </a:t>
            </a:r>
            <a:endParaRPr lang="fa-IR" b="1" dirty="0">
              <a:cs typeface="B Nazanin" pitchFamily="2" charset="-78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14313" y="5445225"/>
            <a:ext cx="8786812" cy="1152128"/>
          </a:xfrm>
          <a:prstGeom prst="rect">
            <a:avLst/>
          </a:prstGeom>
        </p:spPr>
        <p:txBody>
          <a:bodyPr/>
          <a:lstStyle/>
          <a:p>
            <a:pPr marL="355600" indent="-260350" algn="just" rtl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b="1" dirty="0" smtClean="0">
                <a:cs typeface="B Nazanin" pitchFamily="2" charset="-78"/>
              </a:rPr>
              <a:t>عملکرد یک کلاستر را می</a:t>
            </a:r>
            <a:r>
              <a:rPr lang="fa-IR" b="1" dirty="0">
                <a:latin typeface="Calibri" pitchFamily="34" charset="0"/>
                <a:cs typeface="B Nazanin" panose="00000400000000000000" pitchFamily="2" charset="-78"/>
              </a:rPr>
              <a:t>‌</a:t>
            </a:r>
            <a:r>
              <a:rPr lang="fa-IR" b="1" dirty="0" smtClean="0">
                <a:cs typeface="B Nazanin" pitchFamily="2" charset="-78"/>
              </a:rPr>
              <a:t>توان بسیار مشابه با یک </a:t>
            </a:r>
            <a:r>
              <a:rPr lang="en-US" b="1" dirty="0" smtClean="0">
                <a:cs typeface="B Nazanin" pitchFamily="2" charset="-78"/>
              </a:rPr>
              <a:t>Multiprocessor</a:t>
            </a:r>
            <a:r>
              <a:rPr lang="fa-IR" b="1" dirty="0" smtClean="0">
                <a:cs typeface="B Nazanin" pitchFamily="2" charset="-78"/>
              </a:rPr>
              <a:t> دانست با این تفاوت که یک کلاستر مزایای زیادی همچون قابلیت توسعه – کارایی و هزینه کمتر آن دارد.</a:t>
            </a:r>
          </a:p>
          <a:p>
            <a:pPr marL="355600" indent="-260350" algn="just" rtl="1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fa-IR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3404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چند اصطلاح 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CD7EDE-1064-4BF3-8DC1-61D2C92F3AB8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17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313" y="998985"/>
            <a:ext cx="8786812" cy="2574031"/>
          </a:xfrm>
          <a:prstGeom prst="rect">
            <a:avLst/>
          </a:prstGeom>
        </p:spPr>
        <p:txBody>
          <a:bodyPr/>
          <a:lstStyle/>
          <a:p>
            <a:pPr marL="355600" indent="-260350" algn="just" rtl="1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مجازی سازی سرور </a:t>
            </a:r>
            <a:r>
              <a:rPr lang="fa-IR" b="1" dirty="0" smtClean="0">
                <a:cs typeface="B Nazanin" pitchFamily="2" charset="-78"/>
              </a:rPr>
              <a:t>: همان استفاده از تکنولوژی ماشین مجازی و یا مجازی سازی سیتم عامل و بخش بندی برای راه اندازی چندین سرور مجازی با بارِ کاری مجزا بر روی یک سرور فیزیکی است.</a:t>
            </a:r>
            <a:endParaRPr lang="fa-IR" b="1" dirty="0">
              <a:cs typeface="B Nazanin" pitchFamily="2" charset="-78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14313" y="5445225"/>
            <a:ext cx="8786812" cy="1152128"/>
          </a:xfrm>
          <a:prstGeom prst="rect">
            <a:avLst/>
          </a:prstGeom>
        </p:spPr>
        <p:txBody>
          <a:bodyPr/>
          <a:lstStyle/>
          <a:p>
            <a:pPr marL="355600" indent="-260350" algn="just" rtl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b="1" dirty="0" smtClean="0">
                <a:cs typeface="B Nazanin" pitchFamily="2" charset="-78"/>
              </a:rPr>
              <a:t>اگر تکنولوژی مجازی سازی سیستم عامل و بخش بندی برای این کار استفاده شود تمام بارِ کاری بایستی توسط یک سیستم عامل منفرد انجام شود و اگر تکنولوژی ماشین مجازی استفاده شود هر ماشین مجازی یک سیستم عامل را اجرا می</a:t>
            </a:r>
            <a:r>
              <a:rPr lang="fa-IR" b="1" dirty="0">
                <a:latin typeface="Calibri" pitchFamily="34" charset="0"/>
                <a:cs typeface="B Nazanin" panose="00000400000000000000" pitchFamily="2" charset="-78"/>
              </a:rPr>
              <a:t>‌</a:t>
            </a:r>
            <a:r>
              <a:rPr lang="fa-IR" b="1" dirty="0" smtClean="0">
                <a:cs typeface="B Nazanin" pitchFamily="2" charset="-78"/>
              </a:rPr>
              <a:t>کند.</a:t>
            </a:r>
          </a:p>
          <a:p>
            <a:pPr marL="355600" indent="-260350" algn="just" rtl="1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fa-IR" b="1" dirty="0">
              <a:cs typeface="B Nazanin" pitchFamily="2" charset="-78"/>
            </a:endParaRPr>
          </a:p>
        </p:txBody>
      </p:sp>
      <p:pic>
        <p:nvPicPr>
          <p:cNvPr id="6146" name="Picture 2" descr="http://ableit.ca/wp-content/uploads/2014/12/virtual-ser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841" y="1988840"/>
            <a:ext cx="5660319" cy="359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67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چند اصطلاح 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CD7EDE-1064-4BF3-8DC1-61D2C92F3AB8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18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313" y="998985"/>
            <a:ext cx="8786812" cy="2574031"/>
          </a:xfrm>
          <a:prstGeom prst="rect">
            <a:avLst/>
          </a:prstGeom>
        </p:spPr>
        <p:txBody>
          <a:bodyPr/>
          <a:lstStyle/>
          <a:p>
            <a:pPr marL="355600" indent="-260350" algn="just" rtl="1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C00000"/>
                </a:solidFill>
                <a:cs typeface="B Nazanin" pitchFamily="2" charset="-78"/>
              </a:rPr>
              <a:t>Host</a:t>
            </a:r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 </a:t>
            </a:r>
            <a:r>
              <a:rPr lang="fa-IR" b="1" dirty="0" smtClean="0">
                <a:cs typeface="B Nazanin" pitchFamily="2" charset="-78"/>
              </a:rPr>
              <a:t>: کامپیوتری فیزیکی می</a:t>
            </a:r>
            <a:r>
              <a:rPr lang="fa-IR" b="1" dirty="0">
                <a:latin typeface="Calibri" pitchFamily="34" charset="0"/>
                <a:cs typeface="B Nazanin" panose="00000400000000000000" pitchFamily="2" charset="-78"/>
              </a:rPr>
              <a:t>‌</a:t>
            </a:r>
            <a:r>
              <a:rPr lang="fa-IR" b="1" dirty="0" smtClean="0">
                <a:cs typeface="B Nazanin" pitchFamily="2" charset="-78"/>
              </a:rPr>
              <a:t>باشد که بر روی آن نرم افزار مجازی سازی مانند </a:t>
            </a:r>
            <a:r>
              <a:rPr lang="en-US" b="1" dirty="0" err="1" smtClean="0">
                <a:cs typeface="B Nazanin" pitchFamily="2" charset="-78"/>
              </a:rPr>
              <a:t>ESXi</a:t>
            </a:r>
            <a:r>
              <a:rPr lang="fa-IR" b="1" dirty="0" smtClean="0">
                <a:cs typeface="B Nazanin" pitchFamily="2" charset="-78"/>
              </a:rPr>
              <a:t> برای اجرای ماشین</a:t>
            </a:r>
            <a:r>
              <a:rPr lang="fa-IR" b="1" dirty="0">
                <a:latin typeface="Calibri" pitchFamily="34" charset="0"/>
                <a:cs typeface="B Nazanin" panose="00000400000000000000" pitchFamily="2" charset="-78"/>
              </a:rPr>
              <a:t>‌</a:t>
            </a:r>
            <a:r>
              <a:rPr lang="fa-IR" b="1" dirty="0" smtClean="0">
                <a:cs typeface="B Nazanin" pitchFamily="2" charset="-78"/>
              </a:rPr>
              <a:t>های مجازی استفاده می</a:t>
            </a:r>
            <a:r>
              <a:rPr lang="fa-IR" b="1" dirty="0">
                <a:latin typeface="Calibri" pitchFamily="34" charset="0"/>
                <a:cs typeface="B Nazanin" panose="00000400000000000000" pitchFamily="2" charset="-78"/>
              </a:rPr>
              <a:t>‌</a:t>
            </a:r>
            <a:r>
              <a:rPr lang="fa-IR" b="1" dirty="0" smtClean="0">
                <a:cs typeface="B Nazanin" pitchFamily="2" charset="-78"/>
              </a:rPr>
              <a:t>شود. </a:t>
            </a:r>
            <a:r>
              <a:rPr lang="en-US" b="1" dirty="0" smtClean="0">
                <a:cs typeface="B Nazanin" pitchFamily="2" charset="-78"/>
              </a:rPr>
              <a:t>Host</a:t>
            </a:r>
            <a:r>
              <a:rPr lang="fa-IR" b="1" dirty="0" smtClean="0">
                <a:cs typeface="B Nazanin" pitchFamily="2" charset="-78"/>
              </a:rPr>
              <a:t> منابع مورد نیاز ماشین</a:t>
            </a:r>
            <a:r>
              <a:rPr lang="fa-IR" b="1" dirty="0">
                <a:latin typeface="Calibri" pitchFamily="34" charset="0"/>
                <a:cs typeface="B Nazanin" panose="00000400000000000000" pitchFamily="2" charset="-78"/>
              </a:rPr>
              <a:t>‌</a:t>
            </a:r>
            <a:r>
              <a:rPr lang="fa-IR" b="1" dirty="0" smtClean="0">
                <a:cs typeface="B Nazanin" pitchFamily="2" charset="-78"/>
              </a:rPr>
              <a:t>های مجازی مثل : </a:t>
            </a:r>
            <a:r>
              <a:rPr lang="en-US" b="1" dirty="0" smtClean="0">
                <a:cs typeface="B Nazanin" pitchFamily="2" charset="-78"/>
              </a:rPr>
              <a:t>CPU</a:t>
            </a:r>
            <a:r>
              <a:rPr lang="fa-IR" b="1" dirty="0" smtClean="0">
                <a:cs typeface="B Nazanin" pitchFamily="2" charset="-78"/>
              </a:rPr>
              <a:t> و </a:t>
            </a:r>
            <a:r>
              <a:rPr lang="en-US" b="1" dirty="0" smtClean="0">
                <a:cs typeface="B Nazanin" pitchFamily="2" charset="-78"/>
              </a:rPr>
              <a:t>Memory</a:t>
            </a:r>
            <a:r>
              <a:rPr lang="fa-IR" b="1" dirty="0" smtClean="0">
                <a:cs typeface="B Nazanin" pitchFamily="2" charset="-78"/>
              </a:rPr>
              <a:t> را فراهم می</a:t>
            </a:r>
            <a:r>
              <a:rPr lang="fa-IR" b="1" dirty="0">
                <a:latin typeface="Calibri" pitchFamily="34" charset="0"/>
                <a:cs typeface="B Nazanin" panose="00000400000000000000" pitchFamily="2" charset="-78"/>
              </a:rPr>
              <a:t>‌</a:t>
            </a:r>
            <a:r>
              <a:rPr lang="fa-IR" b="1" dirty="0" smtClean="0">
                <a:cs typeface="B Nazanin" pitchFamily="2" charset="-78"/>
              </a:rPr>
              <a:t>کند و اجازه دسترسی به شبکه ومحل ذخیره اطلاعات را به ماشین می</a:t>
            </a:r>
            <a:r>
              <a:rPr lang="fa-IR" b="1" dirty="0">
                <a:latin typeface="Calibri" pitchFamily="34" charset="0"/>
                <a:cs typeface="B Nazanin" panose="00000400000000000000" pitchFamily="2" charset="-78"/>
              </a:rPr>
              <a:t>‌</a:t>
            </a:r>
            <a:r>
              <a:rPr lang="fa-IR" b="1" dirty="0" smtClean="0">
                <a:cs typeface="B Nazanin" pitchFamily="2" charset="-78"/>
              </a:rPr>
              <a:t>دهد.</a:t>
            </a:r>
          </a:p>
          <a:p>
            <a:pPr marL="355600" indent="-260350" algn="just" rtl="1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rgbClr val="C00000"/>
                </a:solidFill>
                <a:cs typeface="B Nazanin" pitchFamily="2" charset="-78"/>
              </a:rPr>
              <a:t>Vmware</a:t>
            </a:r>
            <a:r>
              <a:rPr lang="en-US" b="1" dirty="0" smtClean="0">
                <a:solidFill>
                  <a:srgbClr val="C00000"/>
                </a:solidFill>
                <a:cs typeface="B Nazanin" pitchFamily="2" charset="-78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cs typeface="B Nazanin" pitchFamily="2" charset="-78"/>
              </a:rPr>
              <a:t>ESXi</a:t>
            </a:r>
            <a:r>
              <a:rPr lang="fa-IR" b="1" dirty="0" smtClean="0">
                <a:cs typeface="B Nazanin" pitchFamily="2" charset="-78"/>
              </a:rPr>
              <a:t> : هسته تکنولوژی است که به شما اجازه ساخت ماشین مجازی و اختصاص منابع به ماشین را می</a:t>
            </a:r>
            <a:r>
              <a:rPr lang="fa-IR" b="1" dirty="0">
                <a:latin typeface="Calibri" pitchFamily="34" charset="0"/>
                <a:cs typeface="B Nazanin" panose="00000400000000000000" pitchFamily="2" charset="-78"/>
              </a:rPr>
              <a:t>‌</a:t>
            </a:r>
            <a:r>
              <a:rPr lang="fa-IR" b="1" dirty="0" smtClean="0">
                <a:cs typeface="B Nazanin" pitchFamily="2" charset="-78"/>
              </a:rPr>
              <a:t>دهد. مستقل از سیستم عامل است و کارهایی چون : کنترل دستیابی کاربر – پشتیبان گیری از اطلاعات و هرکاری که موجب امن تر شدن </a:t>
            </a:r>
            <a:r>
              <a:rPr lang="fa-IR" b="1" smtClean="0">
                <a:cs typeface="B Nazanin" pitchFamily="2" charset="-78"/>
              </a:rPr>
              <a:t>ماشین می</a:t>
            </a:r>
            <a:r>
              <a:rPr lang="fa-IR" b="1">
                <a:latin typeface="Calibri" pitchFamily="34" charset="0"/>
                <a:cs typeface="B Nazanin" panose="00000400000000000000" pitchFamily="2" charset="-78"/>
              </a:rPr>
              <a:t>‌</a:t>
            </a:r>
            <a:r>
              <a:rPr lang="fa-IR" b="1" smtClean="0">
                <a:cs typeface="B Nazanin" pitchFamily="2" charset="-78"/>
              </a:rPr>
              <a:t>شود </a:t>
            </a:r>
            <a:r>
              <a:rPr lang="fa-IR" b="1" dirty="0" smtClean="0">
                <a:cs typeface="B Nazanin" pitchFamily="2" charset="-78"/>
              </a:rPr>
              <a:t>را بر عهده دارد.</a:t>
            </a:r>
            <a:endParaRPr lang="fa-IR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124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10"/>
          <p:cNvSpPr txBox="1">
            <a:spLocks/>
          </p:cNvSpPr>
          <p:nvPr/>
        </p:nvSpPr>
        <p:spPr bwMode="auto">
          <a:xfrm>
            <a:off x="142875" y="142875"/>
            <a:ext cx="88296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17463" algn="r" rtl="1">
              <a:lnSpc>
                <a:spcPts val="23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fa-IR" altLang="fa-IR" sz="2800" b="1" dirty="0">
                <a:solidFill>
                  <a:srgbClr val="0070C0"/>
                </a:solidFill>
                <a:latin typeface="Calibri" pitchFamily="34" charset="0"/>
                <a:cs typeface="B Nazanin" panose="00000400000000000000" pitchFamily="2" charset="-78"/>
              </a:rPr>
              <a:t>منبع درس</a:t>
            </a:r>
            <a:endParaRPr lang="en-US" altLang="fa-IR" sz="2800" b="1" dirty="0">
              <a:solidFill>
                <a:srgbClr val="0070C0"/>
              </a:solidFill>
              <a:latin typeface="Calibri" pitchFamily="34" charset="0"/>
              <a:cs typeface="B Nazanin" panose="00000400000000000000" pitchFamily="2" charset="-78"/>
            </a:endParaRPr>
          </a:p>
        </p:txBody>
      </p:sp>
      <p:sp>
        <p:nvSpPr>
          <p:cNvPr id="1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286851-1419-4AE4-8FAF-2C3653F6BAEA}" type="slidenum">
              <a:rPr lang="en-US">
                <a:latin typeface="Calibri" panose="020F0502020204030204" pitchFamily="34" charset="0"/>
                <a:cs typeface="Nazanin" pitchFamily="2" charset="-78"/>
              </a:rPr>
              <a:pPr>
                <a:defRPr/>
              </a:pPr>
              <a:t>2</a:t>
            </a:fld>
            <a:endParaRPr lang="en-US" dirty="0">
              <a:latin typeface="Calibri" panose="020F0502020204030204" pitchFamily="34" charset="0"/>
              <a:cs typeface="Nazanin" pitchFamily="2" charset="-78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323850" y="933450"/>
            <a:ext cx="8572500" cy="5591175"/>
          </a:xfrm>
          <a:prstGeom prst="rect">
            <a:avLst/>
          </a:prstGeom>
        </p:spPr>
        <p:txBody>
          <a:bodyPr/>
          <a:lstStyle/>
          <a:p>
            <a:pPr algn="justLow" rtl="1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SzPct val="80000"/>
              <a:defRPr/>
            </a:pPr>
            <a:r>
              <a:rPr lang="fa-IR" sz="2000" b="1" dirty="0" smtClean="0">
                <a:solidFill>
                  <a:srgbClr val="00B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1- </a:t>
            </a:r>
            <a:r>
              <a:rPr lang="en-US" sz="2000" b="1" dirty="0" smtClean="0">
                <a:solidFill>
                  <a:srgbClr val="00B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VCP </a:t>
            </a:r>
            <a:r>
              <a:rPr lang="en-US" sz="2000" b="1" dirty="0" err="1" smtClean="0">
                <a:solidFill>
                  <a:srgbClr val="00B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Vmware</a:t>
            </a:r>
            <a:r>
              <a:rPr lang="en-US" sz="2000" b="1" dirty="0" smtClean="0">
                <a:solidFill>
                  <a:srgbClr val="00B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Certified Professional on vSphere 4</a:t>
            </a:r>
            <a:endParaRPr lang="fa-IR" sz="2000" b="1" dirty="0">
              <a:solidFill>
                <a:srgbClr val="00B05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Low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fa-IR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مؤلف : </a:t>
            </a:r>
            <a:r>
              <a:rPr lang="en-US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Perry, Brian</a:t>
            </a:r>
            <a:r>
              <a:rPr lang="fa-IR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سال 2011</a:t>
            </a:r>
            <a:r>
              <a:rPr lang="en-US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wiley</a:t>
            </a:r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en-US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Technology Pub </a:t>
            </a:r>
            <a:endParaRPr lang="fa-IR" sz="2000" b="1" dirty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Low" rtl="1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SzPct val="80000"/>
              <a:defRPr/>
            </a:pPr>
            <a:endParaRPr lang="fa-IR" sz="2000" b="1" dirty="0">
              <a:solidFill>
                <a:srgbClr val="00B05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Low" rtl="1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SzPct val="80000"/>
              <a:defRPr/>
            </a:pPr>
            <a:r>
              <a:rPr lang="fa-IR" sz="2000" b="1" dirty="0">
                <a:solidFill>
                  <a:srgbClr val="00B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2- </a:t>
            </a:r>
            <a:r>
              <a:rPr lang="en-US" sz="2000" b="1" dirty="0" err="1" smtClean="0">
                <a:solidFill>
                  <a:srgbClr val="00B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Vmware</a:t>
            </a:r>
            <a:r>
              <a:rPr lang="en-US" sz="2000" b="1" dirty="0" smtClean="0">
                <a:solidFill>
                  <a:srgbClr val="00B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vSphere 4 implementation</a:t>
            </a:r>
            <a:endParaRPr lang="fa-IR" sz="2000" b="1" dirty="0">
              <a:solidFill>
                <a:srgbClr val="00B05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Low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fa-IR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مؤلف : 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Mike </a:t>
            </a:r>
            <a:r>
              <a:rPr lang="en-US" sz="2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Laverick</a:t>
            </a:r>
            <a:endParaRPr lang="fa-IR" sz="1400" b="1" dirty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2050" name="Picture 2" descr="http://ecx.images-amazon.com/images/I/5177mLayFaL._SX395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1115678"/>
            <a:ext cx="2699792" cy="339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logs.virtualizationadmin.com/davis/wp-content/blogs/59/files/2009/08/VMware%20vSphere%204%20Implementat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0" r="10423"/>
          <a:stretch/>
        </p:blipFill>
        <p:spPr bwMode="auto">
          <a:xfrm>
            <a:off x="3206339" y="3352272"/>
            <a:ext cx="2673476" cy="331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فصل اول :</a:t>
            </a:r>
            <a:endParaRPr lang="en-US" altLang="fa-IR" dirty="0" smtClean="0">
              <a:latin typeface="Calibri" pitchFamily="34" charset="0"/>
            </a:endParaRPr>
          </a:p>
        </p:txBody>
      </p:sp>
      <p:grpSp>
        <p:nvGrpSpPr>
          <p:cNvPr id="6147" name="Group 213"/>
          <p:cNvGrpSpPr>
            <a:grpSpLocks/>
          </p:cNvGrpSpPr>
          <p:nvPr/>
        </p:nvGrpSpPr>
        <p:grpSpPr bwMode="auto">
          <a:xfrm>
            <a:off x="598488" y="1214438"/>
            <a:ext cx="8116887" cy="5214937"/>
            <a:chOff x="1338" y="975"/>
            <a:chExt cx="3988" cy="2805"/>
          </a:xfrm>
        </p:grpSpPr>
        <p:grpSp>
          <p:nvGrpSpPr>
            <p:cNvPr id="6148" name="Group 206"/>
            <p:cNvGrpSpPr>
              <a:grpSpLocks/>
            </p:cNvGrpSpPr>
            <p:nvPr/>
          </p:nvGrpSpPr>
          <p:grpSpPr bwMode="auto">
            <a:xfrm>
              <a:off x="3016" y="975"/>
              <a:ext cx="2310" cy="986"/>
              <a:chOff x="2971" y="657"/>
              <a:chExt cx="2310" cy="986"/>
            </a:xfrm>
          </p:grpSpPr>
          <p:pic>
            <p:nvPicPr>
              <p:cNvPr id="6152" name="Picture 199" descr="j030125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128" y="657"/>
                <a:ext cx="1153" cy="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153" name="Group 204"/>
              <p:cNvGrpSpPr>
                <a:grpSpLocks/>
              </p:cNvGrpSpPr>
              <p:nvPr/>
            </p:nvGrpSpPr>
            <p:grpSpPr bwMode="auto">
              <a:xfrm>
                <a:off x="2971" y="845"/>
                <a:ext cx="1180" cy="318"/>
                <a:chOff x="657" y="527"/>
                <a:chExt cx="1180" cy="318"/>
              </a:xfrm>
            </p:grpSpPr>
            <p:sp>
              <p:nvSpPr>
                <p:cNvPr id="6154" name="AutoShape 201"/>
                <p:cNvSpPr>
                  <a:spLocks noChangeArrowheads="1"/>
                </p:cNvSpPr>
                <p:nvPr/>
              </p:nvSpPr>
              <p:spPr bwMode="auto">
                <a:xfrm>
                  <a:off x="657" y="527"/>
                  <a:ext cx="1180" cy="318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FDEB8"/>
                    </a:gs>
                    <a:gs pos="100000">
                      <a:schemeClr val="bg1"/>
                    </a:gs>
                  </a:gsLst>
                  <a:path path="rect">
                    <a:fillToRect l="100000" t="100000"/>
                  </a:path>
                </a:gradFill>
                <a:ln w="9525">
                  <a:solidFill>
                    <a:srgbClr val="0066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 altLang="fa-IR"/>
                </a:p>
              </p:txBody>
            </p:sp>
            <p:sp>
              <p:nvSpPr>
                <p:cNvPr id="6155" name="Text Box 202"/>
                <p:cNvSpPr txBox="1">
                  <a:spLocks noChangeArrowheads="1"/>
                </p:cNvSpPr>
                <p:nvPr/>
              </p:nvSpPr>
              <p:spPr bwMode="auto">
                <a:xfrm>
                  <a:off x="657" y="572"/>
                  <a:ext cx="1089" cy="1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fa-IR" altLang="fa-IR" sz="1600" dirty="0">
                      <a:solidFill>
                        <a:srgbClr val="FF0000"/>
                      </a:solidFill>
                      <a:cs typeface="B Titr" panose="00000700000000000000" pitchFamily="2" charset="-78"/>
                    </a:rPr>
                    <a:t>هدفهاي آموزشي :</a:t>
                  </a:r>
                  <a:endParaRPr lang="en-US" altLang="fa-IR" sz="1600" dirty="0">
                    <a:solidFill>
                      <a:srgbClr val="FF0000"/>
                    </a:solidFill>
                    <a:cs typeface="B Titr" panose="00000700000000000000" pitchFamily="2" charset="-78"/>
                  </a:endParaRPr>
                </a:p>
              </p:txBody>
            </p:sp>
          </p:grpSp>
        </p:grpSp>
        <p:grpSp>
          <p:nvGrpSpPr>
            <p:cNvPr id="6149" name="Group 211"/>
            <p:cNvGrpSpPr>
              <a:grpSpLocks/>
            </p:cNvGrpSpPr>
            <p:nvPr/>
          </p:nvGrpSpPr>
          <p:grpSpPr bwMode="auto">
            <a:xfrm>
              <a:off x="1338" y="1920"/>
              <a:ext cx="2902" cy="1860"/>
              <a:chOff x="1565" y="1693"/>
              <a:chExt cx="2902" cy="1860"/>
            </a:xfrm>
          </p:grpSpPr>
          <p:sp>
            <p:nvSpPr>
              <p:cNvPr id="6150" name="AutoShape 208"/>
              <p:cNvSpPr>
                <a:spLocks noChangeArrowheads="1"/>
              </p:cNvSpPr>
              <p:nvPr/>
            </p:nvSpPr>
            <p:spPr bwMode="auto">
              <a:xfrm>
                <a:off x="1565" y="1693"/>
                <a:ext cx="2902" cy="186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FDEB8"/>
                  </a:gs>
                  <a:gs pos="100000">
                    <a:schemeClr val="bg1"/>
                  </a:gs>
                </a:gsLst>
                <a:path path="rect">
                  <a:fillToRect l="100000" t="100000"/>
                </a:path>
              </a:gra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a-IR" altLang="fa-IR">
                  <a:solidFill>
                    <a:srgbClr val="006666"/>
                  </a:solidFill>
                  <a:cs typeface="Titr" pitchFamily="2" charset="-78"/>
                </a:endParaRPr>
              </a:p>
            </p:txBody>
          </p:sp>
          <p:sp>
            <p:nvSpPr>
              <p:cNvPr id="6151" name="Text Box 210"/>
              <p:cNvSpPr txBox="1">
                <a:spLocks noChangeArrowheads="1"/>
              </p:cNvSpPr>
              <p:nvPr/>
            </p:nvSpPr>
            <p:spPr bwMode="auto">
              <a:xfrm>
                <a:off x="1622" y="1978"/>
                <a:ext cx="2812" cy="10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285750" indent="-285750" algn="r" rtl="1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fa-IR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مجازی سازی چیست؟</a:t>
                </a:r>
              </a:p>
              <a:p>
                <a:pPr marL="285750" indent="-285750" algn="r" rtl="1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fa-IR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مزایا و منافع مجازی سازی</a:t>
                </a:r>
                <a:endParaRPr lang="fa-IR" altLang="fa-IR" b="1" dirty="0">
                  <a:solidFill>
                    <a:srgbClr val="000066"/>
                  </a:solidFill>
                  <a:latin typeface="Calibri" pitchFamily="34" charset="0"/>
                  <a:cs typeface="B Lotus" pitchFamily="2" charset="-78"/>
                </a:endParaRPr>
              </a:p>
              <a:p>
                <a:pPr marL="273050" indent="-273050" algn="r" rtl="1">
                  <a:spcBef>
                    <a:spcPct val="50000"/>
                  </a:spcBef>
                  <a:buFontTx/>
                  <a:buChar char="•"/>
                </a:pPr>
                <a:r>
                  <a:rPr lang="fa-IR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اهداف مجازی سازی</a:t>
                </a:r>
              </a:p>
              <a:p>
                <a:pPr marL="273050" indent="-273050" algn="r" rtl="1">
                  <a:spcBef>
                    <a:spcPct val="50000"/>
                  </a:spcBef>
                  <a:buFontTx/>
                  <a:buChar char="•"/>
                </a:pPr>
                <a:r>
                  <a:rPr lang="fa-IR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مدل مجازی سازی</a:t>
                </a:r>
              </a:p>
              <a:p>
                <a:pPr marL="273050" indent="-273050" algn="r" rtl="1">
                  <a:spcBef>
                    <a:spcPct val="50000"/>
                  </a:spcBef>
                  <a:buFontTx/>
                  <a:buChar char="•"/>
                </a:pPr>
                <a:r>
                  <a:rPr lang="en-US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Hypervisor</a:t>
                </a:r>
                <a:endParaRPr lang="fa-IR" altLang="fa-IR" b="1" dirty="0">
                  <a:solidFill>
                    <a:srgbClr val="000066"/>
                  </a:solidFill>
                  <a:latin typeface="Calibri" pitchFamily="34" charset="0"/>
                  <a:cs typeface="B Lotus" pitchFamily="2" charset="-78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آشنایی با شرکت </a:t>
            </a:r>
            <a:r>
              <a:rPr lang="en-US" altLang="fa-IR" dirty="0" smtClean="0">
                <a:latin typeface="Calibri" pitchFamily="34" charset="0"/>
              </a:rPr>
              <a:t>VMware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1">
              <a:defRPr/>
            </a:pPr>
            <a:fld id="{598EF61B-9C9B-4EED-8B5F-83511E928145}" type="slidenum">
              <a:rPr lang="en-US">
                <a:latin typeface="Calibri" panose="020F0502020204030204" pitchFamily="34" charset="0"/>
              </a:rPr>
              <a:pPr rtl="1">
                <a:defRPr/>
              </a:pPr>
              <a:t>4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14313" y="1143000"/>
            <a:ext cx="8786812" cy="315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95250" algn="justLow" rtl="1">
              <a:lnSpc>
                <a:spcPct val="150000"/>
              </a:lnSpc>
              <a:spcBef>
                <a:spcPct val="20000"/>
              </a:spcBef>
              <a:buSzPct val="80000"/>
              <a:buFontTx/>
              <a:buChar char="-"/>
            </a:pP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خانم دیان گرینی و همسرش مندل روزنبلوم در سال 1998 شرکت </a:t>
            </a:r>
            <a:r>
              <a:rPr lang="en-US" b="1" dirty="0" err="1" smtClean="0">
                <a:latin typeface="Calibri" pitchFamily="34" charset="0"/>
                <a:cs typeface="B Nazanin" panose="00000400000000000000" pitchFamily="2" charset="-78"/>
              </a:rPr>
              <a:t>Vmware</a:t>
            </a: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 را تأسیس کردند. و بر روی پروژه </a:t>
            </a:r>
            <a:r>
              <a:rPr lang="fa-IR" b="1" dirty="0">
                <a:latin typeface="Calibri" pitchFamily="34" charset="0"/>
                <a:cs typeface="B Nazanin" panose="00000400000000000000" pitchFamily="2" charset="-78"/>
              </a:rPr>
              <a:t>شبیه‌سازی سیستم‌های </a:t>
            </a: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کامپیوتری فعالیت کردند. </a:t>
            </a:r>
            <a:r>
              <a:rPr lang="fa-IR" b="1" dirty="0">
                <a:latin typeface="Calibri" pitchFamily="34" charset="0"/>
                <a:cs typeface="B Nazanin" panose="00000400000000000000" pitchFamily="2" charset="-78"/>
              </a:rPr>
              <a:t>پروژه‌ای </a:t>
            </a: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که به خلق یک سیستم عامل برای شبیه سازی کامپیوترها در ابعاد وسیع با امکان کنترل حافظه و پردازنده های متعدد همراه شد.</a:t>
            </a:r>
          </a:p>
          <a:p>
            <a:pPr marL="177800" indent="-95250" algn="justLow" rtl="1">
              <a:lnSpc>
                <a:spcPct val="150000"/>
              </a:lnSpc>
              <a:spcBef>
                <a:spcPct val="20000"/>
              </a:spcBef>
              <a:buSzPct val="80000"/>
              <a:buFontTx/>
              <a:buChar char="-"/>
            </a:pP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این شرکت که هم اکنون بیش از یازده هزار پرسنل دارد</a:t>
            </a:r>
            <a:r>
              <a:rPr lang="en-US" b="1" dirty="0" smtClean="0">
                <a:latin typeface="Calibri" pitchFamily="34" charset="0"/>
                <a:cs typeface="B Nazanin" panose="00000400000000000000" pitchFamily="2" charset="-78"/>
              </a:rPr>
              <a:t> </a:t>
            </a: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در اولین سال فعالیت نرم افزار </a:t>
            </a:r>
            <a:r>
              <a:rPr lang="en-US" b="1" dirty="0" err="1" smtClean="0">
                <a:latin typeface="Calibri" pitchFamily="34" charset="0"/>
                <a:cs typeface="B Nazanin" panose="00000400000000000000" pitchFamily="2" charset="-78"/>
              </a:rPr>
              <a:t>Vmware</a:t>
            </a:r>
            <a:r>
              <a:rPr lang="en-US" b="1" dirty="0" smtClean="0">
                <a:latin typeface="Calibri" pitchFamily="34" charset="0"/>
                <a:cs typeface="B Nazanin" panose="00000400000000000000" pitchFamily="2" charset="-78"/>
              </a:rPr>
              <a:t> Workstation</a:t>
            </a: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 را به بازار عرضه کرد.</a:t>
            </a:r>
          </a:p>
          <a:p>
            <a:pPr marL="177800" indent="-95250" algn="justLow" rtl="1">
              <a:lnSpc>
                <a:spcPct val="150000"/>
              </a:lnSpc>
              <a:spcBef>
                <a:spcPct val="20000"/>
              </a:spcBef>
              <a:buSzPct val="80000"/>
              <a:buFontTx/>
              <a:buChar char="-"/>
            </a:pP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پس از این نرم افزار نوع دیگری از نرم افزار مجازی سازی که نیاز به سیستم عامل نداشت با نام </a:t>
            </a:r>
            <a:r>
              <a:rPr lang="en-US" b="1" dirty="0" smtClean="0">
                <a:latin typeface="Calibri" pitchFamily="34" charset="0"/>
                <a:cs typeface="B Nazanin" panose="00000400000000000000" pitchFamily="2" charset="-78"/>
              </a:rPr>
              <a:t>GSX</a:t>
            </a: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 به بازار آمد که امکان </a:t>
            </a:r>
            <a:r>
              <a:rPr lang="fa-IR" b="1" dirty="0">
                <a:latin typeface="Calibri" pitchFamily="34" charset="0"/>
                <a:cs typeface="B Nazanin" panose="00000400000000000000" pitchFamily="2" charset="-78"/>
              </a:rPr>
              <a:t>پردازش‌های </a:t>
            </a:r>
            <a:r>
              <a:rPr lang="fa-IR" b="1" dirty="0" smtClean="0">
                <a:latin typeface="Calibri" pitchFamily="34" charset="0"/>
                <a:cs typeface="B Nazanin" panose="00000400000000000000" pitchFamily="2" charset="-78"/>
              </a:rPr>
              <a:t>همزمان و پشتیبانی دستگاههای 64 بیتی را به این نرم افزار افزودند.</a:t>
            </a:r>
          </a:p>
          <a:p>
            <a:pPr marL="177800" indent="-95250" algn="justLow" rtl="1">
              <a:lnSpc>
                <a:spcPct val="150000"/>
              </a:lnSpc>
              <a:spcBef>
                <a:spcPct val="20000"/>
              </a:spcBef>
              <a:buSzPct val="80000"/>
              <a:buFontTx/>
              <a:buChar char="-"/>
            </a:pPr>
            <a:endParaRPr lang="fa-IR" b="1" dirty="0">
              <a:latin typeface="Calibri" pitchFamily="34" charset="0"/>
              <a:cs typeface="B Nazanin" panose="00000400000000000000" pitchFamily="2" charset="-78"/>
            </a:endParaRPr>
          </a:p>
        </p:txBody>
      </p:sp>
      <p:sp>
        <p:nvSpPr>
          <p:cNvPr id="2" name="AutoShape 4" descr="Image result for rosenblum vmw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ge result for rosenblum vmwa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ge result for rosenblum vmwa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rosenblum vmwar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rosenblum vmwar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Image result for rosenblum vmwar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6" descr="Image result for rosenblum vmwar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437111"/>
            <a:ext cx="1833475" cy="20738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4" y="4437111"/>
            <a:ext cx="1780624" cy="20640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1" r="2321"/>
          <a:stretch/>
        </p:blipFill>
        <p:spPr>
          <a:xfrm>
            <a:off x="4860032" y="4437111"/>
            <a:ext cx="1850350" cy="20809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62" y="4437110"/>
            <a:ext cx="1829402" cy="208094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09962" y="6518056"/>
            <a:ext cx="1185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Diane Greene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87824" y="6518056"/>
            <a:ext cx="1646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Mendel </a:t>
            </a:r>
            <a:r>
              <a:rPr lang="en-US" sz="1400" dirty="0" smtClean="0">
                <a:latin typeface="Calibri" panose="020F0502020204030204" pitchFamily="34" charset="0"/>
              </a:rPr>
              <a:t>Rosenblum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59422" y="6518056"/>
            <a:ext cx="1012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Paul Maritz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68871" y="6518056"/>
            <a:ext cx="1147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Pat </a:t>
            </a:r>
            <a:r>
              <a:rPr lang="en-US" sz="1400" dirty="0" err="1" smtClean="0">
                <a:latin typeface="Calibri" panose="020F0502020204030204" pitchFamily="34" charset="0"/>
              </a:rPr>
              <a:t>Gelsinger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مجازی سازی </a:t>
            </a:r>
            <a:r>
              <a:rPr lang="en-US" altLang="fa-IR" dirty="0" smtClean="0">
                <a:latin typeface="Calibri" pitchFamily="34" charset="0"/>
              </a:rPr>
              <a:t>(Virtualization)</a:t>
            </a:r>
            <a:r>
              <a:rPr lang="fa-IR" altLang="fa-IR" dirty="0" smtClean="0">
                <a:latin typeface="Calibri" pitchFamily="34" charset="0"/>
              </a:rPr>
              <a:t> چیست ؟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9830D8-B413-4124-B6C7-00A4AD994C3B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5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313" y="980728"/>
            <a:ext cx="8786812" cy="1637928"/>
          </a:xfrm>
          <a:prstGeom prst="rect">
            <a:avLst/>
          </a:prstGeom>
        </p:spPr>
        <p:txBody>
          <a:bodyPr/>
          <a:lstStyle/>
          <a:p>
            <a:pPr marL="793750" indent="-342900" algn="justLow" rtl="1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fa-IR" sz="2000" b="1" dirty="0" smtClean="0">
                <a:latin typeface="Calibri" pitchFamily="34" charset="0"/>
                <a:cs typeface="B Nazanin" pitchFamily="2" charset="-78"/>
              </a:rPr>
              <a:t>مجازی سازی تکنولوژی است که امکان اجرای چندین سرویس و سیستم عامل مختلف بر روی یک سرور را برای ما مهیا </a:t>
            </a:r>
            <a:r>
              <a:rPr lang="fa-IR" sz="2000" b="1" dirty="0">
                <a:latin typeface="Calibri" pitchFamily="34" charset="0"/>
                <a:cs typeface="B Nazanin" pitchFamily="2" charset="-78"/>
              </a:rPr>
              <a:t>می‌کند </a:t>
            </a:r>
            <a:r>
              <a:rPr lang="fa-IR" sz="2000" b="1" dirty="0" smtClean="0">
                <a:latin typeface="Calibri" pitchFamily="34" charset="0"/>
                <a:cs typeface="B Nazanin" pitchFamily="2" charset="-78"/>
              </a:rPr>
              <a:t>به نحوی که باعث </a:t>
            </a:r>
            <a:r>
              <a:rPr lang="fa-IR" sz="2000" b="1" dirty="0">
                <a:latin typeface="Calibri" pitchFamily="34" charset="0"/>
                <a:cs typeface="B Nazanin" pitchFamily="2" charset="-78"/>
              </a:rPr>
              <a:t>بهره‌وری </a:t>
            </a:r>
            <a:r>
              <a:rPr lang="fa-IR" sz="2000" b="1" dirty="0" smtClean="0">
                <a:latin typeface="Calibri" pitchFamily="34" charset="0"/>
                <a:cs typeface="B Nazanin" pitchFamily="2" charset="-78"/>
              </a:rPr>
              <a:t>در </a:t>
            </a:r>
            <a:r>
              <a:rPr lang="fa-IR" sz="2000" b="1" dirty="0">
                <a:latin typeface="Calibri" pitchFamily="34" charset="0"/>
                <a:cs typeface="B Nazanin" pitchFamily="2" charset="-78"/>
              </a:rPr>
              <a:t>هزینه‌های </a:t>
            </a:r>
            <a:r>
              <a:rPr lang="fa-IR" sz="2000" b="1" dirty="0" smtClean="0">
                <a:latin typeface="Calibri" pitchFamily="34" charset="0"/>
                <a:cs typeface="B Nazanin" pitchFamily="2" charset="-78"/>
              </a:rPr>
              <a:t>سخت افزار و نرم افزار و همچنین استفاده بهینه از تمامی منابع سیستمی </a:t>
            </a:r>
            <a:r>
              <a:rPr lang="fa-IR" sz="2000" b="1" dirty="0">
                <a:latin typeface="Calibri" pitchFamily="34" charset="0"/>
                <a:cs typeface="B Nazanin" pitchFamily="2" charset="-78"/>
              </a:rPr>
              <a:t>می‌باشیم</a:t>
            </a:r>
            <a:r>
              <a:rPr lang="fa-IR" sz="2000" b="1" dirty="0" smtClean="0">
                <a:latin typeface="Calibri" pitchFamily="34" charset="0"/>
                <a:cs typeface="B Nazanin" pitchFamily="2" charset="-78"/>
              </a:rPr>
              <a:t>.</a:t>
            </a:r>
            <a:endParaRPr lang="en-US" sz="2000" b="1" dirty="0" smtClean="0">
              <a:latin typeface="Calibri" pitchFamily="34" charset="0"/>
              <a:cs typeface="B Nazanin" pitchFamily="2" charset="-78"/>
            </a:endParaRPr>
          </a:p>
          <a:p>
            <a:pPr marL="793750" indent="-342900" algn="justLow" rtl="1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fa-IR" sz="2000" b="1" dirty="0" smtClean="0">
                <a:latin typeface="Calibri" pitchFamily="34" charset="0"/>
                <a:cs typeface="B Nazanin" pitchFamily="2" charset="-78"/>
              </a:rPr>
              <a:t>متمرکز </a:t>
            </a:r>
            <a:r>
              <a:rPr lang="fa-IR" sz="2000" b="1" dirty="0">
                <a:latin typeface="Calibri" pitchFamily="34" charset="0"/>
                <a:cs typeface="B Nazanin" pitchFamily="2" charset="-78"/>
              </a:rPr>
              <a:t>کردن نرم افزارها و حتی سیستم عامل‌های کاربران که مدیریت بر کل سیستم شبکه به صورت متمرکز و یکپارچه انجام خواهد شد.</a:t>
            </a:r>
          </a:p>
          <a:p>
            <a:pPr marL="177800" indent="-95250" algn="justLow" rtl="1" fontAlgn="auto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SzPct val="80000"/>
              <a:buFontTx/>
              <a:buChar char="-"/>
              <a:defRPr/>
            </a:pPr>
            <a:endParaRPr lang="fa-IR" sz="2000" b="1" dirty="0">
              <a:latin typeface="Calibri" pitchFamily="34" charset="0"/>
              <a:cs typeface="Nazanin" pitchFamily="2" charset="-78"/>
            </a:endParaRPr>
          </a:p>
          <a:p>
            <a:pPr algn="r" rtl="1"/>
            <a:endParaRPr lang="en-US" sz="2000" dirty="0"/>
          </a:p>
          <a:p>
            <a:pPr marL="793750" indent="-342900" algn="justLow" rtl="1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endParaRPr lang="fa-IR" sz="2000" b="1" dirty="0" smtClean="0">
              <a:latin typeface="Calibri" pitchFamily="34" charset="0"/>
              <a:cs typeface="B Nazanin" pitchFamily="2" charset="-78"/>
            </a:endParaRPr>
          </a:p>
        </p:txBody>
      </p:sp>
      <p:pic>
        <p:nvPicPr>
          <p:cNvPr id="4100" name="Picture 4" descr="http://isg-tech.ir/wp-content/uploads/2015/10/figure1_virtualizat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3016"/>
            <a:ext cx="6696744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مزایا و منافع مجازی سازی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A06ABA-0937-4EDD-8E9E-809C2BAD83E9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6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57422" y="1000108"/>
            <a:ext cx="8786812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82663" indent="-531813" algn="justLow" rtl="1">
              <a:lnSpc>
                <a:spcPct val="200000"/>
              </a:lnSpc>
              <a:spcBef>
                <a:spcPct val="20000"/>
              </a:spcBef>
              <a:buSzPct val="80000"/>
              <a:buFont typeface="Gill Sans MT" pitchFamily="34" charset="0"/>
              <a:buAutoNum type="arabicPeriod"/>
            </a:pPr>
            <a:endParaRPr lang="fa-IR" b="1" dirty="0">
              <a:latin typeface="Calibri" pitchFamily="34" charset="0"/>
              <a:cs typeface="Nazanin" pitchFamily="2" charset="-78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726395571"/>
              </p:ext>
            </p:extLst>
          </p:nvPr>
        </p:nvGraphicFramePr>
        <p:xfrm>
          <a:off x="4071934" y="1214422"/>
          <a:ext cx="5214974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https://encrypted-tbn1.gstatic.com/images?q=tbn:ANd9GcRBc0614bqdGHrLobHSRqBqUYQ7oTGYRgCHaEumpfCxH_Z5qh0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96752"/>
            <a:ext cx="3783693" cy="241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renew-it.dk/wp-content/uploads/2013/10/server-room-mes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65" y="3740439"/>
            <a:ext cx="3783693" cy="27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اهداف مجازی سازی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7A3143-31FB-4477-ABC8-0324768C9C54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7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313" y="3643314"/>
            <a:ext cx="8786812" cy="2857499"/>
          </a:xfrm>
          <a:prstGeom prst="rect">
            <a:avLst/>
          </a:prstGeom>
        </p:spPr>
        <p:txBody>
          <a:bodyPr/>
          <a:lstStyle/>
          <a:p>
            <a:pPr marL="1077913" indent="-627063" algn="r" rtl="1">
              <a:tabLst>
                <a:tab pos="1255713" algn="l"/>
              </a:tabLst>
              <a:defRPr/>
            </a:pPr>
            <a:endParaRPr lang="fa-IR" altLang="fa-IR" sz="2000" dirty="0">
              <a:latin typeface="Calibri" pitchFamily="34" charset="0"/>
            </a:endParaRPr>
          </a:p>
          <a:p>
            <a:pPr marL="1077913" indent="-627063" algn="r" rtl="1">
              <a:tabLst>
                <a:tab pos="1255713" algn="l"/>
              </a:tabLst>
              <a:defRPr/>
            </a:pPr>
            <a:endParaRPr lang="fa-IR" altLang="fa-IR" sz="2000" dirty="0">
              <a:latin typeface="Calibri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09400428"/>
              </p:ext>
            </p:extLst>
          </p:nvPr>
        </p:nvGraphicFramePr>
        <p:xfrm>
          <a:off x="190544" y="2780928"/>
          <a:ext cx="8810612" cy="3711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4312" y="1052736"/>
            <a:ext cx="86647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b="1" dirty="0" smtClean="0">
                <a:cs typeface="B Nazanin" panose="00000400000000000000" pitchFamily="2" charset="-78"/>
              </a:rPr>
              <a:t>مجازی سازی روشی برای دور نگه داشتن </a:t>
            </a:r>
            <a:r>
              <a:rPr lang="en-US" sz="2000" b="1" dirty="0" smtClean="0">
                <a:cs typeface="B Nazanin" panose="00000400000000000000" pitchFamily="2" charset="-78"/>
              </a:rPr>
              <a:t>Application</a:t>
            </a:r>
            <a:r>
              <a:rPr lang="fa-IR" sz="2000" b="1" dirty="0" smtClean="0">
                <a:cs typeface="B Nazanin" panose="00000400000000000000" pitchFamily="2" charset="-78"/>
              </a:rPr>
              <a:t> و </a:t>
            </a:r>
            <a:r>
              <a:rPr lang="en-US" sz="2000" b="1" dirty="0" smtClean="0">
                <a:cs typeface="B Nazanin" panose="00000400000000000000" pitchFamily="2" charset="-78"/>
              </a:rPr>
              <a:t>Component</a:t>
            </a:r>
            <a:r>
              <a:rPr lang="fa-IR" sz="2000" b="1" dirty="0" smtClean="0">
                <a:cs typeface="B Nazanin" panose="00000400000000000000" pitchFamily="2" charset="-78"/>
              </a:rPr>
              <a:t>های زیرین آنها از سخت افزاری که آنها را اجرا و پشتیبانی می</a:t>
            </a:r>
            <a:r>
              <a:rPr lang="fa-IR" sz="2000" b="1" dirty="0">
                <a:latin typeface="Calibri" pitchFamily="34" charset="0"/>
                <a:cs typeface="B Nazanin" panose="00000400000000000000" pitchFamily="2" charset="-78"/>
              </a:rPr>
              <a:t>‌</a:t>
            </a:r>
            <a:r>
              <a:rPr lang="fa-IR" sz="2000" b="1" dirty="0" smtClean="0">
                <a:cs typeface="B Nazanin" panose="00000400000000000000" pitchFamily="2" charset="-78"/>
              </a:rPr>
              <a:t>کند.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b="1" dirty="0" smtClean="0">
                <a:cs typeface="B Nazanin" panose="00000400000000000000" pitchFamily="2" charset="-78"/>
              </a:rPr>
              <a:t>همچنین تکنولوژی است که یک دید منطقی و مجازی از منابع موجود ارائه می</a:t>
            </a:r>
            <a:r>
              <a:rPr lang="fa-IR" sz="2000" b="1" dirty="0">
                <a:latin typeface="Calibri" pitchFamily="34" charset="0"/>
                <a:cs typeface="B Nazanin" panose="00000400000000000000" pitchFamily="2" charset="-78"/>
              </a:rPr>
              <a:t>‌</a:t>
            </a:r>
            <a:r>
              <a:rPr lang="fa-IR" sz="2000" b="1" dirty="0" smtClean="0">
                <a:cs typeface="B Nazanin" panose="00000400000000000000" pitchFamily="2" charset="-78"/>
              </a:rPr>
              <a:t>کند.</a:t>
            </a:r>
            <a:endParaRPr lang="en-US" sz="2000" b="1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مدل مجازی سازی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CD7EDE-1064-4BF3-8DC1-61D2C92F3AB8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8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313" y="1143001"/>
            <a:ext cx="8786812" cy="1205880"/>
          </a:xfrm>
          <a:prstGeom prst="rect">
            <a:avLst/>
          </a:prstGeom>
        </p:spPr>
        <p:txBody>
          <a:bodyPr/>
          <a:lstStyle/>
          <a:p>
            <a:pPr marL="355600" indent="-260350" algn="just" rtl="1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fa-IR" sz="2000" b="1" dirty="0" smtClean="0">
                <a:cs typeface="B Nazanin" pitchFamily="2" charset="-78"/>
              </a:rPr>
              <a:t>اغلب اوقات با ارائه یک مدل مرجع ، می</a:t>
            </a:r>
            <a:r>
              <a:rPr lang="fa-IR" sz="2000" b="1" dirty="0">
                <a:latin typeface="Calibri" pitchFamily="34" charset="0"/>
                <a:cs typeface="B Nazanin" panose="00000400000000000000" pitchFamily="2" charset="-78"/>
              </a:rPr>
              <a:t>‌</a:t>
            </a:r>
            <a:r>
              <a:rPr lang="fa-IR" sz="2000" b="1" dirty="0" smtClean="0">
                <a:cs typeface="B Nazanin" pitchFamily="2" charset="-78"/>
              </a:rPr>
              <a:t>توان فهم یک مسئله و یا یک تکنولوژی را آسان کرد.</a:t>
            </a:r>
            <a:endParaRPr lang="fa-IR" sz="2000" b="1" dirty="0">
              <a:cs typeface="B Nazanin" pitchFamily="2" charset="-78"/>
            </a:endParaRPr>
          </a:p>
        </p:txBody>
      </p:sp>
      <p:pic>
        <p:nvPicPr>
          <p:cNvPr id="6146" name="Picture 2" descr="https://virtualizationreview.com/articles/2014/10/14/~/media/ECG/virtualizationreview/Images/2014/10/1014vrm_KusVirtLayersfigure.ash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5161" r="8848" b="18270"/>
          <a:stretch/>
        </p:blipFill>
        <p:spPr bwMode="auto">
          <a:xfrm>
            <a:off x="932306" y="1745940"/>
            <a:ext cx="7350826" cy="511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مجازی سازی دست یابی </a:t>
            </a:r>
            <a:r>
              <a:rPr lang="en-US" altLang="fa-IR" dirty="0" smtClean="0">
                <a:latin typeface="Calibri" pitchFamily="34" charset="0"/>
              </a:rPr>
              <a:t>Access Virtualization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CD7EDE-1064-4BF3-8DC1-61D2C92F3AB8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9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313" y="1143000"/>
            <a:ext cx="8786812" cy="2574031"/>
          </a:xfrm>
          <a:prstGeom prst="rect">
            <a:avLst/>
          </a:prstGeom>
        </p:spPr>
        <p:txBody>
          <a:bodyPr/>
          <a:lstStyle/>
          <a:p>
            <a:pPr marL="355600" indent="-260350" algn="just" rtl="1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fa-IR" b="1" dirty="0" smtClean="0">
                <a:cs typeface="B Nazanin" pitchFamily="2" charset="-78"/>
              </a:rPr>
              <a:t>بدون اینکه </a:t>
            </a:r>
            <a:r>
              <a:rPr lang="en-US" b="1" dirty="0" smtClean="0">
                <a:cs typeface="B Nazanin" pitchFamily="2" charset="-78"/>
              </a:rPr>
              <a:t>Device</a:t>
            </a:r>
            <a:r>
              <a:rPr lang="fa-IR" b="1" dirty="0" smtClean="0">
                <a:cs typeface="B Nazanin" pitchFamily="2" charset="-78"/>
              </a:rPr>
              <a:t> و </a:t>
            </a:r>
            <a:r>
              <a:rPr lang="en-US" b="1" dirty="0" smtClean="0">
                <a:cs typeface="B Nazanin" pitchFamily="2" charset="-78"/>
              </a:rPr>
              <a:t>Application</a:t>
            </a:r>
            <a:r>
              <a:rPr lang="fa-IR" b="1" dirty="0" smtClean="0">
                <a:cs typeface="B Nazanin" pitchFamily="2" charset="-78"/>
              </a:rPr>
              <a:t> اطلاعات زیادی در مورد دیگری داشته باشند، این امکان ایجاد می</a:t>
            </a:r>
            <a:r>
              <a:rPr lang="fa-IR" b="1" dirty="0">
                <a:latin typeface="Calibri" pitchFamily="34" charset="0"/>
                <a:cs typeface="B Nazanin" panose="00000400000000000000" pitchFamily="2" charset="-78"/>
              </a:rPr>
              <a:t>‌</a:t>
            </a:r>
            <a:r>
              <a:rPr lang="fa-IR" b="1" dirty="0" smtClean="0">
                <a:cs typeface="B Nazanin" pitchFamily="2" charset="-78"/>
              </a:rPr>
              <a:t>شود که ابزارها به هر کاربردی دسترسی داشته باشند. </a:t>
            </a:r>
            <a:r>
              <a:rPr lang="fa-IR" sz="1400" b="1" dirty="0" smtClean="0">
                <a:cs typeface="B Nazanin" pitchFamily="2" charset="-78"/>
              </a:rPr>
              <a:t>(کاربرد ابزاری را می بیند که با آن کار میکند و ابزار نیز کاربرد را)</a:t>
            </a:r>
          </a:p>
          <a:p>
            <a:pPr marL="355600" indent="-260350" algn="just" rtl="1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fa-IR" b="1" dirty="0" smtClean="0">
                <a:cs typeface="B Nazanin" pitchFamily="2" charset="-78"/>
              </a:rPr>
              <a:t>داده ها و پردازش سمت سرور است اما ورودی و خروجی </a:t>
            </a:r>
            <a:r>
              <a:rPr lang="en-US" b="1" dirty="0" smtClean="0">
                <a:cs typeface="B Nazanin" pitchFamily="2" charset="-78"/>
              </a:rPr>
              <a:t>Application</a:t>
            </a:r>
            <a:r>
              <a:rPr lang="fa-IR" b="1" dirty="0" smtClean="0">
                <a:cs typeface="B Nazanin" pitchFamily="2" charset="-78"/>
              </a:rPr>
              <a:t> ها سمت کلاینت</a:t>
            </a:r>
            <a:endParaRPr lang="en-US" b="1" dirty="0" smtClean="0">
              <a:cs typeface="B Nazanin" pitchFamily="2" charset="-78"/>
            </a:endParaRPr>
          </a:p>
          <a:p>
            <a:pPr marL="355600" indent="-260350" algn="just" rtl="1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fa-IR" b="1" dirty="0" smtClean="0">
                <a:cs typeface="B Nazanin" pitchFamily="2" charset="-78"/>
              </a:rPr>
              <a:t>هیچ نیازی نیست که سیستم عامل و حتی پلتفرم سخت افزاری سرور و کلاینت شباهتی به هم داشته باشد.</a:t>
            </a:r>
          </a:p>
          <a:p>
            <a:pPr marL="355600" indent="-260350" algn="just" rtl="1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fa-IR" b="1" dirty="0">
              <a:cs typeface="B Nazanin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63254"/>
            <a:ext cx="4608512" cy="31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853" y="3429000"/>
            <a:ext cx="379163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07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4327</TotalTime>
  <Words>1360</Words>
  <Application>Microsoft Office PowerPoint</Application>
  <PresentationFormat>On-screen Show (4:3)</PresentationFormat>
  <Paragraphs>156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Nazanin</vt:lpstr>
      <vt:lpstr>Titr</vt:lpstr>
      <vt:lpstr>Verdana</vt:lpstr>
      <vt:lpstr>B Lotus</vt:lpstr>
      <vt:lpstr>B Titr</vt:lpstr>
      <vt:lpstr>Calibri</vt:lpstr>
      <vt:lpstr>B Roya</vt:lpstr>
      <vt:lpstr>Majalla UI</vt:lpstr>
      <vt:lpstr>Gill Sans MT</vt:lpstr>
      <vt:lpstr>Wingdings 2</vt:lpstr>
      <vt:lpstr>Wingdings</vt:lpstr>
      <vt:lpstr>B Nazanin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Javanmard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Miandari</dc:creator>
  <cp:keywords>اسلاید اول درس شبکه های گسترده</cp:keywords>
  <cp:lastModifiedBy>User4</cp:lastModifiedBy>
  <cp:revision>332</cp:revision>
  <dcterms:created xsi:type="dcterms:W3CDTF">2010-11-18T23:30:56Z</dcterms:created>
  <dcterms:modified xsi:type="dcterms:W3CDTF">2016-02-07T15:41:31Z</dcterms:modified>
</cp:coreProperties>
</file>