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9218" name="Picture 2" descr="C:\Users\Psqom\Desktop\مسابقه شعارنویسی\82575_3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955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sqom\Desktop\مسابقه شعارنویسی\72502094514848218624920246220126182142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342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sqom\Desktop\مسابقه شعارنویسی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516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sqom\Desktop\مسابقه شعارنویسی\78760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732491"/>
              </p:ext>
            </p:extLst>
          </p:nvPr>
        </p:nvGraphicFramePr>
        <p:xfrm>
          <a:off x="228601" y="6125348"/>
          <a:ext cx="990600" cy="504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Packager Shell Object" showAsIcon="1" r:id="rId4" imgW="1347480" imgH="685440" progId="Package">
                  <p:embed/>
                </p:oleObj>
              </mc:Choice>
              <mc:Fallback>
                <p:oleObj name="Packager Shell Object" showAsIcon="1" r:id="rId4" imgW="1347480" imgH="6854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1" y="6125348"/>
                        <a:ext cx="990600" cy="504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1507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sqom\Desktop\مسابقه شعارنویسی\81502321-62680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220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sqom\Desktop\مسابقه شعارنویسی\download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206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sqom\Desktop\مسابقه شعارنویسی\86739_73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320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sqom\Desktop\مسابقه شعارنویسی\n00065189-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85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sqom\Desktop\مسابقه شعارنویسی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005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sqom\Desktop\مسابقه شعارنویسی\1__D8_A7_D9_84_D9_84_D9_87-_D8_A7_D9_83_D8_A8_D8_B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69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sqom\Desktop\مسابقه شعارنویسی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387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nasr</dc:creator>
  <cp:lastModifiedBy>Psqom</cp:lastModifiedBy>
  <cp:revision>4</cp:revision>
  <dcterms:created xsi:type="dcterms:W3CDTF">2006-08-16T00:00:00Z</dcterms:created>
  <dcterms:modified xsi:type="dcterms:W3CDTF">2016-02-09T16:54:06Z</dcterms:modified>
</cp:coreProperties>
</file>