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60" r:id="rId6"/>
    <p:sldId id="261" r:id="rId7"/>
    <p:sldId id="271" r:id="rId8"/>
    <p:sldId id="262" r:id="rId9"/>
    <p:sldId id="263" r:id="rId10"/>
    <p:sldId id="272" r:id="rId11"/>
    <p:sldId id="264" r:id="rId12"/>
    <p:sldId id="273" r:id="rId13"/>
    <p:sldId id="265" r:id="rId14"/>
    <p:sldId id="266" r:id="rId15"/>
    <p:sldId id="267" r:id="rId16"/>
    <p:sldId id="274" r:id="rId17"/>
    <p:sldId id="268" r:id="rId18"/>
    <p:sldId id="269" r:id="rId19"/>
    <p:sldId id="275" r:id="rId20"/>
    <p:sldId id="270" r:id="rId21"/>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464E"/>
    <a:srgbClr val="197D71"/>
    <a:srgbClr val="246D84"/>
    <a:srgbClr val="38668C"/>
    <a:srgbClr val="256D6D"/>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74" autoAdjust="0"/>
  </p:normalViewPr>
  <p:slideViewPr>
    <p:cSldViewPr snapToGrid="0">
      <p:cViewPr varScale="1">
        <p:scale>
          <a:sx n="60" d="100"/>
          <a:sy n="60" d="100"/>
        </p:scale>
        <p:origin x="60"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05E533BC-CFEA-428D-A15F-D2DB81E41B8C}" type="datetimeFigureOut">
              <a:rPr lang="fa-IR" smtClean="0"/>
              <a:t>09/24/1437</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8C8E492F-9C53-4A36-8FB6-FB444725F6E2}" type="slidenum">
              <a:rPr lang="fa-IR" smtClean="0"/>
              <a:t>‹#›</a:t>
            </a:fld>
            <a:endParaRPr lang="fa-IR"/>
          </a:p>
        </p:txBody>
      </p:sp>
    </p:spTree>
    <p:extLst>
      <p:ext uri="{BB962C8B-B14F-4D97-AF65-F5344CB8AC3E}">
        <p14:creationId xmlns:p14="http://schemas.microsoft.com/office/powerpoint/2010/main" val="3680653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C8E492F-9C53-4A36-8FB6-FB444725F6E2}" type="slidenum">
              <a:rPr lang="fa-IR" smtClean="0"/>
              <a:t>15</a:t>
            </a:fld>
            <a:endParaRPr lang="fa-IR"/>
          </a:p>
        </p:txBody>
      </p:sp>
    </p:spTree>
    <p:extLst>
      <p:ext uri="{BB962C8B-B14F-4D97-AF65-F5344CB8AC3E}">
        <p14:creationId xmlns:p14="http://schemas.microsoft.com/office/powerpoint/2010/main" val="4203413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1C005A-E484-4F4A-A3B5-572A1332E08B}" type="datetimeFigureOut">
              <a:rPr lang="fa-IR" smtClean="0"/>
              <a:t>09/24/1437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5BF867-78B2-40CF-81A5-741885257CE8}" type="slidenum">
              <a:rPr lang="fa-IR" smtClean="0"/>
              <a:t>‹#›</a:t>
            </a:fld>
            <a:endParaRPr lang="fa-IR"/>
          </a:p>
        </p:txBody>
      </p:sp>
    </p:spTree>
    <p:extLst>
      <p:ext uri="{BB962C8B-B14F-4D97-AF65-F5344CB8AC3E}">
        <p14:creationId xmlns:p14="http://schemas.microsoft.com/office/powerpoint/2010/main" val="1201513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81C005A-E484-4F4A-A3B5-572A1332E08B}" type="datetimeFigureOut">
              <a:rPr lang="fa-IR" smtClean="0"/>
              <a:t>09/24/1437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E5BF867-78B2-40CF-81A5-741885257CE8}" type="slidenum">
              <a:rPr lang="fa-IR" smtClean="0"/>
              <a:t>‹#›</a:t>
            </a:fld>
            <a:endParaRPr lang="fa-IR"/>
          </a:p>
        </p:txBody>
      </p:sp>
    </p:spTree>
    <p:extLst>
      <p:ext uri="{BB962C8B-B14F-4D97-AF65-F5344CB8AC3E}">
        <p14:creationId xmlns:p14="http://schemas.microsoft.com/office/powerpoint/2010/main" val="409248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81C005A-E484-4F4A-A3B5-572A1332E08B}" type="datetimeFigureOut">
              <a:rPr lang="fa-IR" smtClean="0"/>
              <a:t>09/24/1437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5BF867-78B2-40CF-81A5-741885257CE8}" type="slidenum">
              <a:rPr lang="fa-IR" smtClean="0"/>
              <a:t>‹#›</a:t>
            </a:fld>
            <a:endParaRPr lang="fa-IR"/>
          </a:p>
        </p:txBody>
      </p:sp>
    </p:spTree>
    <p:extLst>
      <p:ext uri="{BB962C8B-B14F-4D97-AF65-F5344CB8AC3E}">
        <p14:creationId xmlns:p14="http://schemas.microsoft.com/office/powerpoint/2010/main" val="109270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81C005A-E484-4F4A-A3B5-572A1332E08B}" type="datetimeFigureOut">
              <a:rPr lang="fa-IR" smtClean="0"/>
              <a:t>09/24/1437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5BF867-78B2-40CF-81A5-741885257CE8}" type="slidenum">
              <a:rPr lang="fa-IR" smtClean="0"/>
              <a:t>‹#›</a:t>
            </a:fld>
            <a:endParaRPr lang="fa-I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39508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1C005A-E484-4F4A-A3B5-572A1332E08B}" type="datetimeFigureOut">
              <a:rPr lang="fa-IR" smtClean="0"/>
              <a:t>09/24/1437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5BF867-78B2-40CF-81A5-741885257CE8}" type="slidenum">
              <a:rPr lang="fa-IR" smtClean="0"/>
              <a:t>‹#›</a:t>
            </a:fld>
            <a:endParaRPr lang="fa-IR"/>
          </a:p>
        </p:txBody>
      </p:sp>
    </p:spTree>
    <p:extLst>
      <p:ext uri="{BB962C8B-B14F-4D97-AF65-F5344CB8AC3E}">
        <p14:creationId xmlns:p14="http://schemas.microsoft.com/office/powerpoint/2010/main" val="3357432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1C005A-E484-4F4A-A3B5-572A1332E08B}" type="datetimeFigureOut">
              <a:rPr lang="fa-IR" smtClean="0"/>
              <a:t>09/24/1437</a:t>
            </a:fld>
            <a:endParaRPr lang="fa-IR"/>
          </a:p>
        </p:txBody>
      </p:sp>
      <p:sp>
        <p:nvSpPr>
          <p:cNvPr id="4"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5BF867-78B2-40CF-81A5-741885257CE8}" type="slidenum">
              <a:rPr lang="fa-IR" smtClean="0"/>
              <a:t>‹#›</a:t>
            </a:fld>
            <a:endParaRPr lang="fa-IR"/>
          </a:p>
        </p:txBody>
      </p:sp>
    </p:spTree>
    <p:extLst>
      <p:ext uri="{BB962C8B-B14F-4D97-AF65-F5344CB8AC3E}">
        <p14:creationId xmlns:p14="http://schemas.microsoft.com/office/powerpoint/2010/main" val="2747581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1C005A-E484-4F4A-A3B5-572A1332E08B}" type="datetimeFigureOut">
              <a:rPr lang="fa-IR" smtClean="0"/>
              <a:t>09/24/1437</a:t>
            </a:fld>
            <a:endParaRPr lang="fa-IR"/>
          </a:p>
        </p:txBody>
      </p:sp>
      <p:sp>
        <p:nvSpPr>
          <p:cNvPr id="4"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5BF867-78B2-40CF-81A5-741885257CE8}" type="slidenum">
              <a:rPr lang="fa-IR" smtClean="0"/>
              <a:t>‹#›</a:t>
            </a:fld>
            <a:endParaRPr lang="fa-IR"/>
          </a:p>
        </p:txBody>
      </p:sp>
    </p:spTree>
    <p:extLst>
      <p:ext uri="{BB962C8B-B14F-4D97-AF65-F5344CB8AC3E}">
        <p14:creationId xmlns:p14="http://schemas.microsoft.com/office/powerpoint/2010/main" val="3487099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1C005A-E484-4F4A-A3B5-572A1332E08B}" type="datetimeFigureOut">
              <a:rPr lang="fa-IR" smtClean="0"/>
              <a:t>09/24/1437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5BF867-78B2-40CF-81A5-741885257CE8}" type="slidenum">
              <a:rPr lang="fa-IR" smtClean="0"/>
              <a:t>‹#›</a:t>
            </a:fld>
            <a:endParaRPr lang="fa-IR"/>
          </a:p>
        </p:txBody>
      </p:sp>
    </p:spTree>
    <p:extLst>
      <p:ext uri="{BB962C8B-B14F-4D97-AF65-F5344CB8AC3E}">
        <p14:creationId xmlns:p14="http://schemas.microsoft.com/office/powerpoint/2010/main" val="1530603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1C005A-E484-4F4A-A3B5-572A1332E08B}" type="datetimeFigureOut">
              <a:rPr lang="fa-IR" smtClean="0"/>
              <a:t>09/24/1437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5BF867-78B2-40CF-81A5-741885257CE8}" type="slidenum">
              <a:rPr lang="fa-IR" smtClean="0"/>
              <a:t>‹#›</a:t>
            </a:fld>
            <a:endParaRPr lang="fa-IR"/>
          </a:p>
        </p:txBody>
      </p:sp>
    </p:spTree>
    <p:extLst>
      <p:ext uri="{BB962C8B-B14F-4D97-AF65-F5344CB8AC3E}">
        <p14:creationId xmlns:p14="http://schemas.microsoft.com/office/powerpoint/2010/main" val="232676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381C005A-E484-4F4A-A3B5-572A1332E08B}" type="datetimeFigureOut">
              <a:rPr lang="fa-IR" smtClean="0"/>
              <a:t>09/24/1437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5BF867-78B2-40CF-81A5-741885257CE8}" type="slidenum">
              <a:rPr lang="fa-IR" smtClean="0"/>
              <a:t>‹#›</a:t>
            </a:fld>
            <a:endParaRPr lang="fa-IR"/>
          </a:p>
        </p:txBody>
      </p:sp>
    </p:spTree>
    <p:extLst>
      <p:ext uri="{BB962C8B-B14F-4D97-AF65-F5344CB8AC3E}">
        <p14:creationId xmlns:p14="http://schemas.microsoft.com/office/powerpoint/2010/main" val="3863478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1C005A-E484-4F4A-A3B5-572A1332E08B}" type="datetimeFigureOut">
              <a:rPr lang="fa-IR" smtClean="0"/>
              <a:t>09/24/1437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5BF867-78B2-40CF-81A5-741885257CE8}" type="slidenum">
              <a:rPr lang="fa-IR" smtClean="0"/>
              <a:t>‹#›</a:t>
            </a:fld>
            <a:endParaRPr lang="fa-IR"/>
          </a:p>
        </p:txBody>
      </p:sp>
    </p:spTree>
    <p:extLst>
      <p:ext uri="{BB962C8B-B14F-4D97-AF65-F5344CB8AC3E}">
        <p14:creationId xmlns:p14="http://schemas.microsoft.com/office/powerpoint/2010/main" val="899039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1C005A-E484-4F4A-A3B5-572A1332E08B}" type="datetimeFigureOut">
              <a:rPr lang="fa-IR" smtClean="0"/>
              <a:t>09/24/1437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E5BF867-78B2-40CF-81A5-741885257CE8}" type="slidenum">
              <a:rPr lang="fa-IR" smtClean="0"/>
              <a:t>‹#›</a:t>
            </a:fld>
            <a:endParaRPr lang="fa-IR"/>
          </a:p>
        </p:txBody>
      </p:sp>
    </p:spTree>
    <p:extLst>
      <p:ext uri="{BB962C8B-B14F-4D97-AF65-F5344CB8AC3E}">
        <p14:creationId xmlns:p14="http://schemas.microsoft.com/office/powerpoint/2010/main" val="3249520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1C005A-E484-4F4A-A3B5-572A1332E08B}" type="datetimeFigureOut">
              <a:rPr lang="fa-IR" smtClean="0"/>
              <a:t>09/24/1437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E5BF867-78B2-40CF-81A5-741885257CE8}" type="slidenum">
              <a:rPr lang="fa-IR" smtClean="0"/>
              <a:t>‹#›</a:t>
            </a:fld>
            <a:endParaRPr lang="fa-IR"/>
          </a:p>
        </p:txBody>
      </p:sp>
    </p:spTree>
    <p:extLst>
      <p:ext uri="{BB962C8B-B14F-4D97-AF65-F5344CB8AC3E}">
        <p14:creationId xmlns:p14="http://schemas.microsoft.com/office/powerpoint/2010/main" val="3166422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81C005A-E484-4F4A-A3B5-572A1332E08B}" type="datetimeFigureOut">
              <a:rPr lang="fa-IR" smtClean="0"/>
              <a:t>09/24/1437</a:t>
            </a:fld>
            <a:endParaRPr lang="fa-IR"/>
          </a:p>
        </p:txBody>
      </p:sp>
      <p:sp>
        <p:nvSpPr>
          <p:cNvPr id="5" name="Footer Placeholder 3"/>
          <p:cNvSpPr>
            <a:spLocks noGrp="1"/>
          </p:cNvSpPr>
          <p:nvPr>
            <p:ph type="ftr" sz="quarter" idx="11"/>
          </p:nvPr>
        </p:nvSpPr>
        <p:spPr/>
        <p:txBody>
          <a:bodyPr/>
          <a:lstStyle/>
          <a:p>
            <a:endParaRPr lang="fa-IR"/>
          </a:p>
        </p:txBody>
      </p:sp>
      <p:sp>
        <p:nvSpPr>
          <p:cNvPr id="6" name="Slide Number Placeholder 4"/>
          <p:cNvSpPr>
            <a:spLocks noGrp="1"/>
          </p:cNvSpPr>
          <p:nvPr>
            <p:ph type="sldNum" sz="quarter" idx="12"/>
          </p:nvPr>
        </p:nvSpPr>
        <p:spPr/>
        <p:txBody>
          <a:bodyPr/>
          <a:lstStyle/>
          <a:p>
            <a:fld id="{FE5BF867-78B2-40CF-81A5-741885257CE8}" type="slidenum">
              <a:rPr lang="fa-IR" smtClean="0"/>
              <a:t>‹#›</a:t>
            </a:fld>
            <a:endParaRPr lang="fa-IR"/>
          </a:p>
        </p:txBody>
      </p:sp>
    </p:spTree>
    <p:extLst>
      <p:ext uri="{BB962C8B-B14F-4D97-AF65-F5344CB8AC3E}">
        <p14:creationId xmlns:p14="http://schemas.microsoft.com/office/powerpoint/2010/main" val="983129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81C005A-E484-4F4A-A3B5-572A1332E08B}" type="datetimeFigureOut">
              <a:rPr lang="fa-IR" smtClean="0"/>
              <a:t>09/24/1437</a:t>
            </a:fld>
            <a:endParaRPr lang="fa-IR"/>
          </a:p>
        </p:txBody>
      </p:sp>
      <p:sp>
        <p:nvSpPr>
          <p:cNvPr id="5" name="Footer Placeholder 2"/>
          <p:cNvSpPr>
            <a:spLocks noGrp="1"/>
          </p:cNvSpPr>
          <p:nvPr>
            <p:ph type="ftr" sz="quarter" idx="11"/>
          </p:nvPr>
        </p:nvSpPr>
        <p:spPr/>
        <p:txBody>
          <a:bodyPr/>
          <a:lstStyle/>
          <a:p>
            <a:endParaRPr lang="fa-IR"/>
          </a:p>
        </p:txBody>
      </p:sp>
      <p:sp>
        <p:nvSpPr>
          <p:cNvPr id="6" name="Slide Number Placeholder 3"/>
          <p:cNvSpPr>
            <a:spLocks noGrp="1"/>
          </p:cNvSpPr>
          <p:nvPr>
            <p:ph type="sldNum" sz="quarter" idx="12"/>
          </p:nvPr>
        </p:nvSpPr>
        <p:spPr/>
        <p:txBody>
          <a:bodyPr/>
          <a:lstStyle/>
          <a:p>
            <a:fld id="{FE5BF867-78B2-40CF-81A5-741885257CE8}" type="slidenum">
              <a:rPr lang="fa-IR" smtClean="0"/>
              <a:t>‹#›</a:t>
            </a:fld>
            <a:endParaRPr lang="fa-IR"/>
          </a:p>
        </p:txBody>
      </p:sp>
    </p:spTree>
    <p:extLst>
      <p:ext uri="{BB962C8B-B14F-4D97-AF65-F5344CB8AC3E}">
        <p14:creationId xmlns:p14="http://schemas.microsoft.com/office/powerpoint/2010/main" val="3131755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381C005A-E484-4F4A-A3B5-572A1332E08B}" type="datetimeFigureOut">
              <a:rPr lang="fa-IR" smtClean="0"/>
              <a:t>09/24/1437</a:t>
            </a:fld>
            <a:endParaRPr lang="fa-IR"/>
          </a:p>
        </p:txBody>
      </p:sp>
      <p:sp>
        <p:nvSpPr>
          <p:cNvPr id="5" name="Footer Placeholder 5"/>
          <p:cNvSpPr>
            <a:spLocks noGrp="1"/>
          </p:cNvSpPr>
          <p:nvPr>
            <p:ph type="ftr" sz="quarter" idx="11"/>
          </p:nvPr>
        </p:nvSpPr>
        <p:spPr/>
        <p:txBody>
          <a:bodyPr/>
          <a:lstStyle/>
          <a:p>
            <a:endParaRPr lang="fa-IR"/>
          </a:p>
        </p:txBody>
      </p:sp>
      <p:sp>
        <p:nvSpPr>
          <p:cNvPr id="6" name="Slide Number Placeholder 6"/>
          <p:cNvSpPr>
            <a:spLocks noGrp="1"/>
          </p:cNvSpPr>
          <p:nvPr>
            <p:ph type="sldNum" sz="quarter" idx="12"/>
          </p:nvPr>
        </p:nvSpPr>
        <p:spPr/>
        <p:txBody>
          <a:bodyPr/>
          <a:lstStyle/>
          <a:p>
            <a:fld id="{FE5BF867-78B2-40CF-81A5-741885257CE8}" type="slidenum">
              <a:rPr lang="fa-IR" smtClean="0"/>
              <a:t>‹#›</a:t>
            </a:fld>
            <a:endParaRPr lang="fa-IR"/>
          </a:p>
        </p:txBody>
      </p:sp>
    </p:spTree>
    <p:extLst>
      <p:ext uri="{BB962C8B-B14F-4D97-AF65-F5344CB8AC3E}">
        <p14:creationId xmlns:p14="http://schemas.microsoft.com/office/powerpoint/2010/main" val="1711323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81C005A-E484-4F4A-A3B5-572A1332E08B}" type="datetimeFigureOut">
              <a:rPr lang="fa-IR" smtClean="0"/>
              <a:t>09/24/1437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E5BF867-78B2-40CF-81A5-741885257CE8}" type="slidenum">
              <a:rPr lang="fa-IR" smtClean="0"/>
              <a:t>‹#›</a:t>
            </a:fld>
            <a:endParaRPr lang="fa-IR"/>
          </a:p>
        </p:txBody>
      </p:sp>
    </p:spTree>
    <p:extLst>
      <p:ext uri="{BB962C8B-B14F-4D97-AF65-F5344CB8AC3E}">
        <p14:creationId xmlns:p14="http://schemas.microsoft.com/office/powerpoint/2010/main" val="2746474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81C005A-E484-4F4A-A3B5-572A1332E08B}" type="datetimeFigureOut">
              <a:rPr lang="fa-IR" smtClean="0"/>
              <a:t>09/24/1437</a:t>
            </a:fld>
            <a:endParaRPr lang="fa-I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a-I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E5BF867-78B2-40CF-81A5-741885257CE8}" type="slidenum">
              <a:rPr lang="fa-IR" smtClean="0"/>
              <a:t>‹#›</a:t>
            </a:fld>
            <a:endParaRPr lang="fa-IR"/>
          </a:p>
        </p:txBody>
      </p:sp>
    </p:spTree>
    <p:extLst>
      <p:ext uri="{BB962C8B-B14F-4D97-AF65-F5344CB8AC3E}">
        <p14:creationId xmlns:p14="http://schemas.microsoft.com/office/powerpoint/2010/main" val="20214185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xml"/><Relationship Id="rId4" Type="http://schemas.openxmlformats.org/officeDocument/2006/relationships/image" Target="../media/image34.gif"/></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6067" y="3247379"/>
            <a:ext cx="9869509" cy="2387600"/>
          </a:xfrm>
        </p:spPr>
        <p:txBody>
          <a:bodyPr>
            <a:noAutofit/>
          </a:bodyPr>
          <a:lstStyle/>
          <a:p>
            <a:pPr algn="ctr" rtl="1"/>
            <a:r>
              <a:rPr lang="fa-IR" sz="8000" dirty="0" err="1" smtClean="0">
                <a:latin typeface="Adobe Arabic" panose="02040503050201020203" pitchFamily="18" charset="-78"/>
                <a:cs typeface="Adobe Arabic" panose="02040503050201020203" pitchFamily="18" charset="-78"/>
              </a:rPr>
              <a:t>بسم</a:t>
            </a:r>
            <a:r>
              <a:rPr lang="fa-IR" sz="8000" dirty="0" smtClean="0">
                <a:latin typeface="Adobe Arabic" panose="02040503050201020203" pitchFamily="18" charset="-78"/>
                <a:cs typeface="Adobe Arabic" panose="02040503050201020203" pitchFamily="18" charset="-78"/>
              </a:rPr>
              <a:t> الله </a:t>
            </a:r>
            <a:r>
              <a:rPr lang="fa-IR" sz="8000" dirty="0" err="1" smtClean="0">
                <a:latin typeface="Adobe Arabic" panose="02040503050201020203" pitchFamily="18" charset="-78"/>
                <a:cs typeface="Adobe Arabic" panose="02040503050201020203" pitchFamily="18" charset="-78"/>
              </a:rPr>
              <a:t>الرحمن</a:t>
            </a:r>
            <a:r>
              <a:rPr lang="fa-IR" sz="8000" dirty="0" smtClean="0">
                <a:latin typeface="Adobe Arabic" panose="02040503050201020203" pitchFamily="18" charset="-78"/>
                <a:cs typeface="Adobe Arabic" panose="02040503050201020203" pitchFamily="18" charset="-78"/>
              </a:rPr>
              <a:t> </a:t>
            </a:r>
            <a:r>
              <a:rPr lang="fa-IR" sz="8000" dirty="0" err="1" smtClean="0">
                <a:latin typeface="Adobe Arabic" panose="02040503050201020203" pitchFamily="18" charset="-78"/>
                <a:cs typeface="Adobe Arabic" panose="02040503050201020203" pitchFamily="18" charset="-78"/>
              </a:rPr>
              <a:t>الرحیم</a:t>
            </a:r>
            <a:r>
              <a:rPr lang="fa-IR" sz="8000" dirty="0" smtClean="0">
                <a:latin typeface="Adobe Arabic" panose="02040503050201020203" pitchFamily="18" charset="-78"/>
                <a:cs typeface="Adobe Arabic" panose="02040503050201020203" pitchFamily="18" charset="-78"/>
              </a:rPr>
              <a:t> </a:t>
            </a:r>
            <a:r>
              <a:rPr lang="en-US" sz="8000" dirty="0" smtClean="0">
                <a:latin typeface="Adobe Arabic" panose="02040503050201020203" pitchFamily="18" charset="-78"/>
                <a:cs typeface="Adobe Arabic" panose="02040503050201020203" pitchFamily="18" charset="-78"/>
              </a:rPr>
              <a:t/>
            </a:r>
            <a:br>
              <a:rPr lang="en-US" sz="8000" dirty="0" smtClean="0">
                <a:latin typeface="Adobe Arabic" panose="02040503050201020203" pitchFamily="18" charset="-78"/>
                <a:cs typeface="Adobe Arabic" panose="02040503050201020203" pitchFamily="18" charset="-78"/>
              </a:rPr>
            </a:br>
            <a:r>
              <a:rPr lang="fa-IR" sz="8000" b="1" dirty="0" smtClean="0">
                <a:latin typeface="Adobe Arabic" panose="02040503050201020203" pitchFamily="18" charset="-78"/>
                <a:cs typeface="Adobe Arabic" panose="02040503050201020203" pitchFamily="18" charset="-78"/>
              </a:rPr>
              <a:t>کابوس غاصب</a:t>
            </a:r>
            <a:r>
              <a:rPr lang="en-US" sz="8000" dirty="0" smtClean="0">
                <a:latin typeface="Adobe Arabic" panose="02040503050201020203" pitchFamily="18" charset="-78"/>
                <a:cs typeface="Adobe Arabic" panose="02040503050201020203" pitchFamily="18" charset="-78"/>
              </a:rPr>
              <a:t/>
            </a:r>
            <a:br>
              <a:rPr lang="en-US" sz="8000" dirty="0" smtClean="0">
                <a:latin typeface="Adobe Arabic" panose="02040503050201020203" pitchFamily="18" charset="-78"/>
                <a:cs typeface="Adobe Arabic" panose="02040503050201020203" pitchFamily="18" charset="-78"/>
              </a:rPr>
            </a:br>
            <a:endParaRPr lang="fa-IR" sz="80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48829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9737" y="517392"/>
            <a:ext cx="8825658" cy="3329581"/>
          </a:xfrm>
        </p:spPr>
        <p:txBody>
          <a:bodyPr/>
          <a:lstStyle/>
          <a:p>
            <a:pPr algn="r"/>
            <a:r>
              <a:rPr lang="fa-IR" sz="5400" dirty="0" smtClean="0">
                <a:latin typeface="Adobe Arabic" panose="02040503050201020203" pitchFamily="18" charset="-78"/>
                <a:cs typeface="Adobe Arabic" panose="02040503050201020203" pitchFamily="18" charset="-78"/>
              </a:rPr>
              <a:t>3-رمضان </a:t>
            </a:r>
            <a:r>
              <a:rPr lang="fa-IR" sz="5400" dirty="0">
                <a:latin typeface="Adobe Arabic" panose="02040503050201020203" pitchFamily="18" charset="-78"/>
                <a:cs typeface="Adobe Arabic" panose="02040503050201020203" pitchFamily="18" charset="-78"/>
              </a:rPr>
              <a:t>عبدالله:حامی اصلی ما در تامین سلاح جمهوری اسلامی است.</a:t>
            </a:r>
            <a:r>
              <a:rPr lang="en-US" sz="5400" dirty="0">
                <a:latin typeface="Adobe Arabic" panose="02040503050201020203" pitchFamily="18" charset="-78"/>
                <a:cs typeface="Adobe Arabic" panose="02040503050201020203" pitchFamily="18" charset="-78"/>
              </a:rPr>
              <a:t/>
            </a:r>
            <a:br>
              <a:rPr lang="en-US" sz="5400" dirty="0">
                <a:latin typeface="Adobe Arabic" panose="02040503050201020203" pitchFamily="18" charset="-78"/>
                <a:cs typeface="Adobe Arabic" panose="02040503050201020203" pitchFamily="18" charset="-78"/>
              </a:rPr>
            </a:br>
            <a:endParaRPr lang="fa-IR" sz="5400" dirty="0">
              <a:latin typeface="Adobe Arabic" panose="02040503050201020203" pitchFamily="18" charset="-78"/>
              <a:cs typeface="Adobe Arabic" panose="02040503050201020203" pitchFamily="18" charset="-78"/>
            </a:endParaRPr>
          </a:p>
        </p:txBody>
      </p:sp>
      <p:sp>
        <p:nvSpPr>
          <p:cNvPr id="3" name="Subtitle 2"/>
          <p:cNvSpPr>
            <a:spLocks noGrp="1"/>
          </p:cNvSpPr>
          <p:nvPr>
            <p:ph type="subTitle" idx="1"/>
          </p:nvPr>
        </p:nvSpPr>
        <p:spPr/>
        <p:txBody>
          <a:bodyPr/>
          <a:lstStyle/>
          <a:p>
            <a:endParaRPr lang="fa-I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429" y="3464417"/>
            <a:ext cx="4806282" cy="2945388"/>
          </a:xfrm>
          <a:prstGeom prst="rect">
            <a:avLst/>
          </a:prstGeom>
        </p:spPr>
      </p:pic>
      <p:sp>
        <p:nvSpPr>
          <p:cNvPr id="5" name="Freeform 4"/>
          <p:cNvSpPr/>
          <p:nvPr/>
        </p:nvSpPr>
        <p:spPr>
          <a:xfrm>
            <a:off x="6297769" y="927279"/>
            <a:ext cx="4443410" cy="1378039"/>
          </a:xfrm>
          <a:custGeom>
            <a:avLst/>
            <a:gdLst>
              <a:gd name="connsiteX0" fmla="*/ 0 w 3529010"/>
              <a:gd name="connsiteY0" fmla="*/ 566670 h 1378039"/>
              <a:gd name="connsiteX1" fmla="*/ 64394 w 3529010"/>
              <a:gd name="connsiteY1" fmla="*/ 425003 h 1378039"/>
              <a:gd name="connsiteX2" fmla="*/ 103031 w 3529010"/>
              <a:gd name="connsiteY2" fmla="*/ 412124 h 1378039"/>
              <a:gd name="connsiteX3" fmla="*/ 115910 w 3529010"/>
              <a:gd name="connsiteY3" fmla="*/ 373487 h 1378039"/>
              <a:gd name="connsiteX4" fmla="*/ 193183 w 3529010"/>
              <a:gd name="connsiteY4" fmla="*/ 309093 h 1378039"/>
              <a:gd name="connsiteX5" fmla="*/ 231820 w 3529010"/>
              <a:gd name="connsiteY5" fmla="*/ 270456 h 1378039"/>
              <a:gd name="connsiteX6" fmla="*/ 425003 w 3529010"/>
              <a:gd name="connsiteY6" fmla="*/ 296214 h 1378039"/>
              <a:gd name="connsiteX7" fmla="*/ 463639 w 3529010"/>
              <a:gd name="connsiteY7" fmla="*/ 309093 h 1378039"/>
              <a:gd name="connsiteX8" fmla="*/ 540913 w 3529010"/>
              <a:gd name="connsiteY8" fmla="*/ 283335 h 1378039"/>
              <a:gd name="connsiteX9" fmla="*/ 618186 w 3529010"/>
              <a:gd name="connsiteY9" fmla="*/ 270456 h 1378039"/>
              <a:gd name="connsiteX10" fmla="*/ 695459 w 3529010"/>
              <a:gd name="connsiteY10" fmla="*/ 218941 h 1378039"/>
              <a:gd name="connsiteX11" fmla="*/ 734096 w 3529010"/>
              <a:gd name="connsiteY11" fmla="*/ 180304 h 1378039"/>
              <a:gd name="connsiteX12" fmla="*/ 811369 w 3529010"/>
              <a:gd name="connsiteY12" fmla="*/ 167425 h 1378039"/>
              <a:gd name="connsiteX13" fmla="*/ 875763 w 3529010"/>
              <a:gd name="connsiteY13" fmla="*/ 154546 h 1378039"/>
              <a:gd name="connsiteX14" fmla="*/ 914400 w 3529010"/>
              <a:gd name="connsiteY14" fmla="*/ 128789 h 1378039"/>
              <a:gd name="connsiteX15" fmla="*/ 965916 w 3529010"/>
              <a:gd name="connsiteY15" fmla="*/ 90152 h 1378039"/>
              <a:gd name="connsiteX16" fmla="*/ 1030310 w 3529010"/>
              <a:gd name="connsiteY16" fmla="*/ 77273 h 1378039"/>
              <a:gd name="connsiteX17" fmla="*/ 1081825 w 3529010"/>
              <a:gd name="connsiteY17" fmla="*/ 51515 h 1378039"/>
              <a:gd name="connsiteX18" fmla="*/ 1133341 w 3529010"/>
              <a:gd name="connsiteY18" fmla="*/ 12879 h 1378039"/>
              <a:gd name="connsiteX19" fmla="*/ 1197735 w 3529010"/>
              <a:gd name="connsiteY19" fmla="*/ 0 h 1378039"/>
              <a:gd name="connsiteX20" fmla="*/ 1339403 w 3529010"/>
              <a:gd name="connsiteY20" fmla="*/ 12879 h 1378039"/>
              <a:gd name="connsiteX21" fmla="*/ 1365161 w 3529010"/>
              <a:gd name="connsiteY21" fmla="*/ 51515 h 1378039"/>
              <a:gd name="connsiteX22" fmla="*/ 1403797 w 3529010"/>
              <a:gd name="connsiteY22" fmla="*/ 90152 h 1378039"/>
              <a:gd name="connsiteX23" fmla="*/ 1455313 w 3529010"/>
              <a:gd name="connsiteY23" fmla="*/ 193183 h 1378039"/>
              <a:gd name="connsiteX24" fmla="*/ 1481070 w 3529010"/>
              <a:gd name="connsiteY24" fmla="*/ 270456 h 1378039"/>
              <a:gd name="connsiteX25" fmla="*/ 1545465 w 3529010"/>
              <a:gd name="connsiteY25" fmla="*/ 257577 h 1378039"/>
              <a:gd name="connsiteX26" fmla="*/ 1609859 w 3529010"/>
              <a:gd name="connsiteY26" fmla="*/ 231820 h 1378039"/>
              <a:gd name="connsiteX27" fmla="*/ 2163651 w 3529010"/>
              <a:gd name="connsiteY27" fmla="*/ 257577 h 1378039"/>
              <a:gd name="connsiteX28" fmla="*/ 2305318 w 3529010"/>
              <a:gd name="connsiteY28" fmla="*/ 283335 h 1378039"/>
              <a:gd name="connsiteX29" fmla="*/ 2343955 w 3529010"/>
              <a:gd name="connsiteY29" fmla="*/ 321972 h 1378039"/>
              <a:gd name="connsiteX30" fmla="*/ 2395470 w 3529010"/>
              <a:gd name="connsiteY30" fmla="*/ 399245 h 1378039"/>
              <a:gd name="connsiteX31" fmla="*/ 2408349 w 3529010"/>
              <a:gd name="connsiteY31" fmla="*/ 450760 h 1378039"/>
              <a:gd name="connsiteX32" fmla="*/ 2524259 w 3529010"/>
              <a:gd name="connsiteY32" fmla="*/ 437882 h 1378039"/>
              <a:gd name="connsiteX33" fmla="*/ 2588654 w 3529010"/>
              <a:gd name="connsiteY33" fmla="*/ 412124 h 1378039"/>
              <a:gd name="connsiteX34" fmla="*/ 2627290 w 3529010"/>
              <a:gd name="connsiteY34" fmla="*/ 399245 h 1378039"/>
              <a:gd name="connsiteX35" fmla="*/ 2691685 w 3529010"/>
              <a:gd name="connsiteY35" fmla="*/ 373487 h 1378039"/>
              <a:gd name="connsiteX36" fmla="*/ 2936383 w 3529010"/>
              <a:gd name="connsiteY36" fmla="*/ 386366 h 1378039"/>
              <a:gd name="connsiteX37" fmla="*/ 2987899 w 3529010"/>
              <a:gd name="connsiteY37" fmla="*/ 399245 h 1378039"/>
              <a:gd name="connsiteX38" fmla="*/ 3026535 w 3529010"/>
              <a:gd name="connsiteY38" fmla="*/ 425003 h 1378039"/>
              <a:gd name="connsiteX39" fmla="*/ 3039414 w 3529010"/>
              <a:gd name="connsiteY39" fmla="*/ 463639 h 1378039"/>
              <a:gd name="connsiteX40" fmla="*/ 3296992 w 3529010"/>
              <a:gd name="connsiteY40" fmla="*/ 502276 h 1378039"/>
              <a:gd name="connsiteX41" fmla="*/ 3348507 w 3529010"/>
              <a:gd name="connsiteY41" fmla="*/ 592428 h 1378039"/>
              <a:gd name="connsiteX42" fmla="*/ 3425780 w 3529010"/>
              <a:gd name="connsiteY42" fmla="*/ 669701 h 1378039"/>
              <a:gd name="connsiteX43" fmla="*/ 3438659 w 3529010"/>
              <a:gd name="connsiteY43" fmla="*/ 708338 h 1378039"/>
              <a:gd name="connsiteX44" fmla="*/ 3477296 w 3529010"/>
              <a:gd name="connsiteY44" fmla="*/ 734096 h 1378039"/>
              <a:gd name="connsiteX45" fmla="*/ 3515932 w 3529010"/>
              <a:gd name="connsiteY45" fmla="*/ 772732 h 1378039"/>
              <a:gd name="connsiteX46" fmla="*/ 3528811 w 3529010"/>
              <a:gd name="connsiteY46" fmla="*/ 824248 h 1378039"/>
              <a:gd name="connsiteX47" fmla="*/ 3464417 w 3529010"/>
              <a:gd name="connsiteY47" fmla="*/ 953036 h 1378039"/>
              <a:gd name="connsiteX48" fmla="*/ 3425780 w 3529010"/>
              <a:gd name="connsiteY48" fmla="*/ 991673 h 1378039"/>
              <a:gd name="connsiteX49" fmla="*/ 3361386 w 3529010"/>
              <a:gd name="connsiteY49" fmla="*/ 1068946 h 1378039"/>
              <a:gd name="connsiteX50" fmla="*/ 3284113 w 3529010"/>
              <a:gd name="connsiteY50" fmla="*/ 1120462 h 1378039"/>
              <a:gd name="connsiteX51" fmla="*/ 3206839 w 3529010"/>
              <a:gd name="connsiteY51" fmla="*/ 1197735 h 1378039"/>
              <a:gd name="connsiteX52" fmla="*/ 3090930 w 3529010"/>
              <a:gd name="connsiteY52" fmla="*/ 1275008 h 1378039"/>
              <a:gd name="connsiteX53" fmla="*/ 3026535 w 3529010"/>
              <a:gd name="connsiteY53" fmla="*/ 1326524 h 1378039"/>
              <a:gd name="connsiteX54" fmla="*/ 3000777 w 3529010"/>
              <a:gd name="connsiteY54" fmla="*/ 1275008 h 1378039"/>
              <a:gd name="connsiteX55" fmla="*/ 2859110 w 3529010"/>
              <a:gd name="connsiteY55" fmla="*/ 1262129 h 1378039"/>
              <a:gd name="connsiteX56" fmla="*/ 2704563 w 3529010"/>
              <a:gd name="connsiteY56" fmla="*/ 1275008 h 1378039"/>
              <a:gd name="connsiteX57" fmla="*/ 2575775 w 3529010"/>
              <a:gd name="connsiteY57" fmla="*/ 1313645 h 1378039"/>
              <a:gd name="connsiteX58" fmla="*/ 2498501 w 3529010"/>
              <a:gd name="connsiteY58" fmla="*/ 1326524 h 1378039"/>
              <a:gd name="connsiteX59" fmla="*/ 2434107 w 3529010"/>
              <a:gd name="connsiteY59" fmla="*/ 1352282 h 1378039"/>
              <a:gd name="connsiteX60" fmla="*/ 2395470 w 3529010"/>
              <a:gd name="connsiteY60" fmla="*/ 1365160 h 1378039"/>
              <a:gd name="connsiteX61" fmla="*/ 2240924 w 3529010"/>
              <a:gd name="connsiteY61" fmla="*/ 1352282 h 1378039"/>
              <a:gd name="connsiteX62" fmla="*/ 2150772 w 3529010"/>
              <a:gd name="connsiteY62" fmla="*/ 1249251 h 1378039"/>
              <a:gd name="connsiteX63" fmla="*/ 2047741 w 3529010"/>
              <a:gd name="connsiteY63" fmla="*/ 1236372 h 1378039"/>
              <a:gd name="connsiteX64" fmla="*/ 1983346 w 3529010"/>
              <a:gd name="connsiteY64" fmla="*/ 1184856 h 1378039"/>
              <a:gd name="connsiteX65" fmla="*/ 1223493 w 3529010"/>
              <a:gd name="connsiteY65" fmla="*/ 1197735 h 1378039"/>
              <a:gd name="connsiteX66" fmla="*/ 1056068 w 3529010"/>
              <a:gd name="connsiteY66" fmla="*/ 1184856 h 1378039"/>
              <a:gd name="connsiteX67" fmla="*/ 1004552 w 3529010"/>
              <a:gd name="connsiteY67" fmla="*/ 1210614 h 1378039"/>
              <a:gd name="connsiteX68" fmla="*/ 914400 w 3529010"/>
              <a:gd name="connsiteY68" fmla="*/ 1249251 h 1378039"/>
              <a:gd name="connsiteX69" fmla="*/ 837127 w 3529010"/>
              <a:gd name="connsiteY69" fmla="*/ 1287887 h 1378039"/>
              <a:gd name="connsiteX70" fmla="*/ 746975 w 3529010"/>
              <a:gd name="connsiteY70" fmla="*/ 1313645 h 1378039"/>
              <a:gd name="connsiteX71" fmla="*/ 669701 w 3529010"/>
              <a:gd name="connsiteY71" fmla="*/ 1352282 h 1378039"/>
              <a:gd name="connsiteX72" fmla="*/ 605307 w 3529010"/>
              <a:gd name="connsiteY72" fmla="*/ 1378039 h 1378039"/>
              <a:gd name="connsiteX73" fmla="*/ 515155 w 3529010"/>
              <a:gd name="connsiteY73" fmla="*/ 1365160 h 1378039"/>
              <a:gd name="connsiteX74" fmla="*/ 476518 w 3529010"/>
              <a:gd name="connsiteY74" fmla="*/ 1326524 h 1378039"/>
              <a:gd name="connsiteX75" fmla="*/ 386366 w 3529010"/>
              <a:gd name="connsiteY75" fmla="*/ 1249251 h 1378039"/>
              <a:gd name="connsiteX76" fmla="*/ 334851 w 3529010"/>
              <a:gd name="connsiteY76" fmla="*/ 1146220 h 1378039"/>
              <a:gd name="connsiteX77" fmla="*/ 296214 w 3529010"/>
              <a:gd name="connsiteY77" fmla="*/ 1094704 h 1378039"/>
              <a:gd name="connsiteX78" fmla="*/ 257577 w 3529010"/>
              <a:gd name="connsiteY78" fmla="*/ 1068946 h 1378039"/>
              <a:gd name="connsiteX79" fmla="*/ 218941 w 3529010"/>
              <a:gd name="connsiteY79" fmla="*/ 1081825 h 1378039"/>
              <a:gd name="connsiteX80" fmla="*/ 115910 w 3529010"/>
              <a:gd name="connsiteY80" fmla="*/ 1107583 h 1378039"/>
              <a:gd name="connsiteX81" fmla="*/ 38637 w 3529010"/>
              <a:gd name="connsiteY81" fmla="*/ 1146220 h 1378039"/>
              <a:gd name="connsiteX82" fmla="*/ 25758 w 3529010"/>
              <a:gd name="connsiteY82" fmla="*/ 927279 h 1378039"/>
              <a:gd name="connsiteX83" fmla="*/ 51516 w 3529010"/>
              <a:gd name="connsiteY83" fmla="*/ 850006 h 1378039"/>
              <a:gd name="connsiteX84" fmla="*/ 51516 w 3529010"/>
              <a:gd name="connsiteY84" fmla="*/ 734096 h 137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529010" h="1378039">
                <a:moveTo>
                  <a:pt x="0" y="566670"/>
                </a:moveTo>
                <a:cubicBezTo>
                  <a:pt x="12167" y="481504"/>
                  <a:pt x="-5268" y="474762"/>
                  <a:pt x="64394" y="425003"/>
                </a:cubicBezTo>
                <a:cubicBezTo>
                  <a:pt x="75441" y="417112"/>
                  <a:pt x="90152" y="416417"/>
                  <a:pt x="103031" y="412124"/>
                </a:cubicBezTo>
                <a:cubicBezTo>
                  <a:pt x="107324" y="399245"/>
                  <a:pt x="108380" y="384783"/>
                  <a:pt x="115910" y="373487"/>
                </a:cubicBezTo>
                <a:cubicBezTo>
                  <a:pt x="144128" y="331159"/>
                  <a:pt x="157547" y="338790"/>
                  <a:pt x="193183" y="309093"/>
                </a:cubicBezTo>
                <a:cubicBezTo>
                  <a:pt x="207175" y="297433"/>
                  <a:pt x="218941" y="283335"/>
                  <a:pt x="231820" y="270456"/>
                </a:cubicBezTo>
                <a:cubicBezTo>
                  <a:pt x="296214" y="279042"/>
                  <a:pt x="360923" y="285534"/>
                  <a:pt x="425003" y="296214"/>
                </a:cubicBezTo>
                <a:cubicBezTo>
                  <a:pt x="438394" y="298446"/>
                  <a:pt x="450147" y="310592"/>
                  <a:pt x="463639" y="309093"/>
                </a:cubicBezTo>
                <a:cubicBezTo>
                  <a:pt x="490624" y="306095"/>
                  <a:pt x="514572" y="289920"/>
                  <a:pt x="540913" y="283335"/>
                </a:cubicBezTo>
                <a:cubicBezTo>
                  <a:pt x="566246" y="277002"/>
                  <a:pt x="592428" y="274749"/>
                  <a:pt x="618186" y="270456"/>
                </a:cubicBezTo>
                <a:cubicBezTo>
                  <a:pt x="741448" y="147197"/>
                  <a:pt x="583624" y="293499"/>
                  <a:pt x="695459" y="218941"/>
                </a:cubicBezTo>
                <a:cubicBezTo>
                  <a:pt x="710614" y="208838"/>
                  <a:pt x="717452" y="187701"/>
                  <a:pt x="734096" y="180304"/>
                </a:cubicBezTo>
                <a:cubicBezTo>
                  <a:pt x="757958" y="169698"/>
                  <a:pt x="785677" y="172096"/>
                  <a:pt x="811369" y="167425"/>
                </a:cubicBezTo>
                <a:cubicBezTo>
                  <a:pt x="832906" y="163509"/>
                  <a:pt x="854298" y="158839"/>
                  <a:pt x="875763" y="154546"/>
                </a:cubicBezTo>
                <a:cubicBezTo>
                  <a:pt x="888642" y="145960"/>
                  <a:pt x="901805" y="137786"/>
                  <a:pt x="914400" y="128789"/>
                </a:cubicBezTo>
                <a:cubicBezTo>
                  <a:pt x="931867" y="116313"/>
                  <a:pt x="946301" y="98870"/>
                  <a:pt x="965916" y="90152"/>
                </a:cubicBezTo>
                <a:cubicBezTo>
                  <a:pt x="985919" y="81262"/>
                  <a:pt x="1008845" y="81566"/>
                  <a:pt x="1030310" y="77273"/>
                </a:cubicBezTo>
                <a:cubicBezTo>
                  <a:pt x="1047482" y="68687"/>
                  <a:pt x="1065545" y="61690"/>
                  <a:pt x="1081825" y="51515"/>
                </a:cubicBezTo>
                <a:cubicBezTo>
                  <a:pt x="1100027" y="40139"/>
                  <a:pt x="1113726" y="21597"/>
                  <a:pt x="1133341" y="12879"/>
                </a:cubicBezTo>
                <a:cubicBezTo>
                  <a:pt x="1153344" y="3989"/>
                  <a:pt x="1176270" y="4293"/>
                  <a:pt x="1197735" y="0"/>
                </a:cubicBezTo>
                <a:cubicBezTo>
                  <a:pt x="1244958" y="4293"/>
                  <a:pt x="1294082" y="-1066"/>
                  <a:pt x="1339403" y="12879"/>
                </a:cubicBezTo>
                <a:cubicBezTo>
                  <a:pt x="1354197" y="17431"/>
                  <a:pt x="1355252" y="39624"/>
                  <a:pt x="1365161" y="51515"/>
                </a:cubicBezTo>
                <a:cubicBezTo>
                  <a:pt x="1376821" y="65507"/>
                  <a:pt x="1390918" y="77273"/>
                  <a:pt x="1403797" y="90152"/>
                </a:cubicBezTo>
                <a:cubicBezTo>
                  <a:pt x="1441088" y="202024"/>
                  <a:pt x="1379275" y="25899"/>
                  <a:pt x="1455313" y="193183"/>
                </a:cubicBezTo>
                <a:cubicBezTo>
                  <a:pt x="1466548" y="217900"/>
                  <a:pt x="1481070" y="270456"/>
                  <a:pt x="1481070" y="270456"/>
                </a:cubicBezTo>
                <a:cubicBezTo>
                  <a:pt x="1502535" y="266163"/>
                  <a:pt x="1524498" y="263867"/>
                  <a:pt x="1545465" y="257577"/>
                </a:cubicBezTo>
                <a:cubicBezTo>
                  <a:pt x="1567608" y="250934"/>
                  <a:pt x="1586741" y="231820"/>
                  <a:pt x="1609859" y="231820"/>
                </a:cubicBezTo>
                <a:cubicBezTo>
                  <a:pt x="1794656" y="231820"/>
                  <a:pt x="1979054" y="248991"/>
                  <a:pt x="2163651" y="257577"/>
                </a:cubicBezTo>
                <a:cubicBezTo>
                  <a:pt x="2168020" y="258123"/>
                  <a:pt x="2277829" y="265009"/>
                  <a:pt x="2305318" y="283335"/>
                </a:cubicBezTo>
                <a:cubicBezTo>
                  <a:pt x="2320473" y="293438"/>
                  <a:pt x="2332773" y="307595"/>
                  <a:pt x="2343955" y="321972"/>
                </a:cubicBezTo>
                <a:cubicBezTo>
                  <a:pt x="2362961" y="346408"/>
                  <a:pt x="2395470" y="399245"/>
                  <a:pt x="2395470" y="399245"/>
                </a:cubicBezTo>
                <a:cubicBezTo>
                  <a:pt x="2399763" y="416417"/>
                  <a:pt x="2391395" y="445674"/>
                  <a:pt x="2408349" y="450760"/>
                </a:cubicBezTo>
                <a:cubicBezTo>
                  <a:pt x="2445584" y="461931"/>
                  <a:pt x="2486247" y="446027"/>
                  <a:pt x="2524259" y="437882"/>
                </a:cubicBezTo>
                <a:cubicBezTo>
                  <a:pt x="2546864" y="433038"/>
                  <a:pt x="2567007" y="420242"/>
                  <a:pt x="2588654" y="412124"/>
                </a:cubicBezTo>
                <a:cubicBezTo>
                  <a:pt x="2601365" y="407357"/>
                  <a:pt x="2614579" y="404012"/>
                  <a:pt x="2627290" y="399245"/>
                </a:cubicBezTo>
                <a:cubicBezTo>
                  <a:pt x="2648937" y="391127"/>
                  <a:pt x="2670220" y="382073"/>
                  <a:pt x="2691685" y="373487"/>
                </a:cubicBezTo>
                <a:cubicBezTo>
                  <a:pt x="2773251" y="377780"/>
                  <a:pt x="2855011" y="379290"/>
                  <a:pt x="2936383" y="386366"/>
                </a:cubicBezTo>
                <a:cubicBezTo>
                  <a:pt x="2954017" y="387899"/>
                  <a:pt x="2971630" y="392272"/>
                  <a:pt x="2987899" y="399245"/>
                </a:cubicBezTo>
                <a:cubicBezTo>
                  <a:pt x="3002126" y="405342"/>
                  <a:pt x="3013656" y="416417"/>
                  <a:pt x="3026535" y="425003"/>
                </a:cubicBezTo>
                <a:cubicBezTo>
                  <a:pt x="3030828" y="437882"/>
                  <a:pt x="3029815" y="454040"/>
                  <a:pt x="3039414" y="463639"/>
                </a:cubicBezTo>
                <a:cubicBezTo>
                  <a:pt x="3092182" y="516406"/>
                  <a:pt x="3287938" y="501710"/>
                  <a:pt x="3296992" y="502276"/>
                </a:cubicBezTo>
                <a:cubicBezTo>
                  <a:pt x="3310319" y="528931"/>
                  <a:pt x="3327702" y="569022"/>
                  <a:pt x="3348507" y="592428"/>
                </a:cubicBezTo>
                <a:cubicBezTo>
                  <a:pt x="3372708" y="619654"/>
                  <a:pt x="3425780" y="669701"/>
                  <a:pt x="3425780" y="669701"/>
                </a:cubicBezTo>
                <a:cubicBezTo>
                  <a:pt x="3430073" y="682580"/>
                  <a:pt x="3430178" y="697737"/>
                  <a:pt x="3438659" y="708338"/>
                </a:cubicBezTo>
                <a:cubicBezTo>
                  <a:pt x="3448328" y="720425"/>
                  <a:pt x="3465405" y="724187"/>
                  <a:pt x="3477296" y="734096"/>
                </a:cubicBezTo>
                <a:cubicBezTo>
                  <a:pt x="3491288" y="745756"/>
                  <a:pt x="3503053" y="759853"/>
                  <a:pt x="3515932" y="772732"/>
                </a:cubicBezTo>
                <a:cubicBezTo>
                  <a:pt x="3520225" y="789904"/>
                  <a:pt x="3530572" y="806635"/>
                  <a:pt x="3528811" y="824248"/>
                </a:cubicBezTo>
                <a:cubicBezTo>
                  <a:pt x="3523367" y="878688"/>
                  <a:pt x="3497919" y="913950"/>
                  <a:pt x="3464417" y="953036"/>
                </a:cubicBezTo>
                <a:cubicBezTo>
                  <a:pt x="3452564" y="966865"/>
                  <a:pt x="3438659" y="978794"/>
                  <a:pt x="3425780" y="991673"/>
                </a:cubicBezTo>
                <a:cubicBezTo>
                  <a:pt x="3404141" y="1056591"/>
                  <a:pt x="3426880" y="1012808"/>
                  <a:pt x="3361386" y="1068946"/>
                </a:cubicBezTo>
                <a:cubicBezTo>
                  <a:pt x="3299994" y="1121568"/>
                  <a:pt x="3349833" y="1098555"/>
                  <a:pt x="3284113" y="1120462"/>
                </a:cubicBezTo>
                <a:cubicBezTo>
                  <a:pt x="3258355" y="1146220"/>
                  <a:pt x="3235980" y="1175878"/>
                  <a:pt x="3206839" y="1197735"/>
                </a:cubicBezTo>
                <a:cubicBezTo>
                  <a:pt x="3135299" y="1251391"/>
                  <a:pt x="3173730" y="1225329"/>
                  <a:pt x="3090930" y="1275008"/>
                </a:cubicBezTo>
                <a:cubicBezTo>
                  <a:pt x="3084662" y="1284410"/>
                  <a:pt x="3056158" y="1344298"/>
                  <a:pt x="3026535" y="1326524"/>
                </a:cubicBezTo>
                <a:cubicBezTo>
                  <a:pt x="3010072" y="1316646"/>
                  <a:pt x="3018696" y="1281900"/>
                  <a:pt x="3000777" y="1275008"/>
                </a:cubicBezTo>
                <a:cubicBezTo>
                  <a:pt x="2956521" y="1257986"/>
                  <a:pt x="2906332" y="1266422"/>
                  <a:pt x="2859110" y="1262129"/>
                </a:cubicBezTo>
                <a:cubicBezTo>
                  <a:pt x="2807594" y="1266422"/>
                  <a:pt x="2755858" y="1268596"/>
                  <a:pt x="2704563" y="1275008"/>
                </a:cubicBezTo>
                <a:cubicBezTo>
                  <a:pt x="2663682" y="1280118"/>
                  <a:pt x="2613123" y="1304308"/>
                  <a:pt x="2575775" y="1313645"/>
                </a:cubicBezTo>
                <a:cubicBezTo>
                  <a:pt x="2550441" y="1319978"/>
                  <a:pt x="2524259" y="1322231"/>
                  <a:pt x="2498501" y="1326524"/>
                </a:cubicBezTo>
                <a:cubicBezTo>
                  <a:pt x="2477036" y="1335110"/>
                  <a:pt x="2455753" y="1344165"/>
                  <a:pt x="2434107" y="1352282"/>
                </a:cubicBezTo>
                <a:cubicBezTo>
                  <a:pt x="2421396" y="1357049"/>
                  <a:pt x="2409046" y="1365160"/>
                  <a:pt x="2395470" y="1365160"/>
                </a:cubicBezTo>
                <a:cubicBezTo>
                  <a:pt x="2343776" y="1365160"/>
                  <a:pt x="2292439" y="1356575"/>
                  <a:pt x="2240924" y="1352282"/>
                </a:cubicBezTo>
                <a:cubicBezTo>
                  <a:pt x="2222162" y="1324139"/>
                  <a:pt x="2194497" y="1261176"/>
                  <a:pt x="2150772" y="1249251"/>
                </a:cubicBezTo>
                <a:cubicBezTo>
                  <a:pt x="2117381" y="1240144"/>
                  <a:pt x="2082085" y="1240665"/>
                  <a:pt x="2047741" y="1236372"/>
                </a:cubicBezTo>
                <a:cubicBezTo>
                  <a:pt x="2027963" y="1206705"/>
                  <a:pt x="2024818" y="1184856"/>
                  <a:pt x="1983346" y="1184856"/>
                </a:cubicBezTo>
                <a:cubicBezTo>
                  <a:pt x="1730025" y="1184856"/>
                  <a:pt x="1476777" y="1193442"/>
                  <a:pt x="1223493" y="1197735"/>
                </a:cubicBezTo>
                <a:cubicBezTo>
                  <a:pt x="1028337" y="1236767"/>
                  <a:pt x="1335668" y="1184856"/>
                  <a:pt x="1056068" y="1184856"/>
                </a:cubicBezTo>
                <a:cubicBezTo>
                  <a:pt x="1036869" y="1184856"/>
                  <a:pt x="1022030" y="1202669"/>
                  <a:pt x="1004552" y="1210614"/>
                </a:cubicBezTo>
                <a:cubicBezTo>
                  <a:pt x="974788" y="1224143"/>
                  <a:pt x="944085" y="1235550"/>
                  <a:pt x="914400" y="1249251"/>
                </a:cubicBezTo>
                <a:cubicBezTo>
                  <a:pt x="888253" y="1261319"/>
                  <a:pt x="864005" y="1277549"/>
                  <a:pt x="837127" y="1287887"/>
                </a:cubicBezTo>
                <a:cubicBezTo>
                  <a:pt x="807957" y="1299106"/>
                  <a:pt x="776145" y="1302426"/>
                  <a:pt x="746975" y="1313645"/>
                </a:cubicBezTo>
                <a:cubicBezTo>
                  <a:pt x="720096" y="1323983"/>
                  <a:pt x="695918" y="1340365"/>
                  <a:pt x="669701" y="1352282"/>
                </a:cubicBezTo>
                <a:cubicBezTo>
                  <a:pt x="648655" y="1361848"/>
                  <a:pt x="626772" y="1369453"/>
                  <a:pt x="605307" y="1378039"/>
                </a:cubicBezTo>
                <a:cubicBezTo>
                  <a:pt x="575256" y="1373746"/>
                  <a:pt x="543340" y="1376434"/>
                  <a:pt x="515155" y="1365160"/>
                </a:cubicBezTo>
                <a:cubicBezTo>
                  <a:pt x="498244" y="1358396"/>
                  <a:pt x="490347" y="1338377"/>
                  <a:pt x="476518" y="1326524"/>
                </a:cubicBezTo>
                <a:cubicBezTo>
                  <a:pt x="360867" y="1227395"/>
                  <a:pt x="482238" y="1345121"/>
                  <a:pt x="386366" y="1249251"/>
                </a:cubicBezTo>
                <a:cubicBezTo>
                  <a:pt x="368321" y="1195115"/>
                  <a:pt x="375402" y="1207047"/>
                  <a:pt x="334851" y="1146220"/>
                </a:cubicBezTo>
                <a:cubicBezTo>
                  <a:pt x="322944" y="1128360"/>
                  <a:pt x="311392" y="1109882"/>
                  <a:pt x="296214" y="1094704"/>
                </a:cubicBezTo>
                <a:cubicBezTo>
                  <a:pt x="285269" y="1083759"/>
                  <a:pt x="270456" y="1077532"/>
                  <a:pt x="257577" y="1068946"/>
                </a:cubicBezTo>
                <a:cubicBezTo>
                  <a:pt x="244698" y="1073239"/>
                  <a:pt x="232111" y="1078532"/>
                  <a:pt x="218941" y="1081825"/>
                </a:cubicBezTo>
                <a:cubicBezTo>
                  <a:pt x="189548" y="1089173"/>
                  <a:pt x="145350" y="1092863"/>
                  <a:pt x="115910" y="1107583"/>
                </a:cubicBezTo>
                <a:cubicBezTo>
                  <a:pt x="16047" y="1157515"/>
                  <a:pt x="135749" y="1113849"/>
                  <a:pt x="38637" y="1146220"/>
                </a:cubicBezTo>
                <a:cubicBezTo>
                  <a:pt x="-17319" y="1062286"/>
                  <a:pt x="-779" y="1104190"/>
                  <a:pt x="25758" y="927279"/>
                </a:cubicBezTo>
                <a:cubicBezTo>
                  <a:pt x="29786" y="900428"/>
                  <a:pt x="47928" y="876919"/>
                  <a:pt x="51516" y="850006"/>
                </a:cubicBezTo>
                <a:cubicBezTo>
                  <a:pt x="56622" y="811708"/>
                  <a:pt x="51516" y="772733"/>
                  <a:pt x="51516" y="734096"/>
                </a:cubicBezTo>
              </a:path>
            </a:pathLst>
          </a:custGeom>
          <a:ln w="28575" cap="flat" cmpd="sng" algn="ctr">
            <a:solidFill>
              <a:srgbClr val="92D05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1" anchor="ctr"/>
          <a:lstStyle/>
          <a:p>
            <a:pPr algn="ctr"/>
            <a:endParaRPr lang="fa-IR"/>
          </a:p>
        </p:txBody>
      </p:sp>
      <p:sp>
        <p:nvSpPr>
          <p:cNvPr id="6" name="Freeform 5"/>
          <p:cNvSpPr/>
          <p:nvPr/>
        </p:nvSpPr>
        <p:spPr>
          <a:xfrm>
            <a:off x="5325711" y="1815921"/>
            <a:ext cx="6072092" cy="3065172"/>
          </a:xfrm>
          <a:custGeom>
            <a:avLst/>
            <a:gdLst>
              <a:gd name="connsiteX0" fmla="*/ 5537915 w 6168980"/>
              <a:gd name="connsiteY0" fmla="*/ 0 h 3065172"/>
              <a:gd name="connsiteX1" fmla="*/ 5808371 w 6168980"/>
              <a:gd name="connsiteY1" fmla="*/ 12879 h 3065172"/>
              <a:gd name="connsiteX2" fmla="*/ 5885645 w 6168980"/>
              <a:gd name="connsiteY2" fmla="*/ 25758 h 3065172"/>
              <a:gd name="connsiteX3" fmla="*/ 6168980 w 6168980"/>
              <a:gd name="connsiteY3" fmla="*/ 51516 h 3065172"/>
              <a:gd name="connsiteX4" fmla="*/ 6156101 w 6168980"/>
              <a:gd name="connsiteY4" fmla="*/ 656823 h 3065172"/>
              <a:gd name="connsiteX5" fmla="*/ 6130343 w 6168980"/>
              <a:gd name="connsiteY5" fmla="*/ 798490 h 3065172"/>
              <a:gd name="connsiteX6" fmla="*/ 6078828 w 6168980"/>
              <a:gd name="connsiteY6" fmla="*/ 1223493 h 3065172"/>
              <a:gd name="connsiteX7" fmla="*/ 6053070 w 6168980"/>
              <a:gd name="connsiteY7" fmla="*/ 1339403 h 3065172"/>
              <a:gd name="connsiteX8" fmla="*/ 6014433 w 6168980"/>
              <a:gd name="connsiteY8" fmla="*/ 1416676 h 3065172"/>
              <a:gd name="connsiteX9" fmla="*/ 5988676 w 6168980"/>
              <a:gd name="connsiteY9" fmla="*/ 1532586 h 3065172"/>
              <a:gd name="connsiteX10" fmla="*/ 5950039 w 6168980"/>
              <a:gd name="connsiteY10" fmla="*/ 1893194 h 3065172"/>
              <a:gd name="connsiteX11" fmla="*/ 5898523 w 6168980"/>
              <a:gd name="connsiteY11" fmla="*/ 2125014 h 3065172"/>
              <a:gd name="connsiteX12" fmla="*/ 5885645 w 6168980"/>
              <a:gd name="connsiteY12" fmla="*/ 2305318 h 3065172"/>
              <a:gd name="connsiteX13" fmla="*/ 5859887 w 6168980"/>
              <a:gd name="connsiteY13" fmla="*/ 2356834 h 3065172"/>
              <a:gd name="connsiteX14" fmla="*/ 5821250 w 6168980"/>
              <a:gd name="connsiteY14" fmla="*/ 2575775 h 3065172"/>
              <a:gd name="connsiteX15" fmla="*/ 5808371 w 6168980"/>
              <a:gd name="connsiteY15" fmla="*/ 2833352 h 3065172"/>
              <a:gd name="connsiteX16" fmla="*/ 5782614 w 6168980"/>
              <a:gd name="connsiteY16" fmla="*/ 2923504 h 3065172"/>
              <a:gd name="connsiteX17" fmla="*/ 5769735 w 6168980"/>
              <a:gd name="connsiteY17" fmla="*/ 3039414 h 3065172"/>
              <a:gd name="connsiteX18" fmla="*/ 5718219 w 6168980"/>
              <a:gd name="connsiteY18" fmla="*/ 3065172 h 3065172"/>
              <a:gd name="connsiteX19" fmla="*/ 2550016 w 6168980"/>
              <a:gd name="connsiteY19" fmla="*/ 3052293 h 3065172"/>
              <a:gd name="connsiteX20" fmla="*/ 1970467 w 6168980"/>
              <a:gd name="connsiteY20" fmla="*/ 3013656 h 3065172"/>
              <a:gd name="connsiteX21" fmla="*/ 1030309 w 6168980"/>
              <a:gd name="connsiteY21" fmla="*/ 2987899 h 3065172"/>
              <a:gd name="connsiteX22" fmla="*/ 695459 w 6168980"/>
              <a:gd name="connsiteY22" fmla="*/ 2923504 h 3065172"/>
              <a:gd name="connsiteX23" fmla="*/ 373487 w 6168980"/>
              <a:gd name="connsiteY23" fmla="*/ 2871989 h 3065172"/>
              <a:gd name="connsiteX24" fmla="*/ 0 w 6168980"/>
              <a:gd name="connsiteY24" fmla="*/ 2781837 h 306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68980" h="3065172">
                <a:moveTo>
                  <a:pt x="5537915" y="0"/>
                </a:moveTo>
                <a:cubicBezTo>
                  <a:pt x="5628067" y="4293"/>
                  <a:pt x="5718363" y="6212"/>
                  <a:pt x="5808371" y="12879"/>
                </a:cubicBezTo>
                <a:cubicBezTo>
                  <a:pt x="5834413" y="14808"/>
                  <a:pt x="5859680" y="22976"/>
                  <a:pt x="5885645" y="25758"/>
                </a:cubicBezTo>
                <a:cubicBezTo>
                  <a:pt x="5979940" y="35861"/>
                  <a:pt x="6074535" y="42930"/>
                  <a:pt x="6168980" y="51516"/>
                </a:cubicBezTo>
                <a:cubicBezTo>
                  <a:pt x="6164687" y="253285"/>
                  <a:pt x="6166526" y="455278"/>
                  <a:pt x="6156101" y="656823"/>
                </a:cubicBezTo>
                <a:cubicBezTo>
                  <a:pt x="6153622" y="704755"/>
                  <a:pt x="6136119" y="750842"/>
                  <a:pt x="6130343" y="798490"/>
                </a:cubicBezTo>
                <a:cubicBezTo>
                  <a:pt x="6087756" y="1149827"/>
                  <a:pt x="6127867" y="978295"/>
                  <a:pt x="6078828" y="1223493"/>
                </a:cubicBezTo>
                <a:cubicBezTo>
                  <a:pt x="6071066" y="1262304"/>
                  <a:pt x="6065586" y="1301855"/>
                  <a:pt x="6053070" y="1339403"/>
                </a:cubicBezTo>
                <a:cubicBezTo>
                  <a:pt x="6043963" y="1366723"/>
                  <a:pt x="6027312" y="1390918"/>
                  <a:pt x="6014433" y="1416676"/>
                </a:cubicBezTo>
                <a:cubicBezTo>
                  <a:pt x="6005847" y="1455313"/>
                  <a:pt x="5994084" y="1493378"/>
                  <a:pt x="5988676" y="1532586"/>
                </a:cubicBezTo>
                <a:cubicBezTo>
                  <a:pt x="5978759" y="1604482"/>
                  <a:pt x="5965885" y="1792835"/>
                  <a:pt x="5950039" y="1893194"/>
                </a:cubicBezTo>
                <a:cubicBezTo>
                  <a:pt x="5927910" y="2033342"/>
                  <a:pt x="5931463" y="2009724"/>
                  <a:pt x="5898523" y="2125014"/>
                </a:cubicBezTo>
                <a:cubicBezTo>
                  <a:pt x="5894230" y="2185115"/>
                  <a:pt x="5895551" y="2245883"/>
                  <a:pt x="5885645" y="2305318"/>
                </a:cubicBezTo>
                <a:cubicBezTo>
                  <a:pt x="5882489" y="2324256"/>
                  <a:pt x="5863652" y="2338008"/>
                  <a:pt x="5859887" y="2356834"/>
                </a:cubicBezTo>
                <a:cubicBezTo>
                  <a:pt x="5798539" y="2663572"/>
                  <a:pt x="5888348" y="2374482"/>
                  <a:pt x="5821250" y="2575775"/>
                </a:cubicBezTo>
                <a:cubicBezTo>
                  <a:pt x="5816957" y="2661634"/>
                  <a:pt x="5817864" y="2747912"/>
                  <a:pt x="5808371" y="2833352"/>
                </a:cubicBezTo>
                <a:cubicBezTo>
                  <a:pt x="5804920" y="2864414"/>
                  <a:pt x="5788373" y="2892786"/>
                  <a:pt x="5782614" y="2923504"/>
                </a:cubicBezTo>
                <a:cubicBezTo>
                  <a:pt x="5775450" y="2961713"/>
                  <a:pt x="5785821" y="3004024"/>
                  <a:pt x="5769735" y="3039414"/>
                </a:cubicBezTo>
                <a:cubicBezTo>
                  <a:pt x="5761790" y="3056892"/>
                  <a:pt x="5735391" y="3056586"/>
                  <a:pt x="5718219" y="3065172"/>
                </a:cubicBezTo>
                <a:lnTo>
                  <a:pt x="2550016" y="3052293"/>
                </a:lnTo>
                <a:cubicBezTo>
                  <a:pt x="2356422" y="3049632"/>
                  <a:pt x="2163905" y="3021852"/>
                  <a:pt x="1970467" y="3013656"/>
                </a:cubicBezTo>
                <a:cubicBezTo>
                  <a:pt x="1657244" y="3000384"/>
                  <a:pt x="1343695" y="2996485"/>
                  <a:pt x="1030309" y="2987899"/>
                </a:cubicBezTo>
                <a:lnTo>
                  <a:pt x="695459" y="2923504"/>
                </a:lnTo>
                <a:cubicBezTo>
                  <a:pt x="588424" y="2904615"/>
                  <a:pt x="479989" y="2893684"/>
                  <a:pt x="373487" y="2871989"/>
                </a:cubicBezTo>
                <a:cubicBezTo>
                  <a:pt x="247993" y="2846426"/>
                  <a:pt x="0" y="2781837"/>
                  <a:pt x="0" y="2781837"/>
                </a:cubicBezTo>
              </a:path>
            </a:pathLst>
          </a:custGeom>
          <a:noFill/>
          <a:ln w="28575">
            <a:solidFill>
              <a:srgbClr val="92D050"/>
            </a:solidFill>
            <a:prstDash val="lgDash"/>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44171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anim calcmode="lin" valueType="num">
                                      <p:cBhvr>
                                        <p:cTn id="25" dur="2000" fill="hold"/>
                                        <p:tgtEl>
                                          <p:spTgt spid="4"/>
                                        </p:tgtEl>
                                        <p:attrNameLst>
                                          <p:attrName>ppt_w</p:attrName>
                                        </p:attrNameLst>
                                      </p:cBhvr>
                                      <p:tavLst>
                                        <p:tav tm="0" fmla="#ppt_w*sin(2.5*pi*$)">
                                          <p:val>
                                            <p:fltVal val="0"/>
                                          </p:val>
                                        </p:tav>
                                        <p:tav tm="100000">
                                          <p:val>
                                            <p:fltVal val="1"/>
                                          </p:val>
                                        </p:tav>
                                      </p:tavLst>
                                    </p:anim>
                                    <p:anim calcmode="lin" valueType="num">
                                      <p:cBhvr>
                                        <p:cTn id="2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7873" y="3270912"/>
            <a:ext cx="9144000" cy="2082226"/>
          </a:xfrm>
        </p:spPr>
        <p:txBody>
          <a:bodyPr>
            <a:noAutofit/>
          </a:bodyPr>
          <a:lstStyle/>
          <a:p>
            <a:pPr algn="r" rtl="1"/>
            <a:r>
              <a:rPr lang="fa-IR" sz="2800" dirty="0">
                <a:latin typeface="Adobe Arabic" panose="02040503050201020203" pitchFamily="18" charset="-78"/>
                <a:cs typeface="Adobe Arabic" panose="02040503050201020203" pitchFamily="18" charset="-78"/>
              </a:rPr>
              <a:t>-جنبش </a:t>
            </a:r>
            <a:r>
              <a:rPr lang="en-US" sz="2800" dirty="0">
                <a:latin typeface="Adobe Arabic" panose="02040503050201020203" pitchFamily="18" charset="-78"/>
                <a:cs typeface="Adobe Arabic" panose="02040503050201020203" pitchFamily="18" charset="-78"/>
              </a:rPr>
              <a:t>BDS</a:t>
            </a:r>
            <a:r>
              <a:rPr lang="fa-IR" sz="2800" dirty="0">
                <a:latin typeface="Adobe Arabic" panose="02040503050201020203" pitchFamily="18" charset="-78"/>
                <a:cs typeface="Adobe Arabic" panose="02040503050201020203" pitchFamily="18" charset="-78"/>
              </a:rPr>
              <a:t>: بایکوت سرمایه گذاری ها در شهرک سازی اسراییلی </a:t>
            </a:r>
            <a:r>
              <a:rPr lang="fa-IR" sz="2800" dirty="0" smtClean="0">
                <a:latin typeface="Adobe Arabic" panose="02040503050201020203" pitchFamily="18" charset="-78"/>
                <a:cs typeface="Adobe Arabic" panose="02040503050201020203" pitchFamily="18" charset="-78"/>
              </a:rPr>
              <a:t>و تحریم کالا های </a:t>
            </a:r>
            <a:r>
              <a:rPr lang="fa-IR" sz="2800" dirty="0">
                <a:latin typeface="Adobe Arabic" panose="02040503050201020203" pitchFamily="18" charset="-78"/>
                <a:cs typeface="Adobe Arabic" panose="02040503050201020203" pitchFamily="18" charset="-78"/>
              </a:rPr>
              <a:t>آ</a:t>
            </a:r>
            <a:r>
              <a:rPr lang="fa-IR" sz="2800" dirty="0" smtClean="0">
                <a:latin typeface="Adobe Arabic" panose="02040503050201020203" pitchFamily="18" charset="-78"/>
                <a:cs typeface="Adobe Arabic" panose="02040503050201020203" pitchFamily="18" charset="-78"/>
              </a:rPr>
              <a:t>نها با هدف پایان اشغالگری و رسمیت حقوق فلسطین </a:t>
            </a:r>
            <a:br>
              <a:rPr lang="fa-IR" sz="2800" dirty="0" smtClean="0">
                <a:latin typeface="Adobe Arabic" panose="02040503050201020203" pitchFamily="18" charset="-78"/>
                <a:cs typeface="Adobe Arabic" panose="02040503050201020203" pitchFamily="18" charset="-78"/>
              </a:rPr>
            </a:br>
            <a:r>
              <a:rPr lang="fa-IR" sz="2800" dirty="0" smtClean="0">
                <a:latin typeface="Adobe Arabic" panose="02040503050201020203" pitchFamily="18" charset="-78"/>
                <a:cs typeface="Adobe Arabic" panose="02040503050201020203" pitchFamily="18" charset="-78"/>
              </a:rPr>
              <a:t>دستاورد های اقتصادی: </a:t>
            </a:r>
            <a:r>
              <a:rPr lang="en-US" sz="2800" dirty="0">
                <a:latin typeface="Adobe Arabic" panose="02040503050201020203" pitchFamily="18" charset="-78"/>
                <a:cs typeface="Adobe Arabic" panose="02040503050201020203" pitchFamily="18" charset="-78"/>
              </a:rPr>
              <a:t/>
            </a:r>
            <a:br>
              <a:rPr lang="en-US" sz="2800" dirty="0">
                <a:latin typeface="Adobe Arabic" panose="02040503050201020203" pitchFamily="18" charset="-78"/>
                <a:cs typeface="Adobe Arabic" panose="02040503050201020203" pitchFamily="18" charset="-78"/>
              </a:rPr>
            </a:br>
            <a:r>
              <a:rPr lang="fa-IR" sz="2800" dirty="0">
                <a:latin typeface="Adobe Arabic" panose="02040503050201020203" pitchFamily="18" charset="-78"/>
                <a:cs typeface="Adobe Arabic" panose="02040503050201020203" pitchFamily="18" charset="-78"/>
              </a:rPr>
              <a:t>1.مرکز </a:t>
            </a:r>
            <a:r>
              <a:rPr lang="fa-IR" sz="2800" dirty="0" smtClean="0">
                <a:latin typeface="Adobe Arabic" panose="02040503050201020203" pitchFamily="18" charset="-78"/>
                <a:cs typeface="Adobe Arabic" panose="02040503050201020203" pitchFamily="18" charset="-78"/>
              </a:rPr>
              <a:t>آمار اسراییل: در </a:t>
            </a:r>
            <a:r>
              <a:rPr lang="fa-IR" sz="2800" dirty="0">
                <a:latin typeface="Adobe Arabic" panose="02040503050201020203" pitchFamily="18" charset="-78"/>
                <a:cs typeface="Adobe Arabic" panose="02040503050201020203" pitchFamily="18" charset="-78"/>
              </a:rPr>
              <a:t>سال 2013 و2014 تولیدات کشارزی 6 میلیارد خسارت خورده است وشاید به 9 میلیارد دلار هم برسد که در اثرهمین تحریم ها بوده است.</a:t>
            </a:r>
            <a:r>
              <a:rPr lang="en-US" sz="2800" dirty="0">
                <a:latin typeface="Adobe Arabic" panose="02040503050201020203" pitchFamily="18" charset="-78"/>
                <a:cs typeface="Adobe Arabic" panose="02040503050201020203" pitchFamily="18" charset="-78"/>
              </a:rPr>
              <a:t/>
            </a:r>
            <a:br>
              <a:rPr lang="en-US" sz="2800" dirty="0">
                <a:latin typeface="Adobe Arabic" panose="02040503050201020203" pitchFamily="18" charset="-78"/>
                <a:cs typeface="Adobe Arabic" panose="02040503050201020203" pitchFamily="18" charset="-78"/>
              </a:rPr>
            </a:br>
            <a:r>
              <a:rPr lang="fa-IR" sz="2800" dirty="0">
                <a:latin typeface="Adobe Arabic" panose="02040503050201020203" pitchFamily="18" charset="-78"/>
                <a:cs typeface="Adobe Arabic" panose="02040503050201020203" pitchFamily="18" charset="-78"/>
              </a:rPr>
              <a:t>2.برداشتن سرمایه توسط برخی بانک ها: صندوق بیل گیتس سرمایه خود به ارزش 182 میلیون دلار را از شرکت </a:t>
            </a:r>
            <a:r>
              <a:rPr lang="en-US" sz="2800" dirty="0" smtClean="0">
                <a:latin typeface="Adobe Arabic" panose="02040503050201020203" pitchFamily="18" charset="-78"/>
                <a:cs typeface="Adobe Arabic" panose="02040503050201020203" pitchFamily="18" charset="-78"/>
              </a:rPr>
              <a:t>G4S </a:t>
            </a:r>
            <a:r>
              <a:rPr lang="fa-IR" sz="2800" dirty="0">
                <a:latin typeface="Adobe Arabic" panose="02040503050201020203" pitchFamily="18" charset="-78"/>
                <a:cs typeface="Adobe Arabic" panose="02040503050201020203" pitchFamily="18" charset="-78"/>
              </a:rPr>
              <a:t>که بزرگترین خدمت نظامی </a:t>
            </a:r>
            <a:r>
              <a:rPr lang="fa-IR" sz="2800" dirty="0" smtClean="0">
                <a:latin typeface="Adobe Arabic" panose="02040503050201020203" pitchFamily="18" charset="-78"/>
                <a:cs typeface="Adobe Arabic" panose="02040503050201020203" pitchFamily="18" charset="-78"/>
              </a:rPr>
              <a:t>را </a:t>
            </a:r>
            <a:r>
              <a:rPr lang="fa-IR" sz="2800" dirty="0">
                <a:latin typeface="Adobe Arabic" panose="02040503050201020203" pitchFamily="18" charset="-78"/>
                <a:cs typeface="Adobe Arabic" panose="02040503050201020203" pitchFamily="18" charset="-78"/>
              </a:rPr>
              <a:t>به اسراییل </a:t>
            </a:r>
            <a:r>
              <a:rPr lang="fa-IR" sz="2800" dirty="0" smtClean="0">
                <a:latin typeface="Adobe Arabic" panose="02040503050201020203" pitchFamily="18" charset="-78"/>
                <a:cs typeface="Adobe Arabic" panose="02040503050201020203" pitchFamily="18" charset="-78"/>
              </a:rPr>
              <a:t>کرده داشت</a:t>
            </a:r>
            <a:r>
              <a:rPr lang="en-US" sz="2800" dirty="0">
                <a:latin typeface="Adobe Arabic" panose="02040503050201020203" pitchFamily="18" charset="-78"/>
                <a:cs typeface="Adobe Arabic" panose="02040503050201020203" pitchFamily="18" charset="-78"/>
              </a:rPr>
              <a:t/>
            </a:r>
            <a:br>
              <a:rPr lang="en-US" sz="2800" dirty="0">
                <a:latin typeface="Adobe Arabic" panose="02040503050201020203" pitchFamily="18" charset="-78"/>
                <a:cs typeface="Adobe Arabic" panose="02040503050201020203" pitchFamily="18" charset="-78"/>
              </a:rPr>
            </a:br>
            <a:r>
              <a:rPr lang="en-US" sz="2800" dirty="0">
                <a:latin typeface="Adobe Arabic" panose="02040503050201020203" pitchFamily="18" charset="-78"/>
                <a:cs typeface="Adobe Arabic" panose="02040503050201020203" pitchFamily="18" charset="-78"/>
              </a:rPr>
              <a:t/>
            </a:r>
            <a:br>
              <a:rPr lang="en-US" sz="2800" dirty="0">
                <a:latin typeface="Adobe Arabic" panose="02040503050201020203" pitchFamily="18" charset="-78"/>
                <a:cs typeface="Adobe Arabic" panose="02040503050201020203" pitchFamily="18" charset="-78"/>
              </a:rPr>
            </a:br>
            <a:endParaRPr lang="fa-IR" sz="2800" dirty="0">
              <a:latin typeface="Adobe Arabic" panose="02040503050201020203" pitchFamily="18" charset="-78"/>
              <a:cs typeface="Adobe Arabic" panose="02040503050201020203" pitchFamily="18"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0432" y="4618773"/>
            <a:ext cx="2827669" cy="196994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4401" y="4771307"/>
            <a:ext cx="2960478" cy="168713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873" y="4721805"/>
            <a:ext cx="3316973" cy="1736635"/>
          </a:xfrm>
          <a:prstGeom prst="rect">
            <a:avLst/>
          </a:prstGeom>
        </p:spPr>
      </p:pic>
    </p:spTree>
    <p:extLst>
      <p:ext uri="{BB962C8B-B14F-4D97-AF65-F5344CB8AC3E}">
        <p14:creationId xmlns:p14="http://schemas.microsoft.com/office/powerpoint/2010/main" val="7942725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6927" y="713704"/>
            <a:ext cx="8825658" cy="3329581"/>
          </a:xfrm>
        </p:spPr>
        <p:txBody>
          <a:bodyPr/>
          <a:lstStyle/>
          <a:p>
            <a:pPr algn="r"/>
            <a:r>
              <a:rPr lang="fa-IR" sz="5000" dirty="0" smtClean="0">
                <a:latin typeface="Adobe Arabic" panose="02040503050201020203" pitchFamily="18" charset="-78"/>
                <a:cs typeface="Adobe Arabic" panose="02040503050201020203" pitchFamily="18" charset="-78"/>
              </a:rPr>
              <a:t>3-فسخ </a:t>
            </a:r>
            <a:r>
              <a:rPr lang="fa-IR" sz="5000" dirty="0">
                <a:latin typeface="Adobe Arabic" panose="02040503050201020203" pitchFamily="18" charset="-78"/>
                <a:cs typeface="Adobe Arabic" panose="02040503050201020203" pitchFamily="18" charset="-78"/>
              </a:rPr>
              <a:t>قرار داد برخی شرکت ها با اسراییل: شرکت آبرسانی میکوتوری که قرار دادش 170 میلیون دلار بود را </a:t>
            </a:r>
            <a:r>
              <a:rPr lang="fa-IR" sz="5000" dirty="0" smtClean="0">
                <a:latin typeface="Adobe Arabic" panose="02040503050201020203" pitchFamily="18" charset="-78"/>
                <a:cs typeface="Adobe Arabic" panose="02040503050201020203" pitchFamily="18" charset="-78"/>
              </a:rPr>
              <a:t>در آرژانتین </a:t>
            </a:r>
            <a:r>
              <a:rPr lang="fa-IR" sz="5000" dirty="0">
                <a:latin typeface="Adobe Arabic" panose="02040503050201020203" pitchFamily="18" charset="-78"/>
                <a:cs typeface="Adobe Arabic" panose="02040503050201020203" pitchFamily="18" charset="-78"/>
              </a:rPr>
              <a:t>از دست داد.</a:t>
            </a:r>
            <a:r>
              <a:rPr lang="en-US" sz="5000" dirty="0">
                <a:latin typeface="Adobe Arabic" panose="02040503050201020203" pitchFamily="18" charset="-78"/>
                <a:cs typeface="Adobe Arabic" panose="02040503050201020203" pitchFamily="18" charset="-78"/>
              </a:rPr>
              <a:t/>
            </a:r>
            <a:br>
              <a:rPr lang="en-US" sz="5000" dirty="0">
                <a:latin typeface="Adobe Arabic" panose="02040503050201020203" pitchFamily="18" charset="-78"/>
                <a:cs typeface="Adobe Arabic" panose="02040503050201020203" pitchFamily="18" charset="-78"/>
              </a:rPr>
            </a:br>
            <a:endParaRPr lang="fa-IR" sz="5000" dirty="0">
              <a:latin typeface="Adobe Arabic" panose="02040503050201020203" pitchFamily="18" charset="-78"/>
              <a:cs typeface="Adobe Arabic" panose="02040503050201020203"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7902" y="3641352"/>
            <a:ext cx="4195716" cy="236251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5770" y="3464415"/>
            <a:ext cx="2642197" cy="27163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538" y="3458230"/>
            <a:ext cx="3646297" cy="2722569"/>
          </a:xfrm>
          <a:prstGeom prst="rect">
            <a:avLst/>
          </a:prstGeom>
        </p:spPr>
      </p:pic>
    </p:spTree>
    <p:extLst>
      <p:ext uri="{BB962C8B-B14F-4D97-AF65-F5344CB8AC3E}">
        <p14:creationId xmlns:p14="http://schemas.microsoft.com/office/powerpoint/2010/main" val="320658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000"/>
                                        <p:tgtEl>
                                          <p:spTgt spid="4"/>
                                        </p:tgtEl>
                                      </p:cBhvr>
                                    </p:animEffect>
                                    <p:anim calcmode="lin" valueType="num">
                                      <p:cBhvr>
                                        <p:cTn id="31" dur="2000" fill="hold"/>
                                        <p:tgtEl>
                                          <p:spTgt spid="4"/>
                                        </p:tgtEl>
                                        <p:attrNameLst>
                                          <p:attrName>ppt_w</p:attrName>
                                        </p:attrNameLst>
                                      </p:cBhvr>
                                      <p:tavLst>
                                        <p:tav tm="0" fmla="#ppt_w*sin(2.5*pi*$)">
                                          <p:val>
                                            <p:fltVal val="0"/>
                                          </p:val>
                                        </p:tav>
                                        <p:tav tm="100000">
                                          <p:val>
                                            <p:fltVal val="1"/>
                                          </p:val>
                                        </p:tav>
                                      </p:tavLst>
                                    </p:anim>
                                    <p:anim calcmode="lin" valueType="num">
                                      <p:cBhvr>
                                        <p:cTn id="32"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anim calcmode="lin" valueType="num">
                                      <p:cBhvr>
                                        <p:cTn id="38" dur="2000" fill="hold"/>
                                        <p:tgtEl>
                                          <p:spTgt spid="6"/>
                                        </p:tgtEl>
                                        <p:attrNameLst>
                                          <p:attrName>ppt_w</p:attrName>
                                        </p:attrNameLst>
                                      </p:cBhvr>
                                      <p:tavLst>
                                        <p:tav tm="0" fmla="#ppt_w*sin(2.5*pi*$)">
                                          <p:val>
                                            <p:fltVal val="0"/>
                                          </p:val>
                                        </p:tav>
                                        <p:tav tm="100000">
                                          <p:val>
                                            <p:fltVal val="1"/>
                                          </p:val>
                                        </p:tav>
                                      </p:tavLst>
                                    </p:anim>
                                    <p:anim calcmode="lin" valueType="num">
                                      <p:cBhvr>
                                        <p:cTn id="3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3842" y="3929957"/>
            <a:ext cx="9144000" cy="2387600"/>
          </a:xfrm>
        </p:spPr>
        <p:txBody>
          <a:bodyPr>
            <a:noAutofit/>
          </a:bodyPr>
          <a:lstStyle/>
          <a:p>
            <a:pPr algn="r" rtl="1"/>
            <a:r>
              <a:rPr lang="fa-IR" sz="3200" dirty="0">
                <a:latin typeface="Adobe Arabic" panose="02040503050201020203" pitchFamily="18" charset="-78"/>
                <a:cs typeface="B Titr" panose="00000700000000000000" pitchFamily="2" charset="-78"/>
              </a:rPr>
              <a:t>دستاورد های اقتصادی:</a:t>
            </a:r>
            <a:r>
              <a:rPr lang="en-US" sz="3200" dirty="0">
                <a:latin typeface="Adobe Arabic" panose="02040503050201020203" pitchFamily="18" charset="-78"/>
                <a:cs typeface="Adobe Arabic" panose="02040503050201020203" pitchFamily="18" charset="-78"/>
              </a:rPr>
              <a:t/>
            </a:r>
            <a:br>
              <a:rPr lang="en-US" sz="3200" dirty="0">
                <a:latin typeface="Adobe Arabic" panose="02040503050201020203" pitchFamily="18" charset="-78"/>
                <a:cs typeface="Adobe Arabic" panose="02040503050201020203" pitchFamily="18" charset="-78"/>
              </a:rPr>
            </a:br>
            <a:r>
              <a:rPr lang="fa-IR" sz="3200" dirty="0">
                <a:latin typeface="Adobe Arabic" panose="02040503050201020203" pitchFamily="18" charset="-78"/>
                <a:cs typeface="Adobe Arabic" panose="02040503050201020203" pitchFamily="18" charset="-78"/>
              </a:rPr>
              <a:t>1.طبق گزارش سازمان ملل 50% کاهش سرمایه گذاری های خارجی </a:t>
            </a:r>
            <a:r>
              <a:rPr lang="fa-IR" sz="3200" dirty="0" smtClean="0">
                <a:latin typeface="Adobe Arabic" panose="02040503050201020203" pitchFamily="18" charset="-78"/>
                <a:cs typeface="Adobe Arabic" panose="02040503050201020203" pitchFamily="18" charset="-78"/>
              </a:rPr>
              <a:t>به خاطر </a:t>
            </a:r>
            <a:r>
              <a:rPr lang="en-US" sz="3200" dirty="0">
                <a:latin typeface="Adobe Arabic" panose="02040503050201020203" pitchFamily="18" charset="-78"/>
                <a:cs typeface="Adobe Arabic" panose="02040503050201020203" pitchFamily="18" charset="-78"/>
              </a:rPr>
              <a:t>BDS</a:t>
            </a:r>
            <a:r>
              <a:rPr lang="fa-IR" sz="3200" dirty="0">
                <a:latin typeface="Adobe Arabic" panose="02040503050201020203" pitchFamily="18" charset="-78"/>
                <a:cs typeface="Adobe Arabic" panose="02040503050201020203" pitchFamily="18" charset="-78"/>
              </a:rPr>
              <a:t>بوده است. </a:t>
            </a:r>
            <a:r>
              <a:rPr lang="en-US" sz="3200" dirty="0">
                <a:latin typeface="Adobe Arabic" panose="02040503050201020203" pitchFamily="18" charset="-78"/>
                <a:cs typeface="Adobe Arabic" panose="02040503050201020203" pitchFamily="18" charset="-78"/>
              </a:rPr>
              <a:t/>
            </a:r>
            <a:br>
              <a:rPr lang="en-US" sz="3200" dirty="0">
                <a:latin typeface="Adobe Arabic" panose="02040503050201020203" pitchFamily="18" charset="-78"/>
                <a:cs typeface="Adobe Arabic" panose="02040503050201020203" pitchFamily="18" charset="-78"/>
              </a:rPr>
            </a:br>
            <a:r>
              <a:rPr lang="fa-IR" sz="3200" dirty="0">
                <a:latin typeface="Adobe Arabic" panose="02040503050201020203" pitchFamily="18" charset="-78"/>
                <a:cs typeface="Adobe Arabic" panose="02040503050201020203" pitchFamily="18" charset="-78"/>
              </a:rPr>
              <a:t>2.بانک جهانی:</a:t>
            </a:r>
            <a:r>
              <a:rPr lang="en-US" sz="3200" dirty="0">
                <a:latin typeface="Adobe Arabic" panose="02040503050201020203" pitchFamily="18" charset="-78"/>
                <a:cs typeface="Adobe Arabic" panose="02040503050201020203" pitchFamily="18" charset="-78"/>
              </a:rPr>
              <a:t>BDS </a:t>
            </a:r>
            <a:r>
              <a:rPr lang="fa-IR" sz="3200" dirty="0">
                <a:latin typeface="Adobe Arabic" panose="02040503050201020203" pitchFamily="18" charset="-78"/>
                <a:cs typeface="Adobe Arabic" panose="02040503050201020203" pitchFamily="18" charset="-78"/>
              </a:rPr>
              <a:t>عامل اصلی کاهش 24%واردات میباشد. </a:t>
            </a:r>
            <a:r>
              <a:rPr lang="en-US" sz="3200" dirty="0">
                <a:latin typeface="Adobe Arabic" panose="02040503050201020203" pitchFamily="18" charset="-78"/>
                <a:cs typeface="Adobe Arabic" panose="02040503050201020203" pitchFamily="18" charset="-78"/>
              </a:rPr>
              <a:t/>
            </a:r>
            <a:br>
              <a:rPr lang="en-US" sz="3200" dirty="0">
                <a:latin typeface="Adobe Arabic" panose="02040503050201020203" pitchFamily="18" charset="-78"/>
                <a:cs typeface="Adobe Arabic" panose="02040503050201020203" pitchFamily="18" charset="-78"/>
              </a:rPr>
            </a:br>
            <a:r>
              <a:rPr lang="fa-IR" sz="3200" dirty="0">
                <a:latin typeface="Adobe Arabic" panose="02040503050201020203" pitchFamily="18" charset="-78"/>
                <a:cs typeface="Adobe Arabic" panose="02040503050201020203" pitchFamily="18" charset="-78"/>
              </a:rPr>
              <a:t>3.آژانس بین المللی رتبه بندی اعتباری "مودی" که در مورد خطرات تجارت با کشور ها گزارش </a:t>
            </a:r>
            <a:r>
              <a:rPr lang="fa-IR" sz="3200" dirty="0" smtClean="0">
                <a:latin typeface="Adobe Arabic" panose="02040503050201020203" pitchFamily="18" charset="-78"/>
                <a:cs typeface="Adobe Arabic" panose="02040503050201020203" pitchFamily="18" charset="-78"/>
              </a:rPr>
              <a:t>می دهد </a:t>
            </a:r>
            <a:r>
              <a:rPr lang="fa-IR" sz="3200" dirty="0">
                <a:latin typeface="Adobe Arabic" panose="02040503050201020203" pitchFamily="18" charset="-78"/>
                <a:cs typeface="Adobe Arabic" panose="02040503050201020203" pitchFamily="18" charset="-78"/>
              </a:rPr>
              <a:t>اعلام کرده است که تحریم </a:t>
            </a:r>
            <a:r>
              <a:rPr lang="en-US" sz="3200" dirty="0">
                <a:latin typeface="Adobe Arabic" panose="02040503050201020203" pitchFamily="18" charset="-78"/>
                <a:cs typeface="Adobe Arabic" panose="02040503050201020203" pitchFamily="18" charset="-78"/>
              </a:rPr>
              <a:t>BDS </a:t>
            </a:r>
            <a:r>
              <a:rPr lang="fa-IR" sz="3200" dirty="0" smtClean="0">
                <a:latin typeface="Adobe Arabic" panose="02040503050201020203" pitchFamily="18" charset="-78"/>
                <a:cs typeface="Adobe Arabic" panose="02040503050201020203" pitchFamily="18" charset="-78"/>
              </a:rPr>
              <a:t> برای </a:t>
            </a:r>
            <a:r>
              <a:rPr lang="fa-IR" sz="3200" dirty="0">
                <a:latin typeface="Adobe Arabic" panose="02040503050201020203" pitchFamily="18" charset="-78"/>
                <a:cs typeface="Adobe Arabic" panose="02040503050201020203" pitchFamily="18" charset="-78"/>
              </a:rPr>
              <a:t>سرمایه گذاری در اسراییل مشکل ساز است.</a:t>
            </a:r>
            <a:r>
              <a:rPr lang="en-US" sz="3200" dirty="0">
                <a:latin typeface="Adobe Arabic" panose="02040503050201020203" pitchFamily="18" charset="-78"/>
                <a:cs typeface="Adobe Arabic" panose="02040503050201020203" pitchFamily="18" charset="-78"/>
              </a:rPr>
              <a:t/>
            </a:r>
            <a:br>
              <a:rPr lang="en-US" sz="3200" dirty="0">
                <a:latin typeface="Adobe Arabic" panose="02040503050201020203" pitchFamily="18" charset="-78"/>
                <a:cs typeface="Adobe Arabic" panose="02040503050201020203" pitchFamily="18" charset="-78"/>
              </a:rPr>
            </a:br>
            <a:r>
              <a:rPr lang="fa-IR" sz="3200" dirty="0">
                <a:latin typeface="Adobe Arabic" panose="02040503050201020203" pitchFamily="18" charset="-78"/>
                <a:cs typeface="Adobe Arabic" panose="02040503050201020203" pitchFamily="18" charset="-78"/>
              </a:rPr>
              <a:t>4. بیرون کشیدن تمام سهام شرکت چند ملیتی ویولا که باعث خسارت میلیارد ها دلاری در قرارداد های شهرک سازی وکارهای عمرانی اسراییل شده و .....</a:t>
            </a:r>
            <a:r>
              <a:rPr lang="en-US" sz="3200" dirty="0">
                <a:latin typeface="Adobe Arabic" panose="02040503050201020203" pitchFamily="18" charset="-78"/>
                <a:cs typeface="Adobe Arabic" panose="02040503050201020203" pitchFamily="18" charset="-78"/>
              </a:rPr>
              <a:t/>
            </a:r>
            <a:br>
              <a:rPr lang="en-US" sz="3200" dirty="0">
                <a:latin typeface="Adobe Arabic" panose="02040503050201020203" pitchFamily="18" charset="-78"/>
                <a:cs typeface="Adobe Arabic" panose="02040503050201020203" pitchFamily="18" charset="-78"/>
              </a:rPr>
            </a:br>
            <a:endParaRPr lang="fa-IR" sz="3200" dirty="0">
              <a:latin typeface="Adobe Arabic" panose="02040503050201020203" pitchFamily="18" charset="-78"/>
              <a:cs typeface="Adobe Arabic" panose="02040503050201020203" pitchFamily="18" charset="-78"/>
            </a:endParaRPr>
          </a:p>
        </p:txBody>
      </p:sp>
      <p:sp>
        <p:nvSpPr>
          <p:cNvPr id="5" name="Freeform 118"/>
          <p:cNvSpPr>
            <a:spLocks noChangeArrowheads="1"/>
          </p:cNvSpPr>
          <p:nvPr/>
        </p:nvSpPr>
        <p:spPr bwMode="auto">
          <a:xfrm>
            <a:off x="9727842" y="879404"/>
            <a:ext cx="579817" cy="516467"/>
          </a:xfrm>
          <a:custGeom>
            <a:avLst/>
            <a:gdLst>
              <a:gd name="T0" fmla="*/ 481 w 602"/>
              <a:gd name="T1" fmla="*/ 240 h 538"/>
              <a:gd name="T2" fmla="*/ 481 w 602"/>
              <a:gd name="T3" fmla="*/ 240 h 538"/>
              <a:gd name="T4" fmla="*/ 354 w 602"/>
              <a:gd name="T5" fmla="*/ 120 h 538"/>
              <a:gd name="T6" fmla="*/ 481 w 602"/>
              <a:gd name="T7" fmla="*/ 0 h 538"/>
              <a:gd name="T8" fmla="*/ 601 w 602"/>
              <a:gd name="T9" fmla="*/ 120 h 538"/>
              <a:gd name="T10" fmla="*/ 481 w 602"/>
              <a:gd name="T11" fmla="*/ 240 h 538"/>
              <a:gd name="T12" fmla="*/ 537 w 602"/>
              <a:gd name="T13" fmla="*/ 91 h 538"/>
              <a:gd name="T14" fmla="*/ 537 w 602"/>
              <a:gd name="T15" fmla="*/ 91 h 538"/>
              <a:gd name="T16" fmla="*/ 424 w 602"/>
              <a:gd name="T17" fmla="*/ 91 h 538"/>
              <a:gd name="T18" fmla="*/ 396 w 602"/>
              <a:gd name="T19" fmla="*/ 120 h 538"/>
              <a:gd name="T20" fmla="*/ 424 w 602"/>
              <a:gd name="T21" fmla="*/ 148 h 538"/>
              <a:gd name="T22" fmla="*/ 537 w 602"/>
              <a:gd name="T23" fmla="*/ 148 h 538"/>
              <a:gd name="T24" fmla="*/ 566 w 602"/>
              <a:gd name="T25" fmla="*/ 120 h 538"/>
              <a:gd name="T26" fmla="*/ 537 w 602"/>
              <a:gd name="T27" fmla="*/ 91 h 538"/>
              <a:gd name="T28" fmla="*/ 226 w 602"/>
              <a:gd name="T29" fmla="*/ 325 h 538"/>
              <a:gd name="T30" fmla="*/ 226 w 602"/>
              <a:gd name="T31" fmla="*/ 325 h 538"/>
              <a:gd name="T32" fmla="*/ 467 w 602"/>
              <a:gd name="T33" fmla="*/ 311 h 538"/>
              <a:gd name="T34" fmla="*/ 488 w 602"/>
              <a:gd name="T35" fmla="*/ 268 h 538"/>
              <a:gd name="T36" fmla="*/ 559 w 602"/>
              <a:gd name="T37" fmla="*/ 247 h 538"/>
              <a:gd name="T38" fmla="*/ 516 w 602"/>
              <a:gd name="T39" fmla="*/ 346 h 538"/>
              <a:gd name="T40" fmla="*/ 516 w 602"/>
              <a:gd name="T41" fmla="*/ 346 h 538"/>
              <a:gd name="T42" fmla="*/ 488 w 602"/>
              <a:gd name="T43" fmla="*/ 367 h 538"/>
              <a:gd name="T44" fmla="*/ 488 w 602"/>
              <a:gd name="T45" fmla="*/ 367 h 538"/>
              <a:gd name="T46" fmla="*/ 248 w 602"/>
              <a:gd name="T47" fmla="*/ 381 h 538"/>
              <a:gd name="T48" fmla="*/ 262 w 602"/>
              <a:gd name="T49" fmla="*/ 424 h 538"/>
              <a:gd name="T50" fmla="*/ 523 w 602"/>
              <a:gd name="T51" fmla="*/ 424 h 538"/>
              <a:gd name="T52" fmla="*/ 580 w 602"/>
              <a:gd name="T53" fmla="*/ 480 h 538"/>
              <a:gd name="T54" fmla="*/ 523 w 602"/>
              <a:gd name="T55" fmla="*/ 537 h 538"/>
              <a:gd name="T56" fmla="*/ 467 w 602"/>
              <a:gd name="T57" fmla="*/ 480 h 538"/>
              <a:gd name="T58" fmla="*/ 205 w 602"/>
              <a:gd name="T59" fmla="*/ 480 h 538"/>
              <a:gd name="T60" fmla="*/ 149 w 602"/>
              <a:gd name="T61" fmla="*/ 537 h 538"/>
              <a:gd name="T62" fmla="*/ 92 w 602"/>
              <a:gd name="T63" fmla="*/ 480 h 538"/>
              <a:gd name="T64" fmla="*/ 149 w 602"/>
              <a:gd name="T65" fmla="*/ 424 h 538"/>
              <a:gd name="T66" fmla="*/ 198 w 602"/>
              <a:gd name="T67" fmla="*/ 424 h 538"/>
              <a:gd name="T68" fmla="*/ 92 w 602"/>
              <a:gd name="T69" fmla="*/ 113 h 538"/>
              <a:gd name="T70" fmla="*/ 29 w 602"/>
              <a:gd name="T71" fmla="*/ 113 h 538"/>
              <a:gd name="T72" fmla="*/ 0 w 602"/>
              <a:gd name="T73" fmla="*/ 84 h 538"/>
              <a:gd name="T74" fmla="*/ 29 w 602"/>
              <a:gd name="T75" fmla="*/ 56 h 538"/>
              <a:gd name="T76" fmla="*/ 113 w 602"/>
              <a:gd name="T77" fmla="*/ 56 h 538"/>
              <a:gd name="T78" fmla="*/ 135 w 602"/>
              <a:gd name="T79" fmla="*/ 70 h 538"/>
              <a:gd name="T80" fmla="*/ 135 w 602"/>
              <a:gd name="T81" fmla="*/ 70 h 538"/>
              <a:gd name="T82" fmla="*/ 156 w 602"/>
              <a:gd name="T83" fmla="*/ 120 h 538"/>
              <a:gd name="T84" fmla="*/ 325 w 602"/>
              <a:gd name="T85" fmla="*/ 120 h 538"/>
              <a:gd name="T86" fmla="*/ 340 w 602"/>
              <a:gd name="T87" fmla="*/ 176 h 538"/>
              <a:gd name="T88" fmla="*/ 177 w 602"/>
              <a:gd name="T89" fmla="*/ 176 h 538"/>
              <a:gd name="T90" fmla="*/ 226 w 602"/>
              <a:gd name="T91" fmla="*/ 32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2" h="538">
                <a:moveTo>
                  <a:pt x="481" y="240"/>
                </a:moveTo>
                <a:lnTo>
                  <a:pt x="481" y="240"/>
                </a:lnTo>
                <a:cubicBezTo>
                  <a:pt x="410" y="240"/>
                  <a:pt x="354" y="191"/>
                  <a:pt x="354" y="120"/>
                </a:cubicBezTo>
                <a:cubicBezTo>
                  <a:pt x="354" y="49"/>
                  <a:pt x="410" y="0"/>
                  <a:pt x="481" y="0"/>
                </a:cubicBezTo>
                <a:cubicBezTo>
                  <a:pt x="544" y="0"/>
                  <a:pt x="601" y="49"/>
                  <a:pt x="601" y="120"/>
                </a:cubicBezTo>
                <a:cubicBezTo>
                  <a:pt x="601" y="191"/>
                  <a:pt x="544" y="240"/>
                  <a:pt x="481" y="240"/>
                </a:cubicBezTo>
                <a:close/>
                <a:moveTo>
                  <a:pt x="537" y="91"/>
                </a:moveTo>
                <a:lnTo>
                  <a:pt x="537" y="91"/>
                </a:lnTo>
                <a:cubicBezTo>
                  <a:pt x="424" y="91"/>
                  <a:pt x="424" y="91"/>
                  <a:pt x="424" y="91"/>
                </a:cubicBezTo>
                <a:cubicBezTo>
                  <a:pt x="403" y="91"/>
                  <a:pt x="396" y="106"/>
                  <a:pt x="396" y="120"/>
                </a:cubicBezTo>
                <a:cubicBezTo>
                  <a:pt x="396" y="134"/>
                  <a:pt x="403" y="148"/>
                  <a:pt x="424" y="148"/>
                </a:cubicBezTo>
                <a:cubicBezTo>
                  <a:pt x="537" y="148"/>
                  <a:pt x="537" y="148"/>
                  <a:pt x="537" y="148"/>
                </a:cubicBezTo>
                <a:cubicBezTo>
                  <a:pt x="551" y="148"/>
                  <a:pt x="566" y="134"/>
                  <a:pt x="566" y="120"/>
                </a:cubicBezTo>
                <a:cubicBezTo>
                  <a:pt x="566" y="106"/>
                  <a:pt x="551" y="91"/>
                  <a:pt x="537" y="91"/>
                </a:cubicBezTo>
                <a:close/>
                <a:moveTo>
                  <a:pt x="226" y="325"/>
                </a:moveTo>
                <a:lnTo>
                  <a:pt x="226" y="325"/>
                </a:lnTo>
                <a:cubicBezTo>
                  <a:pt x="467" y="311"/>
                  <a:pt x="467" y="311"/>
                  <a:pt x="467" y="311"/>
                </a:cubicBezTo>
                <a:cubicBezTo>
                  <a:pt x="488" y="268"/>
                  <a:pt x="488" y="268"/>
                  <a:pt x="488" y="268"/>
                </a:cubicBezTo>
                <a:cubicBezTo>
                  <a:pt x="516" y="268"/>
                  <a:pt x="537" y="261"/>
                  <a:pt x="559" y="247"/>
                </a:cubicBezTo>
                <a:cubicBezTo>
                  <a:pt x="516" y="346"/>
                  <a:pt x="516" y="346"/>
                  <a:pt x="516" y="346"/>
                </a:cubicBezTo>
                <a:lnTo>
                  <a:pt x="516" y="346"/>
                </a:lnTo>
                <a:cubicBezTo>
                  <a:pt x="509" y="360"/>
                  <a:pt x="502" y="367"/>
                  <a:pt x="488" y="367"/>
                </a:cubicBezTo>
                <a:lnTo>
                  <a:pt x="488" y="367"/>
                </a:lnTo>
                <a:cubicBezTo>
                  <a:pt x="248" y="381"/>
                  <a:pt x="248" y="381"/>
                  <a:pt x="248" y="381"/>
                </a:cubicBezTo>
                <a:cubicBezTo>
                  <a:pt x="262" y="424"/>
                  <a:pt x="262" y="424"/>
                  <a:pt x="262" y="424"/>
                </a:cubicBezTo>
                <a:cubicBezTo>
                  <a:pt x="523" y="424"/>
                  <a:pt x="523" y="424"/>
                  <a:pt x="523" y="424"/>
                </a:cubicBezTo>
                <a:cubicBezTo>
                  <a:pt x="559" y="424"/>
                  <a:pt x="580" y="445"/>
                  <a:pt x="580" y="480"/>
                </a:cubicBezTo>
                <a:cubicBezTo>
                  <a:pt x="580" y="509"/>
                  <a:pt x="559" y="537"/>
                  <a:pt x="523" y="537"/>
                </a:cubicBezTo>
                <a:cubicBezTo>
                  <a:pt x="495" y="537"/>
                  <a:pt x="467" y="509"/>
                  <a:pt x="467" y="480"/>
                </a:cubicBezTo>
                <a:cubicBezTo>
                  <a:pt x="205" y="480"/>
                  <a:pt x="205" y="480"/>
                  <a:pt x="205" y="480"/>
                </a:cubicBezTo>
                <a:cubicBezTo>
                  <a:pt x="205" y="509"/>
                  <a:pt x="177" y="537"/>
                  <a:pt x="149" y="537"/>
                </a:cubicBezTo>
                <a:cubicBezTo>
                  <a:pt x="120" y="537"/>
                  <a:pt x="92" y="509"/>
                  <a:pt x="92" y="480"/>
                </a:cubicBezTo>
                <a:cubicBezTo>
                  <a:pt x="92" y="445"/>
                  <a:pt x="120" y="424"/>
                  <a:pt x="149" y="424"/>
                </a:cubicBezTo>
                <a:cubicBezTo>
                  <a:pt x="198" y="424"/>
                  <a:pt x="198" y="424"/>
                  <a:pt x="198" y="424"/>
                </a:cubicBezTo>
                <a:cubicBezTo>
                  <a:pt x="92" y="113"/>
                  <a:pt x="92" y="113"/>
                  <a:pt x="92" y="113"/>
                </a:cubicBezTo>
                <a:cubicBezTo>
                  <a:pt x="29" y="113"/>
                  <a:pt x="29" y="113"/>
                  <a:pt x="29" y="113"/>
                </a:cubicBezTo>
                <a:cubicBezTo>
                  <a:pt x="7" y="113"/>
                  <a:pt x="0" y="98"/>
                  <a:pt x="0" y="84"/>
                </a:cubicBezTo>
                <a:cubicBezTo>
                  <a:pt x="0" y="63"/>
                  <a:pt x="7" y="56"/>
                  <a:pt x="29" y="56"/>
                </a:cubicBezTo>
                <a:cubicBezTo>
                  <a:pt x="113" y="56"/>
                  <a:pt x="113" y="56"/>
                  <a:pt x="113" y="56"/>
                </a:cubicBezTo>
                <a:cubicBezTo>
                  <a:pt x="120" y="56"/>
                  <a:pt x="135" y="63"/>
                  <a:pt x="135" y="70"/>
                </a:cubicBezTo>
                <a:lnTo>
                  <a:pt x="135" y="70"/>
                </a:lnTo>
                <a:cubicBezTo>
                  <a:pt x="156" y="120"/>
                  <a:pt x="156" y="120"/>
                  <a:pt x="156" y="120"/>
                </a:cubicBezTo>
                <a:cubicBezTo>
                  <a:pt x="325" y="120"/>
                  <a:pt x="325" y="120"/>
                  <a:pt x="325" y="120"/>
                </a:cubicBezTo>
                <a:cubicBezTo>
                  <a:pt x="325" y="141"/>
                  <a:pt x="332" y="162"/>
                  <a:pt x="340" y="176"/>
                </a:cubicBezTo>
                <a:cubicBezTo>
                  <a:pt x="177" y="176"/>
                  <a:pt x="177" y="176"/>
                  <a:pt x="177" y="176"/>
                </a:cubicBezTo>
                <a:lnTo>
                  <a:pt x="226" y="325"/>
                </a:lnTo>
                <a:close/>
              </a:path>
            </a:pathLst>
          </a:custGeom>
          <a:solidFill>
            <a:schemeClr val="tx1"/>
          </a:solidFill>
          <a:ln>
            <a:noFill/>
          </a:ln>
          <a:effectLst/>
          <a:extLst/>
        </p:spPr>
        <p:txBody>
          <a:bodyPr wrap="none" anchor="ctr"/>
          <a:lstStyle/>
          <a:p>
            <a:pPr>
              <a:defRPr/>
            </a:pPr>
            <a:endParaRPr lang="en-US" dirty="0">
              <a:latin typeface="Lato Light"/>
              <a:ea typeface="+mn-ea"/>
              <a:cs typeface="+mn-cs"/>
            </a:endParaRPr>
          </a:p>
        </p:txBody>
      </p:sp>
    </p:spTree>
    <p:extLst>
      <p:ext uri="{BB962C8B-B14F-4D97-AF65-F5344CB8AC3E}">
        <p14:creationId xmlns:p14="http://schemas.microsoft.com/office/powerpoint/2010/main" val="236290557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8211" y="3416166"/>
            <a:ext cx="8916473" cy="2253758"/>
          </a:xfrm>
        </p:spPr>
        <p:txBody>
          <a:bodyPr>
            <a:noAutofit/>
          </a:bodyPr>
          <a:lstStyle/>
          <a:p>
            <a:pPr algn="r"/>
            <a:r>
              <a:rPr lang="fa-IR" sz="3200" dirty="0">
                <a:latin typeface="Adobe Arabic" panose="02040503050201020203" pitchFamily="18" charset="-78"/>
                <a:cs typeface="B Titr" panose="00000700000000000000" pitchFamily="2" charset="-78"/>
              </a:rPr>
              <a:t>تاثیر روانی:</a:t>
            </a:r>
            <a:r>
              <a:rPr lang="en-US" sz="3200" dirty="0">
                <a:latin typeface="Adobe Arabic" panose="02040503050201020203" pitchFamily="18" charset="-78"/>
                <a:cs typeface="B Titr" panose="00000700000000000000" pitchFamily="2" charset="-78"/>
              </a:rPr>
              <a:t/>
            </a:r>
            <a:br>
              <a:rPr lang="en-US" sz="3200" dirty="0">
                <a:latin typeface="Adobe Arabic" panose="02040503050201020203" pitchFamily="18" charset="-78"/>
                <a:cs typeface="B Titr" panose="00000700000000000000" pitchFamily="2" charset="-78"/>
              </a:rPr>
            </a:br>
            <a:r>
              <a:rPr lang="fa-IR" sz="3200" b="1" dirty="0">
                <a:latin typeface="Adobe Arabic" panose="02040503050201020203" pitchFamily="18" charset="-78"/>
                <a:cs typeface="Adobe Arabic" panose="02040503050201020203" pitchFamily="18" charset="-78"/>
              </a:rPr>
              <a:t>1.وزیر امور </a:t>
            </a:r>
            <a:r>
              <a:rPr lang="fa-IR" sz="3200" b="1" dirty="0" smtClean="0">
                <a:latin typeface="Adobe Arabic" panose="02040503050201020203" pitchFamily="18" charset="-78"/>
                <a:cs typeface="Adobe Arabic" panose="02040503050201020203" pitchFamily="18" charset="-78"/>
              </a:rPr>
              <a:t>مالی</a:t>
            </a:r>
            <a:r>
              <a:rPr lang="fa-IR" sz="3200" dirty="0" smtClean="0">
                <a:latin typeface="Adobe Arabic" panose="02040503050201020203" pitchFamily="18" charset="-78"/>
                <a:cs typeface="Adobe Arabic" panose="02040503050201020203" pitchFamily="18" charset="-78"/>
              </a:rPr>
              <a:t>:</a:t>
            </a:r>
            <a:r>
              <a:rPr lang="en-US" sz="3200" dirty="0" smtClean="0">
                <a:latin typeface="Adobe Arabic" panose="02040503050201020203" pitchFamily="18" charset="-78"/>
                <a:cs typeface="Adobe Arabic" panose="02040503050201020203" pitchFamily="18" charset="-78"/>
              </a:rPr>
              <a:t>BDS</a:t>
            </a:r>
            <a:r>
              <a:rPr lang="fa-IR" sz="3200" dirty="0" smtClean="0">
                <a:latin typeface="Adobe Arabic" panose="02040503050201020203" pitchFamily="18" charset="-78"/>
                <a:cs typeface="Adobe Arabic" panose="02040503050201020203" pitchFamily="18" charset="-78"/>
              </a:rPr>
              <a:t>بزرگترین </a:t>
            </a:r>
            <a:r>
              <a:rPr lang="fa-IR" sz="3200" dirty="0">
                <a:latin typeface="Adobe Arabic" panose="02040503050201020203" pitchFamily="18" charset="-78"/>
                <a:cs typeface="Adobe Arabic" panose="02040503050201020203" pitchFamily="18" charset="-78"/>
              </a:rPr>
              <a:t>خطر روبروی اسراییل </a:t>
            </a:r>
            <a:r>
              <a:rPr lang="fa-IR" sz="3200" dirty="0" smtClean="0">
                <a:latin typeface="Adobe Arabic" panose="02040503050201020203" pitchFamily="18" charset="-78"/>
                <a:cs typeface="Adobe Arabic" panose="02040503050201020203" pitchFamily="18" charset="-78"/>
              </a:rPr>
              <a:t>است.</a:t>
            </a:r>
            <a:r>
              <a:rPr lang="en-US" sz="3200" dirty="0">
                <a:latin typeface="Adobe Arabic" panose="02040503050201020203" pitchFamily="18" charset="-78"/>
                <a:cs typeface="Adobe Arabic" panose="02040503050201020203" pitchFamily="18" charset="-78"/>
              </a:rPr>
              <a:t/>
            </a:r>
            <a:br>
              <a:rPr lang="en-US" sz="3200" dirty="0">
                <a:latin typeface="Adobe Arabic" panose="02040503050201020203" pitchFamily="18" charset="-78"/>
                <a:cs typeface="Adobe Arabic" panose="02040503050201020203" pitchFamily="18" charset="-78"/>
              </a:rPr>
            </a:br>
            <a:r>
              <a:rPr lang="fa-IR" sz="3200" b="1" dirty="0">
                <a:latin typeface="Adobe Arabic" panose="02040503050201020203" pitchFamily="18" charset="-78"/>
                <a:cs typeface="Adobe Arabic" panose="02040503050201020203" pitchFamily="18" charset="-78"/>
              </a:rPr>
              <a:t>2.یائیر لاپید وزیر امور مالی سابق</a:t>
            </a:r>
            <a:r>
              <a:rPr lang="fa-IR" sz="3200" dirty="0">
                <a:latin typeface="Adobe Arabic" panose="02040503050201020203" pitchFamily="18" charset="-78"/>
                <a:cs typeface="Adobe Arabic" panose="02040503050201020203" pitchFamily="18" charset="-78"/>
              </a:rPr>
              <a:t>: عدم احساس این تحریم ها به خاطر تدریجی بودن آنها است وگرنه در طولانی مدت خطرناک است. </a:t>
            </a:r>
            <a:r>
              <a:rPr lang="en-US" sz="3200" dirty="0">
                <a:latin typeface="Adobe Arabic" panose="02040503050201020203" pitchFamily="18" charset="-78"/>
                <a:cs typeface="Adobe Arabic" panose="02040503050201020203" pitchFamily="18" charset="-78"/>
              </a:rPr>
              <a:t/>
            </a:r>
            <a:br>
              <a:rPr lang="en-US" sz="3200" dirty="0">
                <a:latin typeface="Adobe Arabic" panose="02040503050201020203" pitchFamily="18" charset="-78"/>
                <a:cs typeface="Adobe Arabic" panose="02040503050201020203" pitchFamily="18" charset="-78"/>
              </a:rPr>
            </a:br>
            <a:r>
              <a:rPr lang="fa-IR" sz="3200" b="1" dirty="0">
                <a:latin typeface="Adobe Arabic" panose="02040503050201020203" pitchFamily="18" charset="-78"/>
                <a:cs typeface="Adobe Arabic" panose="02040503050201020203" pitchFamily="18" charset="-78"/>
              </a:rPr>
              <a:t>3.روزنامه کالکالیست اسراییل</a:t>
            </a:r>
            <a:r>
              <a:rPr lang="fa-IR" sz="3200" dirty="0">
                <a:latin typeface="Adobe Arabic" panose="02040503050201020203" pitchFamily="18" charset="-78"/>
                <a:cs typeface="Adobe Arabic" panose="02040503050201020203" pitchFamily="18" charset="-78"/>
              </a:rPr>
              <a:t>:عمر برغوثی( موسس جنبش</a:t>
            </a:r>
            <a:r>
              <a:rPr lang="en-US" sz="3200" dirty="0">
                <a:latin typeface="Adobe Arabic" panose="02040503050201020203" pitchFamily="18" charset="-78"/>
                <a:cs typeface="Adobe Arabic" panose="02040503050201020203" pitchFamily="18" charset="-78"/>
              </a:rPr>
              <a:t>BDS</a:t>
            </a:r>
            <a:r>
              <a:rPr lang="fa-IR" sz="3200" dirty="0">
                <a:latin typeface="Adobe Arabic" panose="02040503050201020203" pitchFamily="18" charset="-78"/>
                <a:cs typeface="Adobe Arabic" panose="02040503050201020203" pitchFamily="18" charset="-78"/>
              </a:rPr>
              <a:t>) از 100 نفری است که بر </a:t>
            </a:r>
            <a:r>
              <a:rPr lang="fa-IR" sz="3200" dirty="0" err="1" smtClean="0">
                <a:latin typeface="Adobe Arabic" panose="02040503050201020203" pitchFamily="18" charset="-78"/>
                <a:cs typeface="Adobe Arabic" panose="02040503050201020203" pitchFamily="18" charset="-78"/>
              </a:rPr>
              <a:t>اقتصد</a:t>
            </a:r>
            <a:r>
              <a:rPr lang="fa-IR" sz="3200" dirty="0" smtClean="0">
                <a:latin typeface="Adobe Arabic" panose="02040503050201020203" pitchFamily="18" charset="-78"/>
                <a:cs typeface="Adobe Arabic" panose="02040503050201020203" pitchFamily="18" charset="-78"/>
              </a:rPr>
              <a:t> </a:t>
            </a:r>
            <a:r>
              <a:rPr lang="fa-IR" sz="3200" dirty="0">
                <a:latin typeface="Adobe Arabic" panose="02040503050201020203" pitchFamily="18" charset="-78"/>
                <a:cs typeface="Adobe Arabic" panose="02040503050201020203" pitchFamily="18" charset="-78"/>
              </a:rPr>
              <a:t>اسراییل تاثیر داشته حرکت او در صادرات و تولید ناخالص </a:t>
            </a:r>
            <a:r>
              <a:rPr lang="fa-IR" sz="3200" dirty="0" err="1">
                <a:latin typeface="Adobe Arabic" panose="02040503050201020203" pitchFamily="18" charset="-78"/>
                <a:cs typeface="Adobe Arabic" panose="02040503050201020203" pitchFamily="18" charset="-78"/>
              </a:rPr>
              <a:t>دااخلی</a:t>
            </a:r>
            <a:r>
              <a:rPr lang="fa-IR" sz="3200" dirty="0">
                <a:latin typeface="Adobe Arabic" panose="02040503050201020203" pitchFamily="18" charset="-78"/>
                <a:cs typeface="Adobe Arabic" panose="02040503050201020203" pitchFamily="18" charset="-78"/>
              </a:rPr>
              <a:t> سالانه میلیاردها دلار ضرر </a:t>
            </a:r>
            <a:r>
              <a:rPr lang="fa-IR" sz="3200" dirty="0" smtClean="0">
                <a:latin typeface="Adobe Arabic" panose="02040503050201020203" pitchFamily="18" charset="-78"/>
                <a:cs typeface="Adobe Arabic" panose="02040503050201020203" pitchFamily="18" charset="-78"/>
              </a:rPr>
              <a:t>می زند </a:t>
            </a:r>
            <a:r>
              <a:rPr lang="fa-IR" sz="3200" dirty="0">
                <a:latin typeface="Adobe Arabic" panose="02040503050201020203" pitchFamily="18" charset="-78"/>
                <a:cs typeface="Adobe Arabic" panose="02040503050201020203" pitchFamily="18" charset="-78"/>
              </a:rPr>
              <a:t>و هزاران فرصت شغلی را گرفته است.</a:t>
            </a:r>
            <a:r>
              <a:rPr lang="en-US" sz="3200" dirty="0">
                <a:latin typeface="Adobe Arabic" panose="02040503050201020203" pitchFamily="18" charset="-78"/>
                <a:cs typeface="Adobe Arabic" panose="02040503050201020203" pitchFamily="18" charset="-78"/>
              </a:rPr>
              <a:t/>
            </a:r>
            <a:br>
              <a:rPr lang="en-US" sz="3200" dirty="0">
                <a:latin typeface="Adobe Arabic" panose="02040503050201020203" pitchFamily="18" charset="-78"/>
                <a:cs typeface="Adobe Arabic" panose="02040503050201020203" pitchFamily="18" charset="-78"/>
              </a:rPr>
            </a:br>
            <a:endParaRPr lang="fa-IR" sz="3200" dirty="0">
              <a:latin typeface="Adobe Arabic" panose="02040503050201020203" pitchFamily="18" charset="-78"/>
              <a:cs typeface="Adobe Arabic" panose="02040503050201020203"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623" y="4623515"/>
            <a:ext cx="2974057" cy="19740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7646" y="4995097"/>
            <a:ext cx="2499843" cy="1602464"/>
          </a:xfrm>
          <a:prstGeom prst="rect">
            <a:avLst/>
          </a:prstGeom>
        </p:spPr>
      </p:pic>
      <p:sp>
        <p:nvSpPr>
          <p:cNvPr id="6" name="Freeform 5"/>
          <p:cNvSpPr/>
          <p:nvPr/>
        </p:nvSpPr>
        <p:spPr>
          <a:xfrm rot="21362808">
            <a:off x="8738714" y="1195636"/>
            <a:ext cx="2617090" cy="5025040"/>
          </a:xfrm>
          <a:custGeom>
            <a:avLst/>
            <a:gdLst>
              <a:gd name="connsiteX0" fmla="*/ 978795 w 2485707"/>
              <a:gd name="connsiteY0" fmla="*/ 0 h 4468969"/>
              <a:gd name="connsiteX1" fmla="*/ 1146220 w 2485707"/>
              <a:gd name="connsiteY1" fmla="*/ 360608 h 4468969"/>
              <a:gd name="connsiteX2" fmla="*/ 1957589 w 2485707"/>
              <a:gd name="connsiteY2" fmla="*/ 1558343 h 4468969"/>
              <a:gd name="connsiteX3" fmla="*/ 2202288 w 2485707"/>
              <a:gd name="connsiteY3" fmla="*/ 1970467 h 4468969"/>
              <a:gd name="connsiteX4" fmla="*/ 2434107 w 2485707"/>
              <a:gd name="connsiteY4" fmla="*/ 2614411 h 4468969"/>
              <a:gd name="connsiteX5" fmla="*/ 2459865 w 2485707"/>
              <a:gd name="connsiteY5" fmla="*/ 2820473 h 4468969"/>
              <a:gd name="connsiteX6" fmla="*/ 2485623 w 2485707"/>
              <a:gd name="connsiteY6" fmla="*/ 3000777 h 4468969"/>
              <a:gd name="connsiteX7" fmla="*/ 2446986 w 2485707"/>
              <a:gd name="connsiteY7" fmla="*/ 3335628 h 4468969"/>
              <a:gd name="connsiteX8" fmla="*/ 2408350 w 2485707"/>
              <a:gd name="connsiteY8" fmla="*/ 3412901 h 4468969"/>
              <a:gd name="connsiteX9" fmla="*/ 2382592 w 2485707"/>
              <a:gd name="connsiteY9" fmla="*/ 3528811 h 4468969"/>
              <a:gd name="connsiteX10" fmla="*/ 2343955 w 2485707"/>
              <a:gd name="connsiteY10" fmla="*/ 3683357 h 4468969"/>
              <a:gd name="connsiteX11" fmla="*/ 2318198 w 2485707"/>
              <a:gd name="connsiteY11" fmla="*/ 3825025 h 4468969"/>
              <a:gd name="connsiteX12" fmla="*/ 2215167 w 2485707"/>
              <a:gd name="connsiteY12" fmla="*/ 4082602 h 4468969"/>
              <a:gd name="connsiteX13" fmla="*/ 2150772 w 2485707"/>
              <a:gd name="connsiteY13" fmla="*/ 4211391 h 4468969"/>
              <a:gd name="connsiteX14" fmla="*/ 1983347 w 2485707"/>
              <a:gd name="connsiteY14" fmla="*/ 4417453 h 4468969"/>
              <a:gd name="connsiteX15" fmla="*/ 1584102 w 2485707"/>
              <a:gd name="connsiteY15" fmla="*/ 4468969 h 4468969"/>
              <a:gd name="connsiteX16" fmla="*/ 759854 w 2485707"/>
              <a:gd name="connsiteY16" fmla="*/ 4456090 h 4468969"/>
              <a:gd name="connsiteX17" fmla="*/ 669702 w 2485707"/>
              <a:gd name="connsiteY17" fmla="*/ 4430332 h 4468969"/>
              <a:gd name="connsiteX18" fmla="*/ 360609 w 2485707"/>
              <a:gd name="connsiteY18" fmla="*/ 4417453 h 4468969"/>
              <a:gd name="connsiteX19" fmla="*/ 193184 w 2485707"/>
              <a:gd name="connsiteY19" fmla="*/ 4404574 h 4468969"/>
              <a:gd name="connsiteX20" fmla="*/ 115910 w 2485707"/>
              <a:gd name="connsiteY20" fmla="*/ 4391695 h 4468969"/>
              <a:gd name="connsiteX21" fmla="*/ 0 w 2485707"/>
              <a:gd name="connsiteY21" fmla="*/ 4365938 h 446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5707" h="4468969">
                <a:moveTo>
                  <a:pt x="978795" y="0"/>
                </a:moveTo>
                <a:cubicBezTo>
                  <a:pt x="1034603" y="120203"/>
                  <a:pt x="1068431" y="253313"/>
                  <a:pt x="1146220" y="360608"/>
                </a:cubicBezTo>
                <a:cubicBezTo>
                  <a:pt x="1591578" y="974895"/>
                  <a:pt x="1515806" y="849824"/>
                  <a:pt x="1957589" y="1558343"/>
                </a:cubicBezTo>
                <a:cubicBezTo>
                  <a:pt x="2042121" y="1693913"/>
                  <a:pt x="2153398" y="1818366"/>
                  <a:pt x="2202288" y="1970467"/>
                </a:cubicBezTo>
                <a:cubicBezTo>
                  <a:pt x="2349424" y="2428223"/>
                  <a:pt x="2270392" y="2214216"/>
                  <a:pt x="2434107" y="2614411"/>
                </a:cubicBezTo>
                <a:cubicBezTo>
                  <a:pt x="2442693" y="2683098"/>
                  <a:pt x="2450716" y="2751858"/>
                  <a:pt x="2459865" y="2820473"/>
                </a:cubicBezTo>
                <a:cubicBezTo>
                  <a:pt x="2467889" y="2880652"/>
                  <a:pt x="2487140" y="2940084"/>
                  <a:pt x="2485623" y="3000777"/>
                </a:cubicBezTo>
                <a:cubicBezTo>
                  <a:pt x="2482815" y="3113099"/>
                  <a:pt x="2467692" y="3225195"/>
                  <a:pt x="2446986" y="3335628"/>
                </a:cubicBezTo>
                <a:cubicBezTo>
                  <a:pt x="2441679" y="3363933"/>
                  <a:pt x="2421229" y="3387143"/>
                  <a:pt x="2408350" y="3412901"/>
                </a:cubicBezTo>
                <a:cubicBezTo>
                  <a:pt x="2399764" y="3451538"/>
                  <a:pt x="2391759" y="3490308"/>
                  <a:pt x="2382592" y="3528811"/>
                </a:cubicBezTo>
                <a:cubicBezTo>
                  <a:pt x="2370293" y="3580468"/>
                  <a:pt x="2355235" y="3631468"/>
                  <a:pt x="2343955" y="3683357"/>
                </a:cubicBezTo>
                <a:cubicBezTo>
                  <a:pt x="2333759" y="3730258"/>
                  <a:pt x="2330827" y="3778719"/>
                  <a:pt x="2318198" y="3825025"/>
                </a:cubicBezTo>
                <a:cubicBezTo>
                  <a:pt x="2298739" y="3896377"/>
                  <a:pt x="2247958" y="4013377"/>
                  <a:pt x="2215167" y="4082602"/>
                </a:cubicBezTo>
                <a:cubicBezTo>
                  <a:pt x="2194620" y="4125979"/>
                  <a:pt x="2175728" y="4170392"/>
                  <a:pt x="2150772" y="4211391"/>
                </a:cubicBezTo>
                <a:cubicBezTo>
                  <a:pt x="2118087" y="4265088"/>
                  <a:pt x="2058983" y="4379635"/>
                  <a:pt x="1983347" y="4417453"/>
                </a:cubicBezTo>
                <a:cubicBezTo>
                  <a:pt x="1875127" y="4471563"/>
                  <a:pt x="1650817" y="4463632"/>
                  <a:pt x="1584102" y="4468969"/>
                </a:cubicBezTo>
                <a:lnTo>
                  <a:pt x="759854" y="4456090"/>
                </a:lnTo>
                <a:cubicBezTo>
                  <a:pt x="595117" y="4451245"/>
                  <a:pt x="801864" y="4440122"/>
                  <a:pt x="669702" y="4430332"/>
                </a:cubicBezTo>
                <a:cubicBezTo>
                  <a:pt x="566863" y="4422714"/>
                  <a:pt x="463579" y="4423019"/>
                  <a:pt x="360609" y="4417453"/>
                </a:cubicBezTo>
                <a:cubicBezTo>
                  <a:pt x="304717" y="4414432"/>
                  <a:pt x="248992" y="4408867"/>
                  <a:pt x="193184" y="4404574"/>
                </a:cubicBezTo>
                <a:cubicBezTo>
                  <a:pt x="167426" y="4400281"/>
                  <a:pt x="141444" y="4397166"/>
                  <a:pt x="115910" y="4391695"/>
                </a:cubicBezTo>
                <a:cubicBezTo>
                  <a:pt x="-9151" y="4364897"/>
                  <a:pt x="50446" y="4365938"/>
                  <a:pt x="0" y="4365938"/>
                </a:cubicBezTo>
              </a:path>
            </a:pathLst>
          </a:custGeom>
          <a:ln w="28575" cap="flat" cmpd="sng" algn="ctr">
            <a:solidFill>
              <a:schemeClr val="accent6">
                <a:lumMod val="60000"/>
                <a:lumOff val="40000"/>
              </a:schemeClr>
            </a:solidFill>
            <a:prstDash val="lgDash"/>
            <a:round/>
            <a:headEnd type="triangle" w="med" len="med"/>
            <a:tailEnd type="triangle" w="med" len="med"/>
          </a:ln>
        </p:spPr>
        <p:style>
          <a:lnRef idx="0">
            <a:scrgbClr r="0" g="0" b="0"/>
          </a:lnRef>
          <a:fillRef idx="0">
            <a:scrgbClr r="0" g="0" b="0"/>
          </a:fillRef>
          <a:effectRef idx="0">
            <a:scrgbClr r="0" g="0" b="0"/>
          </a:effectRef>
          <a:fontRef idx="minor">
            <a:schemeClr val="tx1"/>
          </a:fontRef>
        </p:style>
        <p:txBody>
          <a:bodyPr rtlCol="1" anchor="ctr"/>
          <a:lstStyle/>
          <a:p>
            <a:pPr algn="ctr"/>
            <a:endParaRPr lang="fa-IR"/>
          </a:p>
        </p:txBody>
      </p:sp>
      <p:sp>
        <p:nvSpPr>
          <p:cNvPr id="8" name="Freeform 94"/>
          <p:cNvSpPr>
            <a:spLocks noChangeArrowheads="1"/>
          </p:cNvSpPr>
          <p:nvPr/>
        </p:nvSpPr>
        <p:spPr bwMode="auto">
          <a:xfrm>
            <a:off x="9734684" y="621406"/>
            <a:ext cx="579814" cy="558800"/>
          </a:xfrm>
          <a:custGeom>
            <a:avLst/>
            <a:gdLst>
              <a:gd name="T0" fmla="*/ 78441997 w 602"/>
              <a:gd name="T1" fmla="*/ 71923702 h 580"/>
              <a:gd name="T2" fmla="*/ 78441997 w 602"/>
              <a:gd name="T3" fmla="*/ 71923702 h 580"/>
              <a:gd name="T4" fmla="*/ 78441997 w 602"/>
              <a:gd name="T5" fmla="*/ 71923702 h 580"/>
              <a:gd name="T6" fmla="*/ 74787349 w 602"/>
              <a:gd name="T7" fmla="*/ 75578543 h 580"/>
              <a:gd name="T8" fmla="*/ 3785069 w 602"/>
              <a:gd name="T9" fmla="*/ 75578543 h 580"/>
              <a:gd name="T10" fmla="*/ 0 w 602"/>
              <a:gd name="T11" fmla="*/ 71923702 h 580"/>
              <a:gd name="T12" fmla="*/ 0 w 602"/>
              <a:gd name="T13" fmla="*/ 71923702 h 580"/>
              <a:gd name="T14" fmla="*/ 0 w 602"/>
              <a:gd name="T15" fmla="*/ 71923702 h 580"/>
              <a:gd name="T16" fmla="*/ 9266680 w 602"/>
              <a:gd name="T17" fmla="*/ 53518347 h 580"/>
              <a:gd name="T18" fmla="*/ 21274708 w 602"/>
              <a:gd name="T19" fmla="*/ 49733080 h 580"/>
              <a:gd name="T20" fmla="*/ 30410969 w 602"/>
              <a:gd name="T21" fmla="*/ 46077877 h 580"/>
              <a:gd name="T22" fmla="*/ 30410969 w 602"/>
              <a:gd name="T23" fmla="*/ 38637768 h 580"/>
              <a:gd name="T24" fmla="*/ 26756320 w 602"/>
              <a:gd name="T25" fmla="*/ 29500304 h 580"/>
              <a:gd name="T26" fmla="*/ 24015334 w 602"/>
              <a:gd name="T27" fmla="*/ 25845463 h 580"/>
              <a:gd name="T28" fmla="*/ 25842658 w 602"/>
              <a:gd name="T29" fmla="*/ 19318704 h 580"/>
              <a:gd name="T30" fmla="*/ 24928996 w 602"/>
              <a:gd name="T31" fmla="*/ 12009021 h 580"/>
              <a:gd name="T32" fmla="*/ 38763987 w 602"/>
              <a:gd name="T33" fmla="*/ 0 h 580"/>
              <a:gd name="T34" fmla="*/ 53512640 w 602"/>
              <a:gd name="T35" fmla="*/ 12009021 h 580"/>
              <a:gd name="T36" fmla="*/ 52598978 w 602"/>
              <a:gd name="T37" fmla="*/ 19318704 h 580"/>
              <a:gd name="T38" fmla="*/ 53512640 w 602"/>
              <a:gd name="T39" fmla="*/ 25845463 h 580"/>
              <a:gd name="T40" fmla="*/ 51685677 w 602"/>
              <a:gd name="T41" fmla="*/ 29500304 h 580"/>
              <a:gd name="T42" fmla="*/ 48031029 w 602"/>
              <a:gd name="T43" fmla="*/ 38637768 h 580"/>
              <a:gd name="T44" fmla="*/ 48031029 w 602"/>
              <a:gd name="T45" fmla="*/ 46077877 h 580"/>
              <a:gd name="T46" fmla="*/ 57167289 w 602"/>
              <a:gd name="T47" fmla="*/ 49733080 h 580"/>
              <a:gd name="T48" fmla="*/ 68261294 w 602"/>
              <a:gd name="T49" fmla="*/ 53518347 h 580"/>
              <a:gd name="T50" fmla="*/ 72960024 w 602"/>
              <a:gd name="T51" fmla="*/ 57173188 h 580"/>
              <a:gd name="T52" fmla="*/ 59125033 w 602"/>
              <a:gd name="T53" fmla="*/ 57173188 h 580"/>
              <a:gd name="T54" fmla="*/ 51685677 w 602"/>
              <a:gd name="T55" fmla="*/ 64483232 h 580"/>
              <a:gd name="T56" fmla="*/ 59125033 w 602"/>
              <a:gd name="T57" fmla="*/ 71923702 h 580"/>
              <a:gd name="T58" fmla="*/ 73873686 w 602"/>
              <a:gd name="T59" fmla="*/ 71923702 h 580"/>
              <a:gd name="T60" fmla="*/ 78441997 w 602"/>
              <a:gd name="T61" fmla="*/ 70095920 h 580"/>
              <a:gd name="T62" fmla="*/ 78441997 w 602"/>
              <a:gd name="T63" fmla="*/ 71923702 h 580"/>
              <a:gd name="T64" fmla="*/ 73873686 w 602"/>
              <a:gd name="T65" fmla="*/ 68268500 h 580"/>
              <a:gd name="T66" fmla="*/ 73873686 w 602"/>
              <a:gd name="T67" fmla="*/ 68268500 h 580"/>
              <a:gd name="T68" fmla="*/ 59125033 w 602"/>
              <a:gd name="T69" fmla="*/ 68268500 h 580"/>
              <a:gd name="T70" fmla="*/ 55339965 w 602"/>
              <a:gd name="T71" fmla="*/ 64483232 h 580"/>
              <a:gd name="T72" fmla="*/ 59125033 w 602"/>
              <a:gd name="T73" fmla="*/ 60828391 h 580"/>
              <a:gd name="T74" fmla="*/ 73873686 w 602"/>
              <a:gd name="T75" fmla="*/ 60828391 h 580"/>
              <a:gd name="T76" fmla="*/ 77528335 w 602"/>
              <a:gd name="T77" fmla="*/ 64483232 h 580"/>
              <a:gd name="T78" fmla="*/ 73873686 w 602"/>
              <a:gd name="T79" fmla="*/ 68268500 h 5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02" h="580">
                <a:moveTo>
                  <a:pt x="601" y="551"/>
                </a:moveTo>
                <a:lnTo>
                  <a:pt x="601" y="551"/>
                </a:lnTo>
                <a:cubicBezTo>
                  <a:pt x="601" y="572"/>
                  <a:pt x="587" y="579"/>
                  <a:pt x="573" y="579"/>
                </a:cubicBezTo>
                <a:cubicBezTo>
                  <a:pt x="29" y="579"/>
                  <a:pt x="29" y="579"/>
                  <a:pt x="29" y="579"/>
                </a:cubicBezTo>
                <a:cubicBezTo>
                  <a:pt x="7" y="579"/>
                  <a:pt x="0" y="572"/>
                  <a:pt x="0" y="551"/>
                </a:cubicBezTo>
                <a:cubicBezTo>
                  <a:pt x="0" y="551"/>
                  <a:pt x="0" y="452"/>
                  <a:pt x="71" y="410"/>
                </a:cubicBezTo>
                <a:cubicBezTo>
                  <a:pt x="120" y="388"/>
                  <a:pt x="99" y="410"/>
                  <a:pt x="163" y="381"/>
                </a:cubicBezTo>
                <a:cubicBezTo>
                  <a:pt x="219" y="360"/>
                  <a:pt x="233" y="353"/>
                  <a:pt x="233" y="353"/>
                </a:cubicBezTo>
                <a:cubicBezTo>
                  <a:pt x="233" y="296"/>
                  <a:pt x="233" y="296"/>
                  <a:pt x="233" y="296"/>
                </a:cubicBezTo>
                <a:cubicBezTo>
                  <a:pt x="233" y="296"/>
                  <a:pt x="212" y="275"/>
                  <a:pt x="205" y="226"/>
                </a:cubicBezTo>
                <a:cubicBezTo>
                  <a:pt x="191" y="233"/>
                  <a:pt x="184" y="212"/>
                  <a:pt x="184" y="198"/>
                </a:cubicBezTo>
                <a:cubicBezTo>
                  <a:pt x="184" y="183"/>
                  <a:pt x="177" y="148"/>
                  <a:pt x="198" y="148"/>
                </a:cubicBezTo>
                <a:cubicBezTo>
                  <a:pt x="191" y="127"/>
                  <a:pt x="191" y="99"/>
                  <a:pt x="191" y="92"/>
                </a:cubicBezTo>
                <a:cubicBezTo>
                  <a:pt x="191" y="49"/>
                  <a:pt x="233" y="0"/>
                  <a:pt x="297" y="0"/>
                </a:cubicBezTo>
                <a:cubicBezTo>
                  <a:pt x="375" y="0"/>
                  <a:pt x="403" y="49"/>
                  <a:pt x="410" y="92"/>
                </a:cubicBezTo>
                <a:cubicBezTo>
                  <a:pt x="410" y="99"/>
                  <a:pt x="410" y="127"/>
                  <a:pt x="403" y="148"/>
                </a:cubicBezTo>
                <a:cubicBezTo>
                  <a:pt x="424" y="148"/>
                  <a:pt x="417" y="183"/>
                  <a:pt x="410" y="198"/>
                </a:cubicBezTo>
                <a:cubicBezTo>
                  <a:pt x="410" y="212"/>
                  <a:pt x="410" y="233"/>
                  <a:pt x="396" y="226"/>
                </a:cubicBezTo>
                <a:cubicBezTo>
                  <a:pt x="389" y="275"/>
                  <a:pt x="368" y="296"/>
                  <a:pt x="368" y="296"/>
                </a:cubicBezTo>
                <a:cubicBezTo>
                  <a:pt x="368" y="353"/>
                  <a:pt x="368" y="353"/>
                  <a:pt x="368" y="353"/>
                </a:cubicBezTo>
                <a:cubicBezTo>
                  <a:pt x="368" y="353"/>
                  <a:pt x="382" y="360"/>
                  <a:pt x="438" y="381"/>
                </a:cubicBezTo>
                <a:cubicBezTo>
                  <a:pt x="495" y="410"/>
                  <a:pt x="481" y="388"/>
                  <a:pt x="523" y="410"/>
                </a:cubicBezTo>
                <a:cubicBezTo>
                  <a:pt x="537" y="417"/>
                  <a:pt x="551" y="431"/>
                  <a:pt x="559" y="438"/>
                </a:cubicBezTo>
                <a:cubicBezTo>
                  <a:pt x="453" y="438"/>
                  <a:pt x="453" y="438"/>
                  <a:pt x="453" y="438"/>
                </a:cubicBezTo>
                <a:cubicBezTo>
                  <a:pt x="417" y="438"/>
                  <a:pt x="396" y="466"/>
                  <a:pt x="396" y="494"/>
                </a:cubicBezTo>
                <a:cubicBezTo>
                  <a:pt x="396" y="530"/>
                  <a:pt x="417" y="551"/>
                  <a:pt x="453" y="551"/>
                </a:cubicBezTo>
                <a:cubicBezTo>
                  <a:pt x="566" y="551"/>
                  <a:pt x="566" y="551"/>
                  <a:pt x="566" y="551"/>
                </a:cubicBezTo>
                <a:cubicBezTo>
                  <a:pt x="580" y="551"/>
                  <a:pt x="587" y="551"/>
                  <a:pt x="601" y="537"/>
                </a:cubicBezTo>
                <a:cubicBezTo>
                  <a:pt x="601" y="551"/>
                  <a:pt x="601" y="551"/>
                  <a:pt x="601" y="551"/>
                </a:cubicBezTo>
                <a:close/>
                <a:moveTo>
                  <a:pt x="566" y="523"/>
                </a:moveTo>
                <a:lnTo>
                  <a:pt x="566" y="523"/>
                </a:lnTo>
                <a:cubicBezTo>
                  <a:pt x="453" y="523"/>
                  <a:pt x="453" y="523"/>
                  <a:pt x="453" y="523"/>
                </a:cubicBezTo>
                <a:cubicBezTo>
                  <a:pt x="431" y="523"/>
                  <a:pt x="424" y="516"/>
                  <a:pt x="424" y="494"/>
                </a:cubicBezTo>
                <a:cubicBezTo>
                  <a:pt x="424" y="480"/>
                  <a:pt x="431" y="466"/>
                  <a:pt x="453" y="466"/>
                </a:cubicBezTo>
                <a:cubicBezTo>
                  <a:pt x="566" y="466"/>
                  <a:pt x="566" y="466"/>
                  <a:pt x="566" y="466"/>
                </a:cubicBezTo>
                <a:cubicBezTo>
                  <a:pt x="580" y="466"/>
                  <a:pt x="594" y="480"/>
                  <a:pt x="594" y="494"/>
                </a:cubicBezTo>
                <a:cubicBezTo>
                  <a:pt x="594" y="516"/>
                  <a:pt x="580" y="523"/>
                  <a:pt x="566" y="523"/>
                </a:cubicBezTo>
                <a:close/>
              </a:path>
            </a:pathLst>
          </a:custGeom>
          <a:solidFill>
            <a:schemeClr val="tx1"/>
          </a:solidFill>
          <a:ln>
            <a:noFill/>
          </a:ln>
          <a:extLst/>
        </p:spPr>
        <p:txBody>
          <a:bodyPr wrap="none" anchor="ctr"/>
          <a:lstStyle/>
          <a:p>
            <a:endParaRPr lang="en-US" dirty="0">
              <a:latin typeface="Lato Light"/>
            </a:endParaRPr>
          </a:p>
        </p:txBody>
      </p:sp>
      <p:sp>
        <p:nvSpPr>
          <p:cNvPr id="3" name="Freeform 2"/>
          <p:cNvSpPr/>
          <p:nvPr/>
        </p:nvSpPr>
        <p:spPr>
          <a:xfrm>
            <a:off x="7209888" y="633633"/>
            <a:ext cx="2524796" cy="734440"/>
          </a:xfrm>
          <a:custGeom>
            <a:avLst/>
            <a:gdLst>
              <a:gd name="connsiteX0" fmla="*/ 0 w 1738648"/>
              <a:gd name="connsiteY0" fmla="*/ 412469 h 734440"/>
              <a:gd name="connsiteX1" fmla="*/ 12879 w 1738648"/>
              <a:gd name="connsiteY1" fmla="*/ 219285 h 734440"/>
              <a:gd name="connsiteX2" fmla="*/ 103031 w 1738648"/>
              <a:gd name="connsiteY2" fmla="*/ 116254 h 734440"/>
              <a:gd name="connsiteX3" fmla="*/ 180304 w 1738648"/>
              <a:gd name="connsiteY3" fmla="*/ 129133 h 734440"/>
              <a:gd name="connsiteX4" fmla="*/ 321971 w 1738648"/>
              <a:gd name="connsiteY4" fmla="*/ 167770 h 734440"/>
              <a:gd name="connsiteX5" fmla="*/ 373487 w 1738648"/>
              <a:gd name="connsiteY5" fmla="*/ 142012 h 734440"/>
              <a:gd name="connsiteX6" fmla="*/ 412124 w 1738648"/>
              <a:gd name="connsiteY6" fmla="*/ 116254 h 734440"/>
              <a:gd name="connsiteX7" fmla="*/ 476518 w 1738648"/>
              <a:gd name="connsiteY7" fmla="*/ 103376 h 734440"/>
              <a:gd name="connsiteX8" fmla="*/ 515155 w 1738648"/>
              <a:gd name="connsiteY8" fmla="*/ 90497 h 734440"/>
              <a:gd name="connsiteX9" fmla="*/ 553791 w 1738648"/>
              <a:gd name="connsiteY9" fmla="*/ 64739 h 734440"/>
              <a:gd name="connsiteX10" fmla="*/ 605307 w 1738648"/>
              <a:gd name="connsiteY10" fmla="*/ 51860 h 734440"/>
              <a:gd name="connsiteX11" fmla="*/ 798490 w 1738648"/>
              <a:gd name="connsiteY11" fmla="*/ 13224 h 734440"/>
              <a:gd name="connsiteX12" fmla="*/ 837126 w 1738648"/>
              <a:gd name="connsiteY12" fmla="*/ 345 h 734440"/>
              <a:gd name="connsiteX13" fmla="*/ 940157 w 1738648"/>
              <a:gd name="connsiteY13" fmla="*/ 38981 h 734440"/>
              <a:gd name="connsiteX14" fmla="*/ 1017431 w 1738648"/>
              <a:gd name="connsiteY14" fmla="*/ 90497 h 734440"/>
              <a:gd name="connsiteX15" fmla="*/ 1056067 w 1738648"/>
              <a:gd name="connsiteY15" fmla="*/ 129133 h 734440"/>
              <a:gd name="connsiteX16" fmla="*/ 1442433 w 1738648"/>
              <a:gd name="connsiteY16" fmla="*/ 103376 h 734440"/>
              <a:gd name="connsiteX17" fmla="*/ 1493949 w 1738648"/>
              <a:gd name="connsiteY17" fmla="*/ 77618 h 734440"/>
              <a:gd name="connsiteX18" fmla="*/ 1571222 w 1738648"/>
              <a:gd name="connsiteY18" fmla="*/ 129133 h 734440"/>
              <a:gd name="connsiteX19" fmla="*/ 1635617 w 1738648"/>
              <a:gd name="connsiteY19" fmla="*/ 206407 h 734440"/>
              <a:gd name="connsiteX20" fmla="*/ 1674253 w 1738648"/>
              <a:gd name="connsiteY20" fmla="*/ 232164 h 734440"/>
              <a:gd name="connsiteX21" fmla="*/ 1738648 w 1738648"/>
              <a:gd name="connsiteY21" fmla="*/ 309438 h 734440"/>
              <a:gd name="connsiteX22" fmla="*/ 1674253 w 1738648"/>
              <a:gd name="connsiteY22" fmla="*/ 386711 h 734440"/>
              <a:gd name="connsiteX23" fmla="*/ 1609859 w 1738648"/>
              <a:gd name="connsiteY23" fmla="*/ 463984 h 734440"/>
              <a:gd name="connsiteX24" fmla="*/ 1558343 w 1738648"/>
              <a:gd name="connsiteY24" fmla="*/ 567015 h 734440"/>
              <a:gd name="connsiteX25" fmla="*/ 1519707 w 1738648"/>
              <a:gd name="connsiteY25" fmla="*/ 579894 h 734440"/>
              <a:gd name="connsiteX26" fmla="*/ 1442433 w 1738648"/>
              <a:gd name="connsiteY26" fmla="*/ 644288 h 734440"/>
              <a:gd name="connsiteX27" fmla="*/ 1390918 w 1738648"/>
              <a:gd name="connsiteY27" fmla="*/ 631409 h 734440"/>
              <a:gd name="connsiteX28" fmla="*/ 1275008 w 1738648"/>
              <a:gd name="connsiteY28" fmla="*/ 618531 h 734440"/>
              <a:gd name="connsiteX29" fmla="*/ 1236371 w 1738648"/>
              <a:gd name="connsiteY29" fmla="*/ 592773 h 734440"/>
              <a:gd name="connsiteX30" fmla="*/ 1197735 w 1738648"/>
              <a:gd name="connsiteY30" fmla="*/ 579894 h 734440"/>
              <a:gd name="connsiteX31" fmla="*/ 1107583 w 1738648"/>
              <a:gd name="connsiteY31" fmla="*/ 592773 h 734440"/>
              <a:gd name="connsiteX32" fmla="*/ 1068946 w 1738648"/>
              <a:gd name="connsiteY32" fmla="*/ 579894 h 734440"/>
              <a:gd name="connsiteX33" fmla="*/ 991673 w 1738648"/>
              <a:gd name="connsiteY33" fmla="*/ 592773 h 734440"/>
              <a:gd name="connsiteX34" fmla="*/ 888642 w 1738648"/>
              <a:gd name="connsiteY34" fmla="*/ 605652 h 734440"/>
              <a:gd name="connsiteX35" fmla="*/ 850005 w 1738648"/>
              <a:gd name="connsiteY35" fmla="*/ 631409 h 734440"/>
              <a:gd name="connsiteX36" fmla="*/ 785611 w 1738648"/>
              <a:gd name="connsiteY36" fmla="*/ 644288 h 734440"/>
              <a:gd name="connsiteX37" fmla="*/ 746974 w 1738648"/>
              <a:gd name="connsiteY37" fmla="*/ 682925 h 734440"/>
              <a:gd name="connsiteX38" fmla="*/ 669701 w 1738648"/>
              <a:gd name="connsiteY38" fmla="*/ 708683 h 734440"/>
              <a:gd name="connsiteX39" fmla="*/ 605307 w 1738648"/>
              <a:gd name="connsiteY39" fmla="*/ 734440 h 734440"/>
              <a:gd name="connsiteX40" fmla="*/ 528033 w 1738648"/>
              <a:gd name="connsiteY40" fmla="*/ 682925 h 734440"/>
              <a:gd name="connsiteX41" fmla="*/ 412124 w 1738648"/>
              <a:gd name="connsiteY41" fmla="*/ 657167 h 734440"/>
              <a:gd name="connsiteX42" fmla="*/ 373487 w 1738648"/>
              <a:gd name="connsiteY42" fmla="*/ 631409 h 734440"/>
              <a:gd name="connsiteX43" fmla="*/ 309093 w 1738648"/>
              <a:gd name="connsiteY43" fmla="*/ 618531 h 734440"/>
              <a:gd name="connsiteX44" fmla="*/ 283335 w 1738648"/>
              <a:gd name="connsiteY44" fmla="*/ 579894 h 734440"/>
              <a:gd name="connsiteX45" fmla="*/ 141667 w 1738648"/>
              <a:gd name="connsiteY45" fmla="*/ 541257 h 734440"/>
              <a:gd name="connsiteX46" fmla="*/ 103031 w 1738648"/>
              <a:gd name="connsiteY46" fmla="*/ 515500 h 734440"/>
              <a:gd name="connsiteX47" fmla="*/ 25757 w 1738648"/>
              <a:gd name="connsiteY47" fmla="*/ 476863 h 7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38648" h="734440">
                <a:moveTo>
                  <a:pt x="0" y="412469"/>
                </a:moveTo>
                <a:cubicBezTo>
                  <a:pt x="4293" y="348074"/>
                  <a:pt x="-2069" y="282068"/>
                  <a:pt x="12879" y="219285"/>
                </a:cubicBezTo>
                <a:cubicBezTo>
                  <a:pt x="27054" y="159750"/>
                  <a:pt x="61600" y="143875"/>
                  <a:pt x="103031" y="116254"/>
                </a:cubicBezTo>
                <a:cubicBezTo>
                  <a:pt x="128789" y="120547"/>
                  <a:pt x="154771" y="123662"/>
                  <a:pt x="180304" y="129133"/>
                </a:cubicBezTo>
                <a:cubicBezTo>
                  <a:pt x="261646" y="146564"/>
                  <a:pt x="263119" y="148152"/>
                  <a:pt x="321971" y="167770"/>
                </a:cubicBezTo>
                <a:cubicBezTo>
                  <a:pt x="339143" y="159184"/>
                  <a:pt x="356818" y="151537"/>
                  <a:pt x="373487" y="142012"/>
                </a:cubicBezTo>
                <a:cubicBezTo>
                  <a:pt x="386926" y="134332"/>
                  <a:pt x="397631" y="121689"/>
                  <a:pt x="412124" y="116254"/>
                </a:cubicBezTo>
                <a:cubicBezTo>
                  <a:pt x="432620" y="108568"/>
                  <a:pt x="455282" y="108685"/>
                  <a:pt x="476518" y="103376"/>
                </a:cubicBezTo>
                <a:cubicBezTo>
                  <a:pt x="489688" y="100084"/>
                  <a:pt x="502276" y="94790"/>
                  <a:pt x="515155" y="90497"/>
                </a:cubicBezTo>
                <a:cubicBezTo>
                  <a:pt x="528034" y="81911"/>
                  <a:pt x="539564" y="70836"/>
                  <a:pt x="553791" y="64739"/>
                </a:cubicBezTo>
                <a:cubicBezTo>
                  <a:pt x="570060" y="57766"/>
                  <a:pt x="588288" y="56723"/>
                  <a:pt x="605307" y="51860"/>
                </a:cubicBezTo>
                <a:cubicBezTo>
                  <a:pt x="728763" y="16586"/>
                  <a:pt x="494847" y="63829"/>
                  <a:pt x="798490" y="13224"/>
                </a:cubicBezTo>
                <a:cubicBezTo>
                  <a:pt x="811369" y="8931"/>
                  <a:pt x="823770" y="-2083"/>
                  <a:pt x="837126" y="345"/>
                </a:cubicBezTo>
                <a:cubicBezTo>
                  <a:pt x="873213" y="6906"/>
                  <a:pt x="907957" y="21417"/>
                  <a:pt x="940157" y="38981"/>
                </a:cubicBezTo>
                <a:cubicBezTo>
                  <a:pt x="1091760" y="121673"/>
                  <a:pt x="884470" y="46177"/>
                  <a:pt x="1017431" y="90497"/>
                </a:cubicBezTo>
                <a:cubicBezTo>
                  <a:pt x="1030310" y="103376"/>
                  <a:pt x="1037894" y="127922"/>
                  <a:pt x="1056067" y="129133"/>
                </a:cubicBezTo>
                <a:cubicBezTo>
                  <a:pt x="1097387" y="131888"/>
                  <a:pt x="1331209" y="151043"/>
                  <a:pt x="1442433" y="103376"/>
                </a:cubicBezTo>
                <a:cubicBezTo>
                  <a:pt x="1460080" y="95813"/>
                  <a:pt x="1476777" y="86204"/>
                  <a:pt x="1493949" y="77618"/>
                </a:cubicBezTo>
                <a:cubicBezTo>
                  <a:pt x="1519707" y="94790"/>
                  <a:pt x="1554050" y="103375"/>
                  <a:pt x="1571222" y="129133"/>
                </a:cubicBezTo>
                <a:cubicBezTo>
                  <a:pt x="1596549" y="167123"/>
                  <a:pt x="1598431" y="175418"/>
                  <a:pt x="1635617" y="206407"/>
                </a:cubicBezTo>
                <a:cubicBezTo>
                  <a:pt x="1647508" y="216316"/>
                  <a:pt x="1662362" y="222255"/>
                  <a:pt x="1674253" y="232164"/>
                </a:cubicBezTo>
                <a:cubicBezTo>
                  <a:pt x="1711439" y="263153"/>
                  <a:pt x="1713321" y="271448"/>
                  <a:pt x="1738648" y="309438"/>
                </a:cubicBezTo>
                <a:cubicBezTo>
                  <a:pt x="1674696" y="405363"/>
                  <a:pt x="1756889" y="287549"/>
                  <a:pt x="1674253" y="386711"/>
                </a:cubicBezTo>
                <a:cubicBezTo>
                  <a:pt x="1584593" y="494301"/>
                  <a:pt x="1722745" y="351095"/>
                  <a:pt x="1609859" y="463984"/>
                </a:cubicBezTo>
                <a:cubicBezTo>
                  <a:pt x="1597311" y="501627"/>
                  <a:pt x="1588758" y="536600"/>
                  <a:pt x="1558343" y="567015"/>
                </a:cubicBezTo>
                <a:cubicBezTo>
                  <a:pt x="1548744" y="576614"/>
                  <a:pt x="1531849" y="573823"/>
                  <a:pt x="1519707" y="579894"/>
                </a:cubicBezTo>
                <a:cubicBezTo>
                  <a:pt x="1483846" y="597824"/>
                  <a:pt x="1470916" y="615806"/>
                  <a:pt x="1442433" y="644288"/>
                </a:cubicBezTo>
                <a:cubicBezTo>
                  <a:pt x="1425261" y="639995"/>
                  <a:pt x="1408412" y="634100"/>
                  <a:pt x="1390918" y="631409"/>
                </a:cubicBezTo>
                <a:cubicBezTo>
                  <a:pt x="1352496" y="625498"/>
                  <a:pt x="1312722" y="627959"/>
                  <a:pt x="1275008" y="618531"/>
                </a:cubicBezTo>
                <a:cubicBezTo>
                  <a:pt x="1259992" y="614777"/>
                  <a:pt x="1250215" y="599695"/>
                  <a:pt x="1236371" y="592773"/>
                </a:cubicBezTo>
                <a:cubicBezTo>
                  <a:pt x="1224229" y="586702"/>
                  <a:pt x="1210614" y="584187"/>
                  <a:pt x="1197735" y="579894"/>
                </a:cubicBezTo>
                <a:cubicBezTo>
                  <a:pt x="1167684" y="584187"/>
                  <a:pt x="1137939" y="592773"/>
                  <a:pt x="1107583" y="592773"/>
                </a:cubicBezTo>
                <a:cubicBezTo>
                  <a:pt x="1094007" y="592773"/>
                  <a:pt x="1082522" y="579894"/>
                  <a:pt x="1068946" y="579894"/>
                </a:cubicBezTo>
                <a:cubicBezTo>
                  <a:pt x="1042833" y="579894"/>
                  <a:pt x="1017524" y="589080"/>
                  <a:pt x="991673" y="592773"/>
                </a:cubicBezTo>
                <a:cubicBezTo>
                  <a:pt x="957410" y="597668"/>
                  <a:pt x="922986" y="601359"/>
                  <a:pt x="888642" y="605652"/>
                </a:cubicBezTo>
                <a:cubicBezTo>
                  <a:pt x="875763" y="614238"/>
                  <a:pt x="864498" y="625974"/>
                  <a:pt x="850005" y="631409"/>
                </a:cubicBezTo>
                <a:cubicBezTo>
                  <a:pt x="829509" y="639095"/>
                  <a:pt x="805190" y="634499"/>
                  <a:pt x="785611" y="644288"/>
                </a:cubicBezTo>
                <a:cubicBezTo>
                  <a:pt x="769320" y="652433"/>
                  <a:pt x="762896" y="674080"/>
                  <a:pt x="746974" y="682925"/>
                </a:cubicBezTo>
                <a:cubicBezTo>
                  <a:pt x="723240" y="696111"/>
                  <a:pt x="694910" y="698600"/>
                  <a:pt x="669701" y="708683"/>
                </a:cubicBezTo>
                <a:lnTo>
                  <a:pt x="605307" y="734440"/>
                </a:lnTo>
                <a:cubicBezTo>
                  <a:pt x="487000" y="704866"/>
                  <a:pt x="608885" y="747608"/>
                  <a:pt x="528033" y="682925"/>
                </a:cubicBezTo>
                <a:cubicBezTo>
                  <a:pt x="511346" y="669575"/>
                  <a:pt x="412915" y="657299"/>
                  <a:pt x="412124" y="657167"/>
                </a:cubicBezTo>
                <a:cubicBezTo>
                  <a:pt x="399245" y="648581"/>
                  <a:pt x="387980" y="636844"/>
                  <a:pt x="373487" y="631409"/>
                </a:cubicBezTo>
                <a:cubicBezTo>
                  <a:pt x="352991" y="623723"/>
                  <a:pt x="328099" y="629391"/>
                  <a:pt x="309093" y="618531"/>
                </a:cubicBezTo>
                <a:cubicBezTo>
                  <a:pt x="295654" y="610851"/>
                  <a:pt x="296461" y="588098"/>
                  <a:pt x="283335" y="579894"/>
                </a:cubicBezTo>
                <a:cubicBezTo>
                  <a:pt x="252577" y="560670"/>
                  <a:pt x="178441" y="548612"/>
                  <a:pt x="141667" y="541257"/>
                </a:cubicBezTo>
                <a:cubicBezTo>
                  <a:pt x="128788" y="532671"/>
                  <a:pt x="117258" y="521597"/>
                  <a:pt x="103031" y="515500"/>
                </a:cubicBezTo>
                <a:cubicBezTo>
                  <a:pt x="19956" y="479897"/>
                  <a:pt x="77599" y="528705"/>
                  <a:pt x="25757" y="476863"/>
                </a:cubicBezTo>
              </a:path>
            </a:pathLst>
          </a:custGeom>
          <a:noFill/>
          <a:ln w="28575">
            <a:solidFill>
              <a:schemeClr val="accent6">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Freeform 9"/>
          <p:cNvSpPr/>
          <p:nvPr/>
        </p:nvSpPr>
        <p:spPr>
          <a:xfrm>
            <a:off x="3760632" y="2544645"/>
            <a:ext cx="1833014" cy="673625"/>
          </a:xfrm>
          <a:custGeom>
            <a:avLst/>
            <a:gdLst>
              <a:gd name="connsiteX0" fmla="*/ 51516 w 1571223"/>
              <a:gd name="connsiteY0" fmla="*/ 244698 h 579549"/>
              <a:gd name="connsiteX1" fmla="*/ 90152 w 1571223"/>
              <a:gd name="connsiteY1" fmla="*/ 141667 h 579549"/>
              <a:gd name="connsiteX2" fmla="*/ 128789 w 1571223"/>
              <a:gd name="connsiteY2" fmla="*/ 128788 h 579549"/>
              <a:gd name="connsiteX3" fmla="*/ 154547 w 1571223"/>
              <a:gd name="connsiteY3" fmla="*/ 90152 h 579549"/>
              <a:gd name="connsiteX4" fmla="*/ 231820 w 1571223"/>
              <a:gd name="connsiteY4" fmla="*/ 64394 h 579549"/>
              <a:gd name="connsiteX5" fmla="*/ 540913 w 1571223"/>
              <a:gd name="connsiteY5" fmla="*/ 64394 h 579549"/>
              <a:gd name="connsiteX6" fmla="*/ 592429 w 1571223"/>
              <a:gd name="connsiteY6" fmla="*/ 51515 h 579549"/>
              <a:gd name="connsiteX7" fmla="*/ 695460 w 1571223"/>
              <a:gd name="connsiteY7" fmla="*/ 12878 h 579549"/>
              <a:gd name="connsiteX8" fmla="*/ 746975 w 1571223"/>
              <a:gd name="connsiteY8" fmla="*/ 0 h 579549"/>
              <a:gd name="connsiteX9" fmla="*/ 1056068 w 1571223"/>
              <a:gd name="connsiteY9" fmla="*/ 12878 h 579549"/>
              <a:gd name="connsiteX10" fmla="*/ 1120462 w 1571223"/>
              <a:gd name="connsiteY10" fmla="*/ 64394 h 579549"/>
              <a:gd name="connsiteX11" fmla="*/ 1184857 w 1571223"/>
              <a:gd name="connsiteY11" fmla="*/ 77273 h 579549"/>
              <a:gd name="connsiteX12" fmla="*/ 1223493 w 1571223"/>
              <a:gd name="connsiteY12" fmla="*/ 103031 h 579549"/>
              <a:gd name="connsiteX13" fmla="*/ 1442434 w 1571223"/>
              <a:gd name="connsiteY13" fmla="*/ 141667 h 579549"/>
              <a:gd name="connsiteX14" fmla="*/ 1493950 w 1571223"/>
              <a:gd name="connsiteY14" fmla="*/ 180304 h 579549"/>
              <a:gd name="connsiteX15" fmla="*/ 1519707 w 1571223"/>
              <a:gd name="connsiteY15" fmla="*/ 218940 h 579549"/>
              <a:gd name="connsiteX16" fmla="*/ 1558344 w 1571223"/>
              <a:gd name="connsiteY16" fmla="*/ 257577 h 579549"/>
              <a:gd name="connsiteX17" fmla="*/ 1571223 w 1571223"/>
              <a:gd name="connsiteY17" fmla="*/ 309093 h 579549"/>
              <a:gd name="connsiteX18" fmla="*/ 1558344 w 1571223"/>
              <a:gd name="connsiteY18" fmla="*/ 399245 h 579549"/>
              <a:gd name="connsiteX19" fmla="*/ 1481071 w 1571223"/>
              <a:gd name="connsiteY19" fmla="*/ 476518 h 579549"/>
              <a:gd name="connsiteX20" fmla="*/ 1403798 w 1571223"/>
              <a:gd name="connsiteY20" fmla="*/ 502276 h 579549"/>
              <a:gd name="connsiteX21" fmla="*/ 1365161 w 1571223"/>
              <a:gd name="connsiteY21" fmla="*/ 528033 h 579549"/>
              <a:gd name="connsiteX22" fmla="*/ 1326524 w 1571223"/>
              <a:gd name="connsiteY22" fmla="*/ 540912 h 579549"/>
              <a:gd name="connsiteX23" fmla="*/ 798491 w 1571223"/>
              <a:gd name="connsiteY23" fmla="*/ 553791 h 579549"/>
              <a:gd name="connsiteX24" fmla="*/ 746975 w 1571223"/>
              <a:gd name="connsiteY24" fmla="*/ 566670 h 579549"/>
              <a:gd name="connsiteX25" fmla="*/ 708338 w 1571223"/>
              <a:gd name="connsiteY25" fmla="*/ 579549 h 579549"/>
              <a:gd name="connsiteX26" fmla="*/ 296214 w 1571223"/>
              <a:gd name="connsiteY26" fmla="*/ 566670 h 579549"/>
              <a:gd name="connsiteX27" fmla="*/ 128789 w 1571223"/>
              <a:gd name="connsiteY27" fmla="*/ 553791 h 579549"/>
              <a:gd name="connsiteX28" fmla="*/ 103031 w 1571223"/>
              <a:gd name="connsiteY28" fmla="*/ 502276 h 579549"/>
              <a:gd name="connsiteX29" fmla="*/ 25758 w 1571223"/>
              <a:gd name="connsiteY29" fmla="*/ 450760 h 579549"/>
              <a:gd name="connsiteX30" fmla="*/ 0 w 1571223"/>
              <a:gd name="connsiteY30" fmla="*/ 425002 h 57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71223" h="579549">
                <a:moveTo>
                  <a:pt x="51516" y="244698"/>
                </a:moveTo>
                <a:cubicBezTo>
                  <a:pt x="58497" y="209794"/>
                  <a:pt x="58570" y="166933"/>
                  <a:pt x="90152" y="141667"/>
                </a:cubicBezTo>
                <a:cubicBezTo>
                  <a:pt x="100753" y="133186"/>
                  <a:pt x="115910" y="133081"/>
                  <a:pt x="128789" y="128788"/>
                </a:cubicBezTo>
                <a:cubicBezTo>
                  <a:pt x="137375" y="115909"/>
                  <a:pt x="141421" y="98355"/>
                  <a:pt x="154547" y="90152"/>
                </a:cubicBezTo>
                <a:cubicBezTo>
                  <a:pt x="177571" y="75762"/>
                  <a:pt x="231820" y="64394"/>
                  <a:pt x="231820" y="64394"/>
                </a:cubicBezTo>
                <a:cubicBezTo>
                  <a:pt x="382974" y="83288"/>
                  <a:pt x="340408" y="84445"/>
                  <a:pt x="540913" y="64394"/>
                </a:cubicBezTo>
                <a:cubicBezTo>
                  <a:pt x="558526" y="62633"/>
                  <a:pt x="575410" y="56378"/>
                  <a:pt x="592429" y="51515"/>
                </a:cubicBezTo>
                <a:cubicBezTo>
                  <a:pt x="655728" y="33429"/>
                  <a:pt x="613809" y="40094"/>
                  <a:pt x="695460" y="12878"/>
                </a:cubicBezTo>
                <a:cubicBezTo>
                  <a:pt x="712252" y="7281"/>
                  <a:pt x="729803" y="4293"/>
                  <a:pt x="746975" y="0"/>
                </a:cubicBezTo>
                <a:cubicBezTo>
                  <a:pt x="850006" y="4293"/>
                  <a:pt x="953229" y="5261"/>
                  <a:pt x="1056068" y="12878"/>
                </a:cubicBezTo>
                <a:cubicBezTo>
                  <a:pt x="1136104" y="18806"/>
                  <a:pt x="1056715" y="27967"/>
                  <a:pt x="1120462" y="64394"/>
                </a:cubicBezTo>
                <a:cubicBezTo>
                  <a:pt x="1139468" y="75255"/>
                  <a:pt x="1163392" y="72980"/>
                  <a:pt x="1184857" y="77273"/>
                </a:cubicBezTo>
                <a:cubicBezTo>
                  <a:pt x="1197736" y="85859"/>
                  <a:pt x="1208947" y="97741"/>
                  <a:pt x="1223493" y="103031"/>
                </a:cubicBezTo>
                <a:cubicBezTo>
                  <a:pt x="1300899" y="131178"/>
                  <a:pt x="1360894" y="132607"/>
                  <a:pt x="1442434" y="141667"/>
                </a:cubicBezTo>
                <a:cubicBezTo>
                  <a:pt x="1459606" y="154546"/>
                  <a:pt x="1478772" y="165126"/>
                  <a:pt x="1493950" y="180304"/>
                </a:cubicBezTo>
                <a:cubicBezTo>
                  <a:pt x="1504895" y="191249"/>
                  <a:pt x="1509798" y="207049"/>
                  <a:pt x="1519707" y="218940"/>
                </a:cubicBezTo>
                <a:cubicBezTo>
                  <a:pt x="1531367" y="232932"/>
                  <a:pt x="1545465" y="244698"/>
                  <a:pt x="1558344" y="257577"/>
                </a:cubicBezTo>
                <a:cubicBezTo>
                  <a:pt x="1562637" y="274749"/>
                  <a:pt x="1571223" y="291393"/>
                  <a:pt x="1571223" y="309093"/>
                </a:cubicBezTo>
                <a:cubicBezTo>
                  <a:pt x="1571223" y="339449"/>
                  <a:pt x="1567067" y="370169"/>
                  <a:pt x="1558344" y="399245"/>
                </a:cubicBezTo>
                <a:cubicBezTo>
                  <a:pt x="1549117" y="430002"/>
                  <a:pt x="1505533" y="464287"/>
                  <a:pt x="1481071" y="476518"/>
                </a:cubicBezTo>
                <a:cubicBezTo>
                  <a:pt x="1456786" y="488660"/>
                  <a:pt x="1426389" y="487216"/>
                  <a:pt x="1403798" y="502276"/>
                </a:cubicBezTo>
                <a:cubicBezTo>
                  <a:pt x="1390919" y="510862"/>
                  <a:pt x="1379005" y="521111"/>
                  <a:pt x="1365161" y="528033"/>
                </a:cubicBezTo>
                <a:cubicBezTo>
                  <a:pt x="1353018" y="534104"/>
                  <a:pt x="1340086" y="540296"/>
                  <a:pt x="1326524" y="540912"/>
                </a:cubicBezTo>
                <a:cubicBezTo>
                  <a:pt x="1150642" y="548907"/>
                  <a:pt x="974502" y="549498"/>
                  <a:pt x="798491" y="553791"/>
                </a:cubicBezTo>
                <a:cubicBezTo>
                  <a:pt x="781319" y="558084"/>
                  <a:pt x="763994" y="561807"/>
                  <a:pt x="746975" y="566670"/>
                </a:cubicBezTo>
                <a:cubicBezTo>
                  <a:pt x="733922" y="570400"/>
                  <a:pt x="721914" y="579549"/>
                  <a:pt x="708338" y="579549"/>
                </a:cubicBezTo>
                <a:cubicBezTo>
                  <a:pt x="570896" y="579549"/>
                  <a:pt x="433589" y="570963"/>
                  <a:pt x="296214" y="566670"/>
                </a:cubicBezTo>
                <a:cubicBezTo>
                  <a:pt x="240406" y="562377"/>
                  <a:pt x="181890" y="571491"/>
                  <a:pt x="128789" y="553791"/>
                </a:cubicBezTo>
                <a:cubicBezTo>
                  <a:pt x="110576" y="547720"/>
                  <a:pt x="114190" y="517899"/>
                  <a:pt x="103031" y="502276"/>
                </a:cubicBezTo>
                <a:cubicBezTo>
                  <a:pt x="53906" y="433501"/>
                  <a:pt x="82337" y="484707"/>
                  <a:pt x="25758" y="450760"/>
                </a:cubicBezTo>
                <a:cubicBezTo>
                  <a:pt x="15346" y="444513"/>
                  <a:pt x="8586" y="433588"/>
                  <a:pt x="0" y="425002"/>
                </a:cubicBezTo>
              </a:path>
            </a:pathLst>
          </a:custGeom>
          <a:noFill/>
          <a:ln w="28575">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176986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randombar(horizontal)">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80">
                                          <p:stCondLst>
                                            <p:cond delay="0"/>
                                          </p:stCondLst>
                                        </p:cTn>
                                        <p:tgtEl>
                                          <p:spTgt spid="10"/>
                                        </p:tgtEl>
                                      </p:cBhvr>
                                    </p:animEffect>
                                    <p:anim calcmode="lin" valueType="num">
                                      <p:cBhvr>
                                        <p:cTn id="4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6" dur="26">
                                          <p:stCondLst>
                                            <p:cond delay="650"/>
                                          </p:stCondLst>
                                        </p:cTn>
                                        <p:tgtEl>
                                          <p:spTgt spid="10"/>
                                        </p:tgtEl>
                                      </p:cBhvr>
                                      <p:to x="100000" y="60000"/>
                                    </p:animScale>
                                    <p:animScale>
                                      <p:cBhvr>
                                        <p:cTn id="47" dur="166" decel="50000">
                                          <p:stCondLst>
                                            <p:cond delay="676"/>
                                          </p:stCondLst>
                                        </p:cTn>
                                        <p:tgtEl>
                                          <p:spTgt spid="10"/>
                                        </p:tgtEl>
                                      </p:cBhvr>
                                      <p:to x="100000" y="100000"/>
                                    </p:animScale>
                                    <p:animScale>
                                      <p:cBhvr>
                                        <p:cTn id="48" dur="26">
                                          <p:stCondLst>
                                            <p:cond delay="1312"/>
                                          </p:stCondLst>
                                        </p:cTn>
                                        <p:tgtEl>
                                          <p:spTgt spid="10"/>
                                        </p:tgtEl>
                                      </p:cBhvr>
                                      <p:to x="100000" y="80000"/>
                                    </p:animScale>
                                    <p:animScale>
                                      <p:cBhvr>
                                        <p:cTn id="49" dur="166" decel="50000">
                                          <p:stCondLst>
                                            <p:cond delay="1338"/>
                                          </p:stCondLst>
                                        </p:cTn>
                                        <p:tgtEl>
                                          <p:spTgt spid="10"/>
                                        </p:tgtEl>
                                      </p:cBhvr>
                                      <p:to x="100000" y="100000"/>
                                    </p:animScale>
                                    <p:animScale>
                                      <p:cBhvr>
                                        <p:cTn id="50" dur="26">
                                          <p:stCondLst>
                                            <p:cond delay="1642"/>
                                          </p:stCondLst>
                                        </p:cTn>
                                        <p:tgtEl>
                                          <p:spTgt spid="10"/>
                                        </p:tgtEl>
                                      </p:cBhvr>
                                      <p:to x="100000" y="90000"/>
                                    </p:animScale>
                                    <p:animScale>
                                      <p:cBhvr>
                                        <p:cTn id="51" dur="166" decel="50000">
                                          <p:stCondLst>
                                            <p:cond delay="1668"/>
                                          </p:stCondLst>
                                        </p:cTn>
                                        <p:tgtEl>
                                          <p:spTgt spid="10"/>
                                        </p:tgtEl>
                                      </p:cBhvr>
                                      <p:to x="100000" y="100000"/>
                                    </p:animScale>
                                    <p:animScale>
                                      <p:cBhvr>
                                        <p:cTn id="52" dur="26">
                                          <p:stCondLst>
                                            <p:cond delay="1808"/>
                                          </p:stCondLst>
                                        </p:cTn>
                                        <p:tgtEl>
                                          <p:spTgt spid="10"/>
                                        </p:tgtEl>
                                      </p:cBhvr>
                                      <p:to x="100000" y="95000"/>
                                    </p:animScale>
                                    <p:animScale>
                                      <p:cBhvr>
                                        <p:cTn id="53" dur="166" decel="50000">
                                          <p:stCondLst>
                                            <p:cond delay="1834"/>
                                          </p:stCondLst>
                                        </p:cTn>
                                        <p:tgtEl>
                                          <p:spTgt spid="10"/>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randombar(horizontal)">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3"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5567" y="229109"/>
            <a:ext cx="9144000" cy="2387600"/>
          </a:xfrm>
        </p:spPr>
        <p:txBody>
          <a:bodyPr>
            <a:noAutofit/>
          </a:bodyPr>
          <a:lstStyle/>
          <a:p>
            <a:pPr algn="r" rtl="1"/>
            <a:r>
              <a:rPr lang="fa-IR" sz="3000" dirty="0">
                <a:latin typeface="Adobe Arabic" panose="02040503050201020203" pitchFamily="18" charset="-78"/>
                <a:cs typeface="B Titr" panose="00000700000000000000" pitchFamily="2" charset="-78"/>
              </a:rPr>
              <a:t>3-کاریکاتور</a:t>
            </a:r>
            <a:r>
              <a:rPr lang="en-US" sz="3000" dirty="0">
                <a:latin typeface="Adobe Arabic" panose="02040503050201020203" pitchFamily="18" charset="-78"/>
                <a:cs typeface="Adobe Arabic" panose="02040503050201020203" pitchFamily="18" charset="-78"/>
              </a:rPr>
              <a:t/>
            </a:r>
            <a:br>
              <a:rPr lang="en-US" sz="3000" dirty="0">
                <a:latin typeface="Adobe Arabic" panose="02040503050201020203" pitchFamily="18" charset="-78"/>
                <a:cs typeface="Adobe Arabic" panose="02040503050201020203" pitchFamily="18" charset="-78"/>
              </a:rPr>
            </a:br>
            <a:r>
              <a:rPr lang="fa-IR" sz="3000" dirty="0">
                <a:latin typeface="Adobe Arabic" panose="02040503050201020203" pitchFamily="18" charset="-78"/>
                <a:cs typeface="Adobe Arabic" panose="02040503050201020203" pitchFamily="18" charset="-78"/>
              </a:rPr>
              <a:t> 3-1 </a:t>
            </a:r>
            <a:r>
              <a:rPr lang="fa-IR" sz="3000" b="1" dirty="0">
                <a:latin typeface="Adobe Arabic" panose="02040503050201020203" pitchFamily="18" charset="-78"/>
                <a:cs typeface="Adobe Arabic" panose="02040503050201020203" pitchFamily="18" charset="-78"/>
              </a:rPr>
              <a:t>محمد الرکوعی </a:t>
            </a:r>
            <a:r>
              <a:rPr lang="fa-IR" sz="3000" dirty="0">
                <a:latin typeface="Adobe Arabic" panose="02040503050201020203" pitchFamily="18" charset="-78"/>
                <a:cs typeface="Adobe Arabic" panose="02040503050201020203" pitchFamily="18" charset="-78"/>
              </a:rPr>
              <a:t>زندانی فلسطینی که با نقاشی بر ملحفه های زندان علیه اسراییل جنگید</a:t>
            </a:r>
            <a:r>
              <a:rPr lang="en-US" sz="3000" dirty="0">
                <a:latin typeface="Adobe Arabic" panose="02040503050201020203" pitchFamily="18" charset="-78"/>
                <a:cs typeface="Adobe Arabic" panose="02040503050201020203" pitchFamily="18" charset="-78"/>
              </a:rPr>
              <a:t/>
            </a:r>
            <a:br>
              <a:rPr lang="en-US" sz="3000" dirty="0">
                <a:latin typeface="Adobe Arabic" panose="02040503050201020203" pitchFamily="18" charset="-78"/>
                <a:cs typeface="Adobe Arabic" panose="02040503050201020203" pitchFamily="18" charset="-78"/>
              </a:rPr>
            </a:br>
            <a:r>
              <a:rPr lang="en-US" sz="3000" dirty="0">
                <a:latin typeface="Adobe Arabic" panose="02040503050201020203" pitchFamily="18" charset="-78"/>
                <a:cs typeface="Adobe Arabic" panose="02040503050201020203" pitchFamily="18" charset="-78"/>
              </a:rPr>
              <a:t/>
            </a:r>
            <a:br>
              <a:rPr lang="en-US" sz="3000" dirty="0">
                <a:latin typeface="Adobe Arabic" panose="02040503050201020203" pitchFamily="18" charset="-78"/>
                <a:cs typeface="Adobe Arabic" panose="02040503050201020203" pitchFamily="18" charset="-78"/>
              </a:rPr>
            </a:br>
            <a:endParaRPr lang="fa-IR" sz="3000" dirty="0">
              <a:latin typeface="Adobe Arabic" panose="02040503050201020203" pitchFamily="18" charset="-78"/>
              <a:cs typeface="Adobe Arabic" panose="02040503050201020203" pitchFamily="18" charset="-7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170" y="2815129"/>
            <a:ext cx="3327962" cy="258111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8516" y="1763321"/>
            <a:ext cx="3152775" cy="21036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3683" y="4729134"/>
            <a:ext cx="2612576" cy="20459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6153" y="2069951"/>
            <a:ext cx="2531422" cy="440225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3" name="Freeform 2"/>
          <p:cNvSpPr/>
          <p:nvPr/>
        </p:nvSpPr>
        <p:spPr>
          <a:xfrm>
            <a:off x="3451538" y="2923504"/>
            <a:ext cx="746975" cy="695459"/>
          </a:xfrm>
          <a:custGeom>
            <a:avLst/>
            <a:gdLst>
              <a:gd name="connsiteX0" fmla="*/ 746975 w 746975"/>
              <a:gd name="connsiteY0" fmla="*/ 0 h 695459"/>
              <a:gd name="connsiteX1" fmla="*/ 695459 w 746975"/>
              <a:gd name="connsiteY1" fmla="*/ 64395 h 695459"/>
              <a:gd name="connsiteX2" fmla="*/ 682580 w 746975"/>
              <a:gd name="connsiteY2" fmla="*/ 103031 h 695459"/>
              <a:gd name="connsiteX3" fmla="*/ 643944 w 746975"/>
              <a:gd name="connsiteY3" fmla="*/ 128789 h 695459"/>
              <a:gd name="connsiteX4" fmla="*/ 605307 w 746975"/>
              <a:gd name="connsiteY4" fmla="*/ 167426 h 695459"/>
              <a:gd name="connsiteX5" fmla="*/ 553792 w 746975"/>
              <a:gd name="connsiteY5" fmla="*/ 193183 h 695459"/>
              <a:gd name="connsiteX6" fmla="*/ 463639 w 746975"/>
              <a:gd name="connsiteY6" fmla="*/ 218941 h 695459"/>
              <a:gd name="connsiteX7" fmla="*/ 412124 w 746975"/>
              <a:gd name="connsiteY7" fmla="*/ 296214 h 695459"/>
              <a:gd name="connsiteX8" fmla="*/ 321972 w 746975"/>
              <a:gd name="connsiteY8" fmla="*/ 373488 h 695459"/>
              <a:gd name="connsiteX9" fmla="*/ 309093 w 746975"/>
              <a:gd name="connsiteY9" fmla="*/ 412124 h 695459"/>
              <a:gd name="connsiteX10" fmla="*/ 244699 w 746975"/>
              <a:gd name="connsiteY10" fmla="*/ 489397 h 695459"/>
              <a:gd name="connsiteX11" fmla="*/ 193183 w 746975"/>
              <a:gd name="connsiteY11" fmla="*/ 566671 h 695459"/>
              <a:gd name="connsiteX12" fmla="*/ 141668 w 746975"/>
              <a:gd name="connsiteY12" fmla="*/ 643944 h 695459"/>
              <a:gd name="connsiteX13" fmla="*/ 64394 w 746975"/>
              <a:gd name="connsiteY13" fmla="*/ 669702 h 695459"/>
              <a:gd name="connsiteX14" fmla="*/ 12879 w 746975"/>
              <a:gd name="connsiteY14" fmla="*/ 682581 h 695459"/>
              <a:gd name="connsiteX15" fmla="*/ 0 w 746975"/>
              <a:gd name="connsiteY15" fmla="*/ 695459 h 69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975" h="695459">
                <a:moveTo>
                  <a:pt x="746975" y="0"/>
                </a:moveTo>
                <a:cubicBezTo>
                  <a:pt x="729803" y="21465"/>
                  <a:pt x="710028" y="41085"/>
                  <a:pt x="695459" y="64395"/>
                </a:cubicBezTo>
                <a:cubicBezTo>
                  <a:pt x="688264" y="75907"/>
                  <a:pt x="691060" y="92430"/>
                  <a:pt x="682580" y="103031"/>
                </a:cubicBezTo>
                <a:cubicBezTo>
                  <a:pt x="672911" y="115118"/>
                  <a:pt x="655835" y="118880"/>
                  <a:pt x="643944" y="128789"/>
                </a:cubicBezTo>
                <a:cubicBezTo>
                  <a:pt x="629952" y="140449"/>
                  <a:pt x="620128" y="156840"/>
                  <a:pt x="605307" y="167426"/>
                </a:cubicBezTo>
                <a:cubicBezTo>
                  <a:pt x="589685" y="178585"/>
                  <a:pt x="571438" y="185620"/>
                  <a:pt x="553792" y="193183"/>
                </a:cubicBezTo>
                <a:cubicBezTo>
                  <a:pt x="527924" y="204269"/>
                  <a:pt x="489782" y="212405"/>
                  <a:pt x="463639" y="218941"/>
                </a:cubicBezTo>
                <a:cubicBezTo>
                  <a:pt x="446467" y="244699"/>
                  <a:pt x="436889" y="277640"/>
                  <a:pt x="412124" y="296214"/>
                </a:cubicBezTo>
                <a:cubicBezTo>
                  <a:pt x="346037" y="345779"/>
                  <a:pt x="375786" y="319673"/>
                  <a:pt x="321972" y="373488"/>
                </a:cubicBezTo>
                <a:cubicBezTo>
                  <a:pt x="317679" y="386367"/>
                  <a:pt x="315164" y="399982"/>
                  <a:pt x="309093" y="412124"/>
                </a:cubicBezTo>
                <a:cubicBezTo>
                  <a:pt x="291162" y="447985"/>
                  <a:pt x="273182" y="460914"/>
                  <a:pt x="244699" y="489397"/>
                </a:cubicBezTo>
                <a:cubicBezTo>
                  <a:pt x="204489" y="610026"/>
                  <a:pt x="270360" y="431613"/>
                  <a:pt x="193183" y="566671"/>
                </a:cubicBezTo>
                <a:cubicBezTo>
                  <a:pt x="158272" y="627764"/>
                  <a:pt x="211015" y="613123"/>
                  <a:pt x="141668" y="643944"/>
                </a:cubicBezTo>
                <a:cubicBezTo>
                  <a:pt x="116857" y="654971"/>
                  <a:pt x="90735" y="663117"/>
                  <a:pt x="64394" y="669702"/>
                </a:cubicBezTo>
                <a:cubicBezTo>
                  <a:pt x="47222" y="673995"/>
                  <a:pt x="29313" y="676007"/>
                  <a:pt x="12879" y="682581"/>
                </a:cubicBezTo>
                <a:cubicBezTo>
                  <a:pt x="7242" y="684836"/>
                  <a:pt x="4293" y="691166"/>
                  <a:pt x="0" y="695459"/>
                </a:cubicBezTo>
              </a:path>
            </a:pathLst>
          </a:custGeom>
          <a:noFill/>
          <a:ln w="28575">
            <a:solidFill>
              <a:schemeClr val="tx1"/>
            </a:solidFill>
            <a:prstDash val="lgDash"/>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Freeform 12"/>
          <p:cNvSpPr/>
          <p:nvPr/>
        </p:nvSpPr>
        <p:spPr>
          <a:xfrm>
            <a:off x="5718220" y="3966693"/>
            <a:ext cx="219667" cy="708338"/>
          </a:xfrm>
          <a:custGeom>
            <a:avLst/>
            <a:gdLst>
              <a:gd name="connsiteX0" fmla="*/ 0 w 219667"/>
              <a:gd name="connsiteY0" fmla="*/ 0 h 708338"/>
              <a:gd name="connsiteX1" fmla="*/ 12879 w 219667"/>
              <a:gd name="connsiteY1" fmla="*/ 180304 h 708338"/>
              <a:gd name="connsiteX2" fmla="*/ 64394 w 219667"/>
              <a:gd name="connsiteY2" fmla="*/ 257577 h 708338"/>
              <a:gd name="connsiteX3" fmla="*/ 77273 w 219667"/>
              <a:gd name="connsiteY3" fmla="*/ 373487 h 708338"/>
              <a:gd name="connsiteX4" fmla="*/ 193183 w 219667"/>
              <a:gd name="connsiteY4" fmla="*/ 463639 h 708338"/>
              <a:gd name="connsiteX5" fmla="*/ 218941 w 219667"/>
              <a:gd name="connsiteY5" fmla="*/ 502276 h 708338"/>
              <a:gd name="connsiteX6" fmla="*/ 167425 w 219667"/>
              <a:gd name="connsiteY6" fmla="*/ 566670 h 708338"/>
              <a:gd name="connsiteX7" fmla="*/ 154546 w 219667"/>
              <a:gd name="connsiteY7" fmla="*/ 618186 h 708338"/>
              <a:gd name="connsiteX8" fmla="*/ 154546 w 219667"/>
              <a:gd name="connsiteY8" fmla="*/ 708338 h 70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667" h="708338">
                <a:moveTo>
                  <a:pt x="0" y="0"/>
                </a:moveTo>
                <a:cubicBezTo>
                  <a:pt x="4293" y="60101"/>
                  <a:pt x="-1735" y="121849"/>
                  <a:pt x="12879" y="180304"/>
                </a:cubicBezTo>
                <a:cubicBezTo>
                  <a:pt x="20387" y="210337"/>
                  <a:pt x="54605" y="228209"/>
                  <a:pt x="64394" y="257577"/>
                </a:cubicBezTo>
                <a:cubicBezTo>
                  <a:pt x="76687" y="294457"/>
                  <a:pt x="60834" y="338260"/>
                  <a:pt x="77273" y="373487"/>
                </a:cubicBezTo>
                <a:cubicBezTo>
                  <a:pt x="109280" y="442073"/>
                  <a:pt x="140435" y="446058"/>
                  <a:pt x="193183" y="463639"/>
                </a:cubicBezTo>
                <a:cubicBezTo>
                  <a:pt x="201769" y="476518"/>
                  <a:pt x="216396" y="487008"/>
                  <a:pt x="218941" y="502276"/>
                </a:cubicBezTo>
                <a:cubicBezTo>
                  <a:pt x="225162" y="539601"/>
                  <a:pt x="190000" y="551621"/>
                  <a:pt x="167425" y="566670"/>
                </a:cubicBezTo>
                <a:cubicBezTo>
                  <a:pt x="163132" y="583842"/>
                  <a:pt x="154546" y="600486"/>
                  <a:pt x="154546" y="618186"/>
                </a:cubicBezTo>
                <a:cubicBezTo>
                  <a:pt x="154546" y="721516"/>
                  <a:pt x="183688" y="650054"/>
                  <a:pt x="154546" y="708338"/>
                </a:cubicBezTo>
              </a:path>
            </a:pathLst>
          </a:custGeom>
          <a:noFill/>
          <a:ln w="28575">
            <a:solidFill>
              <a:schemeClr val="tx1"/>
            </a:solidFill>
            <a:prstDash val="lgDash"/>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Freeform 13"/>
          <p:cNvSpPr/>
          <p:nvPr/>
        </p:nvSpPr>
        <p:spPr>
          <a:xfrm>
            <a:off x="7495504" y="3103808"/>
            <a:ext cx="1017431" cy="656823"/>
          </a:xfrm>
          <a:custGeom>
            <a:avLst/>
            <a:gdLst>
              <a:gd name="connsiteX0" fmla="*/ 0 w 1017431"/>
              <a:gd name="connsiteY0" fmla="*/ 0 h 656823"/>
              <a:gd name="connsiteX1" fmla="*/ 746975 w 1017431"/>
              <a:gd name="connsiteY1" fmla="*/ 502277 h 656823"/>
              <a:gd name="connsiteX2" fmla="*/ 824248 w 1017431"/>
              <a:gd name="connsiteY2" fmla="*/ 566671 h 656823"/>
              <a:gd name="connsiteX3" fmla="*/ 837127 w 1017431"/>
              <a:gd name="connsiteY3" fmla="*/ 605307 h 656823"/>
              <a:gd name="connsiteX4" fmla="*/ 914400 w 1017431"/>
              <a:gd name="connsiteY4" fmla="*/ 656823 h 656823"/>
              <a:gd name="connsiteX5" fmla="*/ 1017431 w 1017431"/>
              <a:gd name="connsiteY5" fmla="*/ 631065 h 6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31" h="656823">
                <a:moveTo>
                  <a:pt x="0" y="0"/>
                </a:moveTo>
                <a:lnTo>
                  <a:pt x="746975" y="502277"/>
                </a:lnTo>
                <a:cubicBezTo>
                  <a:pt x="834049" y="559374"/>
                  <a:pt x="733076" y="445108"/>
                  <a:pt x="824248" y="566671"/>
                </a:cubicBezTo>
                <a:cubicBezTo>
                  <a:pt x="828541" y="579550"/>
                  <a:pt x="829597" y="594012"/>
                  <a:pt x="837127" y="605307"/>
                </a:cubicBezTo>
                <a:cubicBezTo>
                  <a:pt x="864691" y="646652"/>
                  <a:pt x="873893" y="643320"/>
                  <a:pt x="914400" y="656823"/>
                </a:cubicBezTo>
                <a:cubicBezTo>
                  <a:pt x="999818" y="628350"/>
                  <a:pt x="964522" y="631065"/>
                  <a:pt x="1017431" y="631065"/>
                </a:cubicBezTo>
              </a:path>
            </a:pathLst>
          </a:custGeom>
          <a:noFill/>
          <a:ln w="28575">
            <a:solidFill>
              <a:schemeClr val="tx1"/>
            </a:solidFill>
            <a:prstDash val="lgDash"/>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77901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anim calcmode="lin" valueType="num">
                                      <p:cBhvr>
                                        <p:cTn id="18" dur="2000" fill="hold"/>
                                        <p:tgtEl>
                                          <p:spTgt spid="14"/>
                                        </p:tgtEl>
                                        <p:attrNameLst>
                                          <p:attrName>ppt_w</p:attrName>
                                        </p:attrNameLst>
                                      </p:cBhvr>
                                      <p:tavLst>
                                        <p:tav tm="0" fmla="#ppt_w*sin(2.5*pi*$)">
                                          <p:val>
                                            <p:fltVal val="0"/>
                                          </p:val>
                                        </p:tav>
                                        <p:tav tm="100000">
                                          <p:val>
                                            <p:fltVal val="1"/>
                                          </p:val>
                                        </p:tav>
                                      </p:tavLst>
                                    </p:anim>
                                    <p:anim calcmode="lin" valueType="num">
                                      <p:cBhvr>
                                        <p:cTn id="19" dur="2000" fill="hold"/>
                                        <p:tgtEl>
                                          <p:spTgt spid="14"/>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anim calcmode="lin" valueType="num">
                                      <p:cBhvr>
                                        <p:cTn id="23" dur="2000" fill="hold"/>
                                        <p:tgtEl>
                                          <p:spTgt spid="3"/>
                                        </p:tgtEl>
                                        <p:attrNameLst>
                                          <p:attrName>ppt_w</p:attrName>
                                        </p:attrNameLst>
                                      </p:cBhvr>
                                      <p:tavLst>
                                        <p:tav tm="0" fmla="#ppt_w*sin(2.5*pi*$)">
                                          <p:val>
                                            <p:fltVal val="0"/>
                                          </p:val>
                                        </p:tav>
                                        <p:tav tm="100000">
                                          <p:val>
                                            <p:fltVal val="1"/>
                                          </p:val>
                                        </p:tav>
                                      </p:tavLst>
                                    </p:anim>
                                    <p:anim calcmode="lin" valueType="num">
                                      <p:cBhvr>
                                        <p:cTn id="24" dur="2000" fill="hold"/>
                                        <p:tgtEl>
                                          <p:spTgt spid="3"/>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anim calcmode="lin" valueType="num">
                                      <p:cBhvr>
                                        <p:cTn id="28" dur="2000" fill="hold"/>
                                        <p:tgtEl>
                                          <p:spTgt spid="13"/>
                                        </p:tgtEl>
                                        <p:attrNameLst>
                                          <p:attrName>ppt_w</p:attrName>
                                        </p:attrNameLst>
                                      </p:cBhvr>
                                      <p:tavLst>
                                        <p:tav tm="0" fmla="#ppt_w*sin(2.5*pi*$)">
                                          <p:val>
                                            <p:fltVal val="0"/>
                                          </p:val>
                                        </p:tav>
                                        <p:tav tm="100000">
                                          <p:val>
                                            <p:fltVal val="1"/>
                                          </p:val>
                                        </p:tav>
                                      </p:tavLst>
                                    </p:anim>
                                    <p:anim calcmode="lin" valueType="num">
                                      <p:cBhvr>
                                        <p:cTn id="2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80">
                                          <p:stCondLst>
                                            <p:cond delay="0"/>
                                          </p:stCondLst>
                                        </p:cTn>
                                        <p:tgtEl>
                                          <p:spTgt spid="4"/>
                                        </p:tgtEl>
                                      </p:cBhvr>
                                    </p:animEffect>
                                    <p:anim calcmode="lin" valueType="num">
                                      <p:cBhvr>
                                        <p:cTn id="3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0" dur="26">
                                          <p:stCondLst>
                                            <p:cond delay="650"/>
                                          </p:stCondLst>
                                        </p:cTn>
                                        <p:tgtEl>
                                          <p:spTgt spid="4"/>
                                        </p:tgtEl>
                                      </p:cBhvr>
                                      <p:to x="100000" y="60000"/>
                                    </p:animScale>
                                    <p:animScale>
                                      <p:cBhvr>
                                        <p:cTn id="41" dur="166" decel="50000">
                                          <p:stCondLst>
                                            <p:cond delay="676"/>
                                          </p:stCondLst>
                                        </p:cTn>
                                        <p:tgtEl>
                                          <p:spTgt spid="4"/>
                                        </p:tgtEl>
                                      </p:cBhvr>
                                      <p:to x="100000" y="100000"/>
                                    </p:animScale>
                                    <p:animScale>
                                      <p:cBhvr>
                                        <p:cTn id="42" dur="26">
                                          <p:stCondLst>
                                            <p:cond delay="1312"/>
                                          </p:stCondLst>
                                        </p:cTn>
                                        <p:tgtEl>
                                          <p:spTgt spid="4"/>
                                        </p:tgtEl>
                                      </p:cBhvr>
                                      <p:to x="100000" y="80000"/>
                                    </p:animScale>
                                    <p:animScale>
                                      <p:cBhvr>
                                        <p:cTn id="43" dur="166" decel="50000">
                                          <p:stCondLst>
                                            <p:cond delay="1338"/>
                                          </p:stCondLst>
                                        </p:cTn>
                                        <p:tgtEl>
                                          <p:spTgt spid="4"/>
                                        </p:tgtEl>
                                      </p:cBhvr>
                                      <p:to x="100000" y="100000"/>
                                    </p:animScale>
                                    <p:animScale>
                                      <p:cBhvr>
                                        <p:cTn id="44" dur="26">
                                          <p:stCondLst>
                                            <p:cond delay="1642"/>
                                          </p:stCondLst>
                                        </p:cTn>
                                        <p:tgtEl>
                                          <p:spTgt spid="4"/>
                                        </p:tgtEl>
                                      </p:cBhvr>
                                      <p:to x="100000" y="90000"/>
                                    </p:animScale>
                                    <p:animScale>
                                      <p:cBhvr>
                                        <p:cTn id="45" dur="166" decel="50000">
                                          <p:stCondLst>
                                            <p:cond delay="1668"/>
                                          </p:stCondLst>
                                        </p:cTn>
                                        <p:tgtEl>
                                          <p:spTgt spid="4"/>
                                        </p:tgtEl>
                                      </p:cBhvr>
                                      <p:to x="100000" y="100000"/>
                                    </p:animScale>
                                    <p:animScale>
                                      <p:cBhvr>
                                        <p:cTn id="46" dur="26">
                                          <p:stCondLst>
                                            <p:cond delay="1808"/>
                                          </p:stCondLst>
                                        </p:cTn>
                                        <p:tgtEl>
                                          <p:spTgt spid="4"/>
                                        </p:tgtEl>
                                      </p:cBhvr>
                                      <p:to x="100000" y="95000"/>
                                    </p:animScale>
                                    <p:animScale>
                                      <p:cBhvr>
                                        <p:cTn id="47" dur="166" decel="50000">
                                          <p:stCondLst>
                                            <p:cond delay="1834"/>
                                          </p:stCondLst>
                                        </p:cTn>
                                        <p:tgtEl>
                                          <p:spTgt spid="4"/>
                                        </p:tgtEl>
                                      </p:cBhvr>
                                      <p:to x="100000" y="100000"/>
                                    </p:animScale>
                                  </p:childTnLst>
                                </p:cTn>
                              </p:par>
                              <p:par>
                                <p:cTn id="48" presetID="26" presetClass="entr" presetSubtype="0"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80">
                                          <p:stCondLst>
                                            <p:cond delay="0"/>
                                          </p:stCondLst>
                                        </p:cTn>
                                        <p:tgtEl>
                                          <p:spTgt spid="7"/>
                                        </p:tgtEl>
                                      </p:cBhvr>
                                    </p:animEffect>
                                    <p:anim calcmode="lin" valueType="num">
                                      <p:cBhvr>
                                        <p:cTn id="5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6" dur="26">
                                          <p:stCondLst>
                                            <p:cond delay="650"/>
                                          </p:stCondLst>
                                        </p:cTn>
                                        <p:tgtEl>
                                          <p:spTgt spid="7"/>
                                        </p:tgtEl>
                                      </p:cBhvr>
                                      <p:to x="100000" y="60000"/>
                                    </p:animScale>
                                    <p:animScale>
                                      <p:cBhvr>
                                        <p:cTn id="57" dur="166" decel="50000">
                                          <p:stCondLst>
                                            <p:cond delay="676"/>
                                          </p:stCondLst>
                                        </p:cTn>
                                        <p:tgtEl>
                                          <p:spTgt spid="7"/>
                                        </p:tgtEl>
                                      </p:cBhvr>
                                      <p:to x="100000" y="100000"/>
                                    </p:animScale>
                                    <p:animScale>
                                      <p:cBhvr>
                                        <p:cTn id="58" dur="26">
                                          <p:stCondLst>
                                            <p:cond delay="1312"/>
                                          </p:stCondLst>
                                        </p:cTn>
                                        <p:tgtEl>
                                          <p:spTgt spid="7"/>
                                        </p:tgtEl>
                                      </p:cBhvr>
                                      <p:to x="100000" y="80000"/>
                                    </p:animScale>
                                    <p:animScale>
                                      <p:cBhvr>
                                        <p:cTn id="59" dur="166" decel="50000">
                                          <p:stCondLst>
                                            <p:cond delay="1338"/>
                                          </p:stCondLst>
                                        </p:cTn>
                                        <p:tgtEl>
                                          <p:spTgt spid="7"/>
                                        </p:tgtEl>
                                      </p:cBhvr>
                                      <p:to x="100000" y="100000"/>
                                    </p:animScale>
                                    <p:animScale>
                                      <p:cBhvr>
                                        <p:cTn id="60" dur="26">
                                          <p:stCondLst>
                                            <p:cond delay="1642"/>
                                          </p:stCondLst>
                                        </p:cTn>
                                        <p:tgtEl>
                                          <p:spTgt spid="7"/>
                                        </p:tgtEl>
                                      </p:cBhvr>
                                      <p:to x="100000" y="90000"/>
                                    </p:animScale>
                                    <p:animScale>
                                      <p:cBhvr>
                                        <p:cTn id="61" dur="166" decel="50000">
                                          <p:stCondLst>
                                            <p:cond delay="1668"/>
                                          </p:stCondLst>
                                        </p:cTn>
                                        <p:tgtEl>
                                          <p:spTgt spid="7"/>
                                        </p:tgtEl>
                                      </p:cBhvr>
                                      <p:to x="100000" y="100000"/>
                                    </p:animScale>
                                    <p:animScale>
                                      <p:cBhvr>
                                        <p:cTn id="62" dur="26">
                                          <p:stCondLst>
                                            <p:cond delay="1808"/>
                                          </p:stCondLst>
                                        </p:cTn>
                                        <p:tgtEl>
                                          <p:spTgt spid="7"/>
                                        </p:tgtEl>
                                      </p:cBhvr>
                                      <p:to x="100000" y="95000"/>
                                    </p:animScale>
                                    <p:animScale>
                                      <p:cBhvr>
                                        <p:cTn id="63" dur="166" decel="50000">
                                          <p:stCondLst>
                                            <p:cond delay="1834"/>
                                          </p:stCondLst>
                                        </p:cTn>
                                        <p:tgtEl>
                                          <p:spTgt spid="7"/>
                                        </p:tgtEl>
                                      </p:cBhvr>
                                      <p:to x="100000" y="100000"/>
                                    </p:animScale>
                                  </p:childTnLst>
                                </p:cTn>
                              </p:par>
                              <p:par>
                                <p:cTn id="64" presetID="26" presetClass="entr" presetSubtype="0" fill="hold"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down)">
                                      <p:cBhvr>
                                        <p:cTn id="66" dur="580">
                                          <p:stCondLst>
                                            <p:cond delay="0"/>
                                          </p:stCondLst>
                                        </p:cTn>
                                        <p:tgtEl>
                                          <p:spTgt spid="8"/>
                                        </p:tgtEl>
                                      </p:cBhvr>
                                    </p:animEffect>
                                    <p:anim calcmode="lin" valueType="num">
                                      <p:cBhvr>
                                        <p:cTn id="6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2" dur="26">
                                          <p:stCondLst>
                                            <p:cond delay="650"/>
                                          </p:stCondLst>
                                        </p:cTn>
                                        <p:tgtEl>
                                          <p:spTgt spid="8"/>
                                        </p:tgtEl>
                                      </p:cBhvr>
                                      <p:to x="100000" y="60000"/>
                                    </p:animScale>
                                    <p:animScale>
                                      <p:cBhvr>
                                        <p:cTn id="73" dur="166" decel="50000">
                                          <p:stCondLst>
                                            <p:cond delay="676"/>
                                          </p:stCondLst>
                                        </p:cTn>
                                        <p:tgtEl>
                                          <p:spTgt spid="8"/>
                                        </p:tgtEl>
                                      </p:cBhvr>
                                      <p:to x="100000" y="100000"/>
                                    </p:animScale>
                                    <p:animScale>
                                      <p:cBhvr>
                                        <p:cTn id="74" dur="26">
                                          <p:stCondLst>
                                            <p:cond delay="1312"/>
                                          </p:stCondLst>
                                        </p:cTn>
                                        <p:tgtEl>
                                          <p:spTgt spid="8"/>
                                        </p:tgtEl>
                                      </p:cBhvr>
                                      <p:to x="100000" y="80000"/>
                                    </p:animScale>
                                    <p:animScale>
                                      <p:cBhvr>
                                        <p:cTn id="75" dur="166" decel="50000">
                                          <p:stCondLst>
                                            <p:cond delay="1338"/>
                                          </p:stCondLst>
                                        </p:cTn>
                                        <p:tgtEl>
                                          <p:spTgt spid="8"/>
                                        </p:tgtEl>
                                      </p:cBhvr>
                                      <p:to x="100000" y="100000"/>
                                    </p:animScale>
                                    <p:animScale>
                                      <p:cBhvr>
                                        <p:cTn id="76" dur="26">
                                          <p:stCondLst>
                                            <p:cond delay="1642"/>
                                          </p:stCondLst>
                                        </p:cTn>
                                        <p:tgtEl>
                                          <p:spTgt spid="8"/>
                                        </p:tgtEl>
                                      </p:cBhvr>
                                      <p:to x="100000" y="90000"/>
                                    </p:animScale>
                                    <p:animScale>
                                      <p:cBhvr>
                                        <p:cTn id="77" dur="166" decel="50000">
                                          <p:stCondLst>
                                            <p:cond delay="1668"/>
                                          </p:stCondLst>
                                        </p:cTn>
                                        <p:tgtEl>
                                          <p:spTgt spid="8"/>
                                        </p:tgtEl>
                                      </p:cBhvr>
                                      <p:to x="100000" y="100000"/>
                                    </p:animScale>
                                    <p:animScale>
                                      <p:cBhvr>
                                        <p:cTn id="78" dur="26">
                                          <p:stCondLst>
                                            <p:cond delay="1808"/>
                                          </p:stCondLst>
                                        </p:cTn>
                                        <p:tgtEl>
                                          <p:spTgt spid="8"/>
                                        </p:tgtEl>
                                      </p:cBhvr>
                                      <p:to x="100000" y="95000"/>
                                    </p:animScale>
                                    <p:animScale>
                                      <p:cBhvr>
                                        <p:cTn id="79"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422057"/>
            <a:ext cx="8825658" cy="3329581"/>
          </a:xfrm>
        </p:spPr>
        <p:txBody>
          <a:bodyPr/>
          <a:lstStyle/>
          <a:p>
            <a:pPr algn="r"/>
            <a:r>
              <a:rPr lang="fa-IR" sz="6000" dirty="0">
                <a:latin typeface="Adobe Arabic" panose="02040503050201020203" pitchFamily="18" charset="-78"/>
                <a:cs typeface="Adobe Arabic" panose="02040503050201020203" pitchFamily="18" charset="-78"/>
              </a:rPr>
              <a:t>3-2 </a:t>
            </a:r>
            <a:r>
              <a:rPr lang="fa-IR" sz="6000" b="1" dirty="0">
                <a:latin typeface="Adobe Arabic" panose="02040503050201020203" pitchFamily="18" charset="-78"/>
                <a:cs typeface="Adobe Arabic" panose="02040503050201020203" pitchFamily="18" charset="-78"/>
              </a:rPr>
              <a:t>کارلوس لاتوف </a:t>
            </a:r>
            <a:r>
              <a:rPr lang="fa-IR" sz="6000" dirty="0">
                <a:latin typeface="Adobe Arabic" panose="02040503050201020203" pitchFamily="18" charset="-78"/>
                <a:cs typeface="Adobe Arabic" panose="02040503050201020203" pitchFamily="18" charset="-78"/>
              </a:rPr>
              <a:t>کاریکاتوریست برزیلی که رژیم اسراییل برای سرش جایزه گذاشت</a:t>
            </a:r>
            <a:r>
              <a:rPr lang="en-US" sz="6000" dirty="0">
                <a:latin typeface="Adobe Arabic" panose="02040503050201020203" pitchFamily="18" charset="-78"/>
                <a:cs typeface="Adobe Arabic" panose="02040503050201020203" pitchFamily="18" charset="-78"/>
              </a:rPr>
              <a:t/>
            </a:r>
            <a:br>
              <a:rPr lang="en-US" sz="6000" dirty="0">
                <a:latin typeface="Adobe Arabic" panose="02040503050201020203" pitchFamily="18" charset="-78"/>
                <a:cs typeface="Adobe Arabic" panose="02040503050201020203" pitchFamily="18" charset="-78"/>
              </a:rPr>
            </a:br>
            <a:endParaRPr lang="fa-IR" sz="6000" dirty="0">
              <a:latin typeface="Adobe Arabic" panose="02040503050201020203" pitchFamily="18" charset="-78"/>
              <a:cs typeface="Adobe Arabic" panose="02040503050201020203" pitchFamily="18" charset="-78"/>
            </a:endParaRPr>
          </a:p>
        </p:txBody>
      </p:sp>
      <p:sp>
        <p:nvSpPr>
          <p:cNvPr id="3" name="Subtitle 2"/>
          <p:cNvSpPr>
            <a:spLocks noGrp="1"/>
          </p:cNvSpPr>
          <p:nvPr>
            <p:ph type="subTitle" idx="1"/>
          </p:nvPr>
        </p:nvSpPr>
        <p:spPr/>
        <p:txBody>
          <a:bodyPr/>
          <a:lstStyle/>
          <a:p>
            <a:endParaRPr lang="fa-I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3590" y="2686847"/>
            <a:ext cx="3845193" cy="29519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698" y="3278156"/>
            <a:ext cx="2644625" cy="205619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8050" y="3509976"/>
            <a:ext cx="2703798" cy="1684081"/>
          </a:xfrm>
          <a:prstGeom prst="rect">
            <a:avLst/>
          </a:prstGeom>
        </p:spPr>
      </p:pic>
    </p:spTree>
    <p:extLst>
      <p:ext uri="{BB962C8B-B14F-4D97-AF65-F5344CB8AC3E}">
        <p14:creationId xmlns:p14="http://schemas.microsoft.com/office/powerpoint/2010/main" val="171742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1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Effect transition="in" filter="fade">
                                      <p:cBhvr>
                                        <p:cTn id="21" dur="10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2419" y="1545301"/>
            <a:ext cx="9144000" cy="2387600"/>
          </a:xfrm>
        </p:spPr>
        <p:txBody>
          <a:bodyPr>
            <a:noAutofit/>
          </a:bodyPr>
          <a:lstStyle/>
          <a:p>
            <a:pPr algn="ctr" rtl="1"/>
            <a:r>
              <a:rPr lang="fa-IR" sz="5000" dirty="0">
                <a:latin typeface="Adobe Arabic" panose="02040503050201020203" pitchFamily="18" charset="-78"/>
                <a:cs typeface="Adobe Arabic" panose="02040503050201020203" pitchFamily="18" charset="-78"/>
              </a:rPr>
              <a:t>مسابقات کاریکاتور غزه وهولوکاست 1 و2</a:t>
            </a:r>
            <a:r>
              <a:rPr lang="en-US" sz="5000" dirty="0">
                <a:latin typeface="Adobe Arabic" panose="02040503050201020203" pitchFamily="18" charset="-78"/>
                <a:cs typeface="Adobe Arabic" panose="02040503050201020203" pitchFamily="18" charset="-78"/>
              </a:rPr>
              <a:t/>
            </a:r>
            <a:br>
              <a:rPr lang="en-US" sz="5000" dirty="0">
                <a:latin typeface="Adobe Arabic" panose="02040503050201020203" pitchFamily="18" charset="-78"/>
                <a:cs typeface="Adobe Arabic" panose="02040503050201020203" pitchFamily="18" charset="-78"/>
              </a:rPr>
            </a:br>
            <a:r>
              <a:rPr lang="fa-IR" sz="5000" dirty="0">
                <a:latin typeface="Adobe Arabic" panose="02040503050201020203" pitchFamily="18" charset="-78"/>
                <a:cs typeface="Adobe Arabic" panose="02040503050201020203" pitchFamily="18" charset="-78"/>
              </a:rPr>
              <a:t>و خشم اسراییل </a:t>
            </a:r>
            <a:r>
              <a:rPr lang="fa-IR" sz="5000" dirty="0" smtClean="0">
                <a:latin typeface="Adobe Arabic" panose="02040503050201020203" pitchFamily="18" charset="-78"/>
                <a:cs typeface="Adobe Arabic" panose="02040503050201020203" pitchFamily="18" charset="-78"/>
              </a:rPr>
              <a:t>و نامه </a:t>
            </a:r>
            <a:r>
              <a:rPr lang="fa-IR" sz="5000" dirty="0">
                <a:latin typeface="Adobe Arabic" panose="02040503050201020203" pitchFamily="18" charset="-78"/>
                <a:cs typeface="Adobe Arabic" panose="02040503050201020203" pitchFamily="18" charset="-78"/>
              </a:rPr>
              <a:t>به سازمان ملل برای تحریم هنرمندان ایرانی</a:t>
            </a:r>
            <a:r>
              <a:rPr lang="en-US" sz="5000" dirty="0">
                <a:latin typeface="Adobe Arabic" panose="02040503050201020203" pitchFamily="18" charset="-78"/>
                <a:cs typeface="Adobe Arabic" panose="02040503050201020203" pitchFamily="18" charset="-78"/>
              </a:rPr>
              <a:t/>
            </a:r>
            <a:br>
              <a:rPr lang="en-US" sz="5000" dirty="0">
                <a:latin typeface="Adobe Arabic" panose="02040503050201020203" pitchFamily="18" charset="-78"/>
                <a:cs typeface="Adobe Arabic" panose="02040503050201020203" pitchFamily="18" charset="-78"/>
              </a:rPr>
            </a:br>
            <a:endParaRPr lang="fa-IR" sz="5000" dirty="0">
              <a:latin typeface="Adobe Arabic" panose="02040503050201020203" pitchFamily="18" charset="-78"/>
              <a:cs typeface="Adobe Arabic" panose="02040503050201020203"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9669" y="3790726"/>
            <a:ext cx="4091055" cy="28868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214" y="2824083"/>
            <a:ext cx="3322749" cy="2217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5639" y="2868355"/>
            <a:ext cx="3041561" cy="212909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58063925"/>
      </p:ext>
    </p:extLst>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200" fill="hold">
                                          <p:stCondLst>
                                            <p:cond delay="0"/>
                                          </p:stCondLst>
                                        </p:cTn>
                                        <p:tgtEl>
                                          <p:spTgt spid="2"/>
                                        </p:tgtEl>
                                        <p:attrNameLst>
                                          <p:attrName>r</p:attrName>
                                        </p:attrNameLst>
                                      </p:cBhvr>
                                    </p:animRot>
                                    <p:animRot by="-240000">
                                      <p:cBhvr>
                                        <p:cTn id="7" dur="400" fill="hold">
                                          <p:stCondLst>
                                            <p:cond delay="400"/>
                                          </p:stCondLst>
                                        </p:cTn>
                                        <p:tgtEl>
                                          <p:spTgt spid="2"/>
                                        </p:tgtEl>
                                        <p:attrNameLst>
                                          <p:attrName>r</p:attrName>
                                        </p:attrNameLst>
                                      </p:cBhvr>
                                    </p:animRot>
                                    <p:animRot by="240000">
                                      <p:cBhvr>
                                        <p:cTn id="8" dur="400" fill="hold">
                                          <p:stCondLst>
                                            <p:cond delay="800"/>
                                          </p:stCondLst>
                                        </p:cTn>
                                        <p:tgtEl>
                                          <p:spTgt spid="2"/>
                                        </p:tgtEl>
                                        <p:attrNameLst>
                                          <p:attrName>r</p:attrName>
                                        </p:attrNameLst>
                                      </p:cBhvr>
                                    </p:animRot>
                                    <p:animRot by="-240000">
                                      <p:cBhvr>
                                        <p:cTn id="9" dur="400" fill="hold">
                                          <p:stCondLst>
                                            <p:cond delay="1200"/>
                                          </p:stCondLst>
                                        </p:cTn>
                                        <p:tgtEl>
                                          <p:spTgt spid="2"/>
                                        </p:tgtEl>
                                        <p:attrNameLst>
                                          <p:attrName>r</p:attrName>
                                        </p:attrNameLst>
                                      </p:cBhvr>
                                    </p:animRot>
                                    <p:animRot by="120000">
                                      <p:cBhvr>
                                        <p:cTn id="10" dur="400" fill="hold">
                                          <p:stCondLst>
                                            <p:cond delay="16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ppt_w</p:attrName>
                                        </p:attrNameLst>
                                      </p:cBhvr>
                                      <p:tavLst>
                                        <p:tav tm="0" fmla="#ppt_w*sin(2.5*pi*$)">
                                          <p:val>
                                            <p:fltVal val="0"/>
                                          </p:val>
                                        </p:tav>
                                        <p:tav tm="100000">
                                          <p:val>
                                            <p:fltVal val="1"/>
                                          </p:val>
                                        </p:tav>
                                      </p:tavLst>
                                    </p:anim>
                                    <p:anim calcmode="lin" valueType="num">
                                      <p:cBhvr>
                                        <p:cTn id="17"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478" y="2875669"/>
            <a:ext cx="9144000" cy="2387600"/>
          </a:xfrm>
        </p:spPr>
        <p:txBody>
          <a:bodyPr>
            <a:noAutofit/>
          </a:bodyPr>
          <a:lstStyle/>
          <a:p>
            <a:pPr algn="r" rtl="1"/>
            <a:r>
              <a:rPr lang="fa-IR" sz="3600" dirty="0" smtClean="0">
                <a:latin typeface="Adobe Arabic" panose="02040503050201020203" pitchFamily="18" charset="-78"/>
                <a:cs typeface="Adobe Arabic" panose="02040503050201020203" pitchFamily="18" charset="-78"/>
              </a:rPr>
              <a:t/>
            </a:r>
            <a:br>
              <a:rPr lang="fa-IR" sz="3600" dirty="0" smtClean="0">
                <a:latin typeface="Adobe Arabic" panose="02040503050201020203" pitchFamily="18" charset="-78"/>
                <a:cs typeface="Adobe Arabic" panose="02040503050201020203" pitchFamily="18" charset="-78"/>
              </a:rPr>
            </a:br>
            <a:r>
              <a:rPr lang="fa-IR" sz="3600" dirty="0" smtClean="0">
                <a:latin typeface="Adobe Arabic" panose="02040503050201020203" pitchFamily="18" charset="-78"/>
                <a:cs typeface="B Titr" panose="00000700000000000000" pitchFamily="2" charset="-78"/>
              </a:rPr>
              <a:t>3-</a:t>
            </a:r>
            <a:r>
              <a:rPr lang="fa-IR" sz="3600" dirty="0" smtClean="0">
                <a:latin typeface="Adobe Arabic" panose="02040503050201020203" pitchFamily="18" charset="-78"/>
                <a:cs typeface="Adobe Arabic" panose="02040503050201020203" pitchFamily="18" charset="-78"/>
              </a:rPr>
              <a:t> </a:t>
            </a:r>
            <a:r>
              <a:rPr lang="fa-IR" sz="3600" dirty="0">
                <a:latin typeface="Adobe Arabic" panose="02040503050201020203" pitchFamily="18" charset="-78"/>
                <a:cs typeface="B Titr" panose="00000700000000000000" pitchFamily="2" charset="-78"/>
              </a:rPr>
              <a:t>تحریم هنرمندان:</a:t>
            </a:r>
            <a:r>
              <a:rPr lang="fa-IR" sz="3600" dirty="0">
                <a:latin typeface="Adobe Arabic" panose="02040503050201020203" pitchFamily="18" charset="-78"/>
                <a:cs typeface="Adobe Arabic" panose="02040503050201020203" pitchFamily="18" charset="-78"/>
              </a:rPr>
              <a:t> نامه 700 هنرمند در گاردین مبنی بر نپذیرفتن دعوت اسراییل در جشنواره ها و جوایز ....</a:t>
            </a:r>
            <a:r>
              <a:rPr lang="en-US" sz="3600" dirty="0">
                <a:latin typeface="Adobe Arabic" panose="02040503050201020203" pitchFamily="18" charset="-78"/>
                <a:cs typeface="Adobe Arabic" panose="02040503050201020203" pitchFamily="18" charset="-78"/>
              </a:rPr>
              <a:t/>
            </a:r>
            <a:br>
              <a:rPr lang="en-US" sz="3600" dirty="0">
                <a:latin typeface="Adobe Arabic" panose="02040503050201020203" pitchFamily="18" charset="-78"/>
                <a:cs typeface="Adobe Arabic" panose="02040503050201020203" pitchFamily="18" charset="-78"/>
              </a:rPr>
            </a:br>
            <a:r>
              <a:rPr lang="fa-IR" sz="3600" dirty="0">
                <a:latin typeface="Adobe Arabic" panose="02040503050201020203" pitchFamily="18" charset="-78"/>
                <a:cs typeface="Adobe Arabic" panose="02040503050201020203" pitchFamily="18" charset="-78"/>
              </a:rPr>
              <a:t> </a:t>
            </a:r>
            <a:r>
              <a:rPr lang="fa-IR" sz="3600" dirty="0">
                <a:latin typeface="Adobe Arabic" panose="02040503050201020203" pitchFamily="18" charset="-78"/>
                <a:cs typeface="B Titr" panose="00000700000000000000" pitchFamily="2" charset="-78"/>
              </a:rPr>
              <a:t>4-</a:t>
            </a:r>
            <a:r>
              <a:rPr lang="fa-IR" sz="3600" dirty="0">
                <a:latin typeface="Adobe Arabic" panose="02040503050201020203" pitchFamily="18" charset="-78"/>
                <a:cs typeface="Adobe Arabic" panose="02040503050201020203" pitchFamily="18" charset="-78"/>
              </a:rPr>
              <a:t> </a:t>
            </a:r>
            <a:r>
              <a:rPr lang="fa-IR" sz="3600" dirty="0">
                <a:latin typeface="Adobe Arabic" panose="02040503050201020203" pitchFamily="18" charset="-78"/>
                <a:cs typeface="B Titr" panose="00000700000000000000" pitchFamily="2" charset="-78"/>
              </a:rPr>
              <a:t>تحریم علمی:</a:t>
            </a:r>
            <a:r>
              <a:rPr lang="en-US" sz="3600" dirty="0">
                <a:latin typeface="Adobe Arabic" panose="02040503050201020203" pitchFamily="18" charset="-78"/>
                <a:cs typeface="Adobe Arabic" panose="02040503050201020203" pitchFamily="18" charset="-78"/>
              </a:rPr>
              <a:t/>
            </a:r>
            <a:br>
              <a:rPr lang="en-US" sz="3600" dirty="0">
                <a:latin typeface="Adobe Arabic" panose="02040503050201020203" pitchFamily="18" charset="-78"/>
                <a:cs typeface="Adobe Arabic" panose="02040503050201020203" pitchFamily="18" charset="-78"/>
              </a:rPr>
            </a:br>
            <a:r>
              <a:rPr lang="fa-IR" sz="3600" dirty="0">
                <a:latin typeface="Adobe Arabic" panose="02040503050201020203" pitchFamily="18" charset="-78"/>
                <a:cs typeface="Adobe Arabic" panose="02040503050201020203" pitchFamily="18" charset="-78"/>
              </a:rPr>
              <a:t> 4-1 استیو هاوکینگ دعوت شیمون پرز برای شرکت در کنفرانس رییس را نپذیرفت</a:t>
            </a:r>
            <a:r>
              <a:rPr lang="en-US" sz="3600" dirty="0">
                <a:latin typeface="Adobe Arabic" panose="02040503050201020203" pitchFamily="18" charset="-78"/>
                <a:cs typeface="Adobe Arabic" panose="02040503050201020203" pitchFamily="18" charset="-78"/>
              </a:rPr>
              <a:t/>
            </a:r>
            <a:br>
              <a:rPr lang="en-US" sz="3600" dirty="0">
                <a:latin typeface="Adobe Arabic" panose="02040503050201020203" pitchFamily="18" charset="-78"/>
                <a:cs typeface="Adobe Arabic" panose="02040503050201020203" pitchFamily="18" charset="-78"/>
              </a:rPr>
            </a:br>
            <a:r>
              <a:rPr lang="fa-IR" sz="3600" dirty="0" smtClean="0">
                <a:latin typeface="Adobe Arabic" panose="02040503050201020203" pitchFamily="18" charset="-78"/>
                <a:cs typeface="Adobe Arabic" panose="02040503050201020203" pitchFamily="18" charset="-78"/>
              </a:rPr>
              <a:t>4-2خشم </a:t>
            </a:r>
            <a:r>
              <a:rPr lang="fa-IR" sz="3600" dirty="0">
                <a:latin typeface="Adobe Arabic" panose="02040503050201020203" pitchFamily="18" charset="-78"/>
                <a:cs typeface="Adobe Arabic" panose="02040503050201020203" pitchFamily="18" charset="-78"/>
              </a:rPr>
              <a:t>نتانیاهو از کتاب فلسطین اقا در سازمان ملل</a:t>
            </a:r>
            <a:r>
              <a:rPr lang="en-US" sz="3600" dirty="0">
                <a:latin typeface="Adobe Arabic" panose="02040503050201020203" pitchFamily="18" charset="-78"/>
                <a:cs typeface="Adobe Arabic" panose="02040503050201020203" pitchFamily="18" charset="-78"/>
              </a:rPr>
              <a:t/>
            </a:r>
            <a:br>
              <a:rPr lang="en-US" sz="3600" dirty="0">
                <a:latin typeface="Adobe Arabic" panose="02040503050201020203" pitchFamily="18" charset="-78"/>
                <a:cs typeface="Adobe Arabic" panose="02040503050201020203" pitchFamily="18" charset="-78"/>
              </a:rPr>
            </a:br>
            <a:endParaRPr lang="fa-IR" sz="3600" dirty="0">
              <a:latin typeface="Adobe Arabic" panose="02040503050201020203" pitchFamily="18" charset="-78"/>
              <a:cs typeface="Adobe Arabic" panose="02040503050201020203"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6161" y="5115963"/>
            <a:ext cx="2865784" cy="17398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84" y="4666266"/>
            <a:ext cx="2968500" cy="1739878"/>
          </a:xfrm>
          <a:prstGeom prst="rect">
            <a:avLst/>
          </a:prstGeom>
        </p:spPr>
      </p:pic>
      <p:sp>
        <p:nvSpPr>
          <p:cNvPr id="9" name="Freeform 101"/>
          <p:cNvSpPr>
            <a:spLocks noChangeArrowheads="1"/>
          </p:cNvSpPr>
          <p:nvPr/>
        </p:nvSpPr>
        <p:spPr bwMode="auto">
          <a:xfrm>
            <a:off x="9551147" y="1577144"/>
            <a:ext cx="596743" cy="457200"/>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tx1"/>
          </a:solidFill>
          <a:ln>
            <a:noFill/>
          </a:ln>
          <a:effectLst/>
          <a:extLst/>
        </p:spPr>
        <p:txBody>
          <a:bodyPr wrap="none" lIns="91424" tIns="45712" rIns="91424" bIns="45712" anchor="ctr"/>
          <a:lstStyle/>
          <a:p>
            <a:pPr>
              <a:defRPr/>
            </a:pPr>
            <a:endParaRPr lang="en-US" dirty="0">
              <a:latin typeface="Lato Light"/>
              <a:ea typeface="+mn-ea"/>
              <a:cs typeface="+mn-cs"/>
            </a:endParaRPr>
          </a:p>
        </p:txBody>
      </p:sp>
      <p:sp>
        <p:nvSpPr>
          <p:cNvPr id="10" name="Freeform 124"/>
          <p:cNvSpPr>
            <a:spLocks noChangeArrowheads="1"/>
          </p:cNvSpPr>
          <p:nvPr/>
        </p:nvSpPr>
        <p:spPr bwMode="auto">
          <a:xfrm>
            <a:off x="9551147" y="221273"/>
            <a:ext cx="617906" cy="596901"/>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tx1"/>
          </a:solidFill>
          <a:ln>
            <a:noFill/>
          </a:ln>
          <a:effectLst/>
          <a:extLst/>
        </p:spPr>
        <p:txBody>
          <a:bodyPr wrap="none" lIns="91424" tIns="45712" rIns="91424" bIns="45712" anchor="ctr"/>
          <a:lstStyle/>
          <a:p>
            <a:pPr>
              <a:defRPr/>
            </a:pPr>
            <a:endParaRPr lang="en-US" dirty="0">
              <a:latin typeface="Lato Light"/>
              <a:ea typeface="+mn-ea"/>
              <a:cs typeface="+mn-cs"/>
            </a:endParaRPr>
          </a:p>
        </p:txBody>
      </p:sp>
      <p:sp>
        <p:nvSpPr>
          <p:cNvPr id="11" name="Freeform 10"/>
          <p:cNvSpPr/>
          <p:nvPr/>
        </p:nvSpPr>
        <p:spPr>
          <a:xfrm>
            <a:off x="7212170" y="4073838"/>
            <a:ext cx="2103992" cy="592428"/>
          </a:xfrm>
          <a:custGeom>
            <a:avLst/>
            <a:gdLst>
              <a:gd name="connsiteX0" fmla="*/ 0 w 1120462"/>
              <a:gd name="connsiteY0" fmla="*/ 283336 h 592428"/>
              <a:gd name="connsiteX1" fmla="*/ 90152 w 1120462"/>
              <a:gd name="connsiteY1" fmla="*/ 180305 h 592428"/>
              <a:gd name="connsiteX2" fmla="*/ 128789 w 1120462"/>
              <a:gd name="connsiteY2" fmla="*/ 154547 h 592428"/>
              <a:gd name="connsiteX3" fmla="*/ 167425 w 1120462"/>
              <a:gd name="connsiteY3" fmla="*/ 77274 h 592428"/>
              <a:gd name="connsiteX4" fmla="*/ 244698 w 1120462"/>
              <a:gd name="connsiteY4" fmla="*/ 51516 h 592428"/>
              <a:gd name="connsiteX5" fmla="*/ 283335 w 1120462"/>
              <a:gd name="connsiteY5" fmla="*/ 25758 h 592428"/>
              <a:gd name="connsiteX6" fmla="*/ 425003 w 1120462"/>
              <a:gd name="connsiteY6" fmla="*/ 0 h 592428"/>
              <a:gd name="connsiteX7" fmla="*/ 965915 w 1120462"/>
              <a:gd name="connsiteY7" fmla="*/ 12879 h 592428"/>
              <a:gd name="connsiteX8" fmla="*/ 1030310 w 1120462"/>
              <a:gd name="connsiteY8" fmla="*/ 77274 h 592428"/>
              <a:gd name="connsiteX9" fmla="*/ 1068946 w 1120462"/>
              <a:gd name="connsiteY9" fmla="*/ 90152 h 592428"/>
              <a:gd name="connsiteX10" fmla="*/ 1094704 w 1120462"/>
              <a:gd name="connsiteY10" fmla="*/ 193183 h 592428"/>
              <a:gd name="connsiteX11" fmla="*/ 1120462 w 1120462"/>
              <a:gd name="connsiteY11" fmla="*/ 270457 h 592428"/>
              <a:gd name="connsiteX12" fmla="*/ 1094704 w 1120462"/>
              <a:gd name="connsiteY12" fmla="*/ 463640 h 592428"/>
              <a:gd name="connsiteX13" fmla="*/ 1068946 w 1120462"/>
              <a:gd name="connsiteY13" fmla="*/ 502276 h 592428"/>
              <a:gd name="connsiteX14" fmla="*/ 991673 w 1120462"/>
              <a:gd name="connsiteY14" fmla="*/ 528034 h 592428"/>
              <a:gd name="connsiteX15" fmla="*/ 953037 w 1120462"/>
              <a:gd name="connsiteY15" fmla="*/ 540913 h 592428"/>
              <a:gd name="connsiteX16" fmla="*/ 914400 w 1120462"/>
              <a:gd name="connsiteY16" fmla="*/ 566671 h 592428"/>
              <a:gd name="connsiteX17" fmla="*/ 798490 w 1120462"/>
              <a:gd name="connsiteY17" fmla="*/ 592428 h 592428"/>
              <a:gd name="connsiteX18" fmla="*/ 399245 w 1120462"/>
              <a:gd name="connsiteY18" fmla="*/ 579550 h 592428"/>
              <a:gd name="connsiteX19" fmla="*/ 321972 w 1120462"/>
              <a:gd name="connsiteY19" fmla="*/ 553792 h 592428"/>
              <a:gd name="connsiteX20" fmla="*/ 154546 w 1120462"/>
              <a:gd name="connsiteY20" fmla="*/ 528034 h 592428"/>
              <a:gd name="connsiteX21" fmla="*/ 115910 w 1120462"/>
              <a:gd name="connsiteY21" fmla="*/ 515155 h 592428"/>
              <a:gd name="connsiteX22" fmla="*/ 25758 w 1120462"/>
              <a:gd name="connsiteY22" fmla="*/ 502276 h 592428"/>
              <a:gd name="connsiteX23" fmla="*/ 12879 w 1120462"/>
              <a:gd name="connsiteY23" fmla="*/ 450761 h 592428"/>
              <a:gd name="connsiteX24" fmla="*/ 0 w 1120462"/>
              <a:gd name="connsiteY24" fmla="*/ 425003 h 59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20462" h="592428">
                <a:moveTo>
                  <a:pt x="0" y="283336"/>
                </a:moveTo>
                <a:cubicBezTo>
                  <a:pt x="27839" y="248536"/>
                  <a:pt x="55303" y="209345"/>
                  <a:pt x="90152" y="180305"/>
                </a:cubicBezTo>
                <a:cubicBezTo>
                  <a:pt x="102043" y="170396"/>
                  <a:pt x="115910" y="163133"/>
                  <a:pt x="128789" y="154547"/>
                </a:cubicBezTo>
                <a:cubicBezTo>
                  <a:pt x="135806" y="133496"/>
                  <a:pt x="146402" y="90414"/>
                  <a:pt x="167425" y="77274"/>
                </a:cubicBezTo>
                <a:cubicBezTo>
                  <a:pt x="190449" y="62884"/>
                  <a:pt x="222107" y="66577"/>
                  <a:pt x="244698" y="51516"/>
                </a:cubicBezTo>
                <a:cubicBezTo>
                  <a:pt x="257577" y="42930"/>
                  <a:pt x="268842" y="31193"/>
                  <a:pt x="283335" y="25758"/>
                </a:cubicBezTo>
                <a:cubicBezTo>
                  <a:pt x="297736" y="20358"/>
                  <a:pt x="416323" y="1447"/>
                  <a:pt x="425003" y="0"/>
                </a:cubicBezTo>
                <a:cubicBezTo>
                  <a:pt x="605307" y="4293"/>
                  <a:pt x="785959" y="882"/>
                  <a:pt x="965915" y="12879"/>
                </a:cubicBezTo>
                <a:cubicBezTo>
                  <a:pt x="1008065" y="15689"/>
                  <a:pt x="1005332" y="57292"/>
                  <a:pt x="1030310" y="77274"/>
                </a:cubicBezTo>
                <a:cubicBezTo>
                  <a:pt x="1040910" y="85754"/>
                  <a:pt x="1056067" y="85859"/>
                  <a:pt x="1068946" y="90152"/>
                </a:cubicBezTo>
                <a:cubicBezTo>
                  <a:pt x="1077532" y="124496"/>
                  <a:pt x="1083509" y="159599"/>
                  <a:pt x="1094704" y="193183"/>
                </a:cubicBezTo>
                <a:lnTo>
                  <a:pt x="1120462" y="270457"/>
                </a:lnTo>
                <a:cubicBezTo>
                  <a:pt x="1118540" y="291596"/>
                  <a:pt x="1114395" y="417695"/>
                  <a:pt x="1094704" y="463640"/>
                </a:cubicBezTo>
                <a:cubicBezTo>
                  <a:pt x="1088607" y="477867"/>
                  <a:pt x="1082072" y="494073"/>
                  <a:pt x="1068946" y="502276"/>
                </a:cubicBezTo>
                <a:cubicBezTo>
                  <a:pt x="1045922" y="516666"/>
                  <a:pt x="1017431" y="519448"/>
                  <a:pt x="991673" y="528034"/>
                </a:cubicBezTo>
                <a:cubicBezTo>
                  <a:pt x="978794" y="532327"/>
                  <a:pt x="964332" y="533383"/>
                  <a:pt x="953037" y="540913"/>
                </a:cubicBezTo>
                <a:cubicBezTo>
                  <a:pt x="940158" y="549499"/>
                  <a:pt x="928245" y="559749"/>
                  <a:pt x="914400" y="566671"/>
                </a:cubicBezTo>
                <a:cubicBezTo>
                  <a:pt x="882694" y="582524"/>
                  <a:pt x="828171" y="587481"/>
                  <a:pt x="798490" y="592428"/>
                </a:cubicBezTo>
                <a:cubicBezTo>
                  <a:pt x="665408" y="588135"/>
                  <a:pt x="531960" y="590311"/>
                  <a:pt x="399245" y="579550"/>
                </a:cubicBezTo>
                <a:cubicBezTo>
                  <a:pt x="372183" y="577356"/>
                  <a:pt x="348166" y="560936"/>
                  <a:pt x="321972" y="553792"/>
                </a:cubicBezTo>
                <a:cubicBezTo>
                  <a:pt x="272050" y="540177"/>
                  <a:pt x="202753" y="534060"/>
                  <a:pt x="154546" y="528034"/>
                </a:cubicBezTo>
                <a:cubicBezTo>
                  <a:pt x="141667" y="523741"/>
                  <a:pt x="129222" y="517817"/>
                  <a:pt x="115910" y="515155"/>
                </a:cubicBezTo>
                <a:cubicBezTo>
                  <a:pt x="86144" y="509202"/>
                  <a:pt x="51500" y="518364"/>
                  <a:pt x="25758" y="502276"/>
                </a:cubicBezTo>
                <a:cubicBezTo>
                  <a:pt x="10748" y="492895"/>
                  <a:pt x="18476" y="467553"/>
                  <a:pt x="12879" y="450761"/>
                </a:cubicBezTo>
                <a:cubicBezTo>
                  <a:pt x="9843" y="441654"/>
                  <a:pt x="4293" y="433589"/>
                  <a:pt x="0" y="425003"/>
                </a:cubicBezTo>
              </a:path>
            </a:pathLst>
          </a:cu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1" anchor="ctr"/>
          <a:lstStyle/>
          <a:p>
            <a:pPr algn="ctr"/>
            <a:endParaRPr lang="fa-IR"/>
          </a:p>
        </p:txBody>
      </p:sp>
      <p:sp>
        <p:nvSpPr>
          <p:cNvPr id="12" name="Freeform 11"/>
          <p:cNvSpPr/>
          <p:nvPr/>
        </p:nvSpPr>
        <p:spPr>
          <a:xfrm flipH="1">
            <a:off x="9002332" y="4608159"/>
            <a:ext cx="866688" cy="375514"/>
          </a:xfrm>
          <a:custGeom>
            <a:avLst/>
            <a:gdLst>
              <a:gd name="connsiteX0" fmla="*/ 115910 w 115910"/>
              <a:gd name="connsiteY0" fmla="*/ 0 h 309093"/>
              <a:gd name="connsiteX1" fmla="*/ 90152 w 115910"/>
              <a:gd name="connsiteY1" fmla="*/ 154547 h 309093"/>
              <a:gd name="connsiteX2" fmla="*/ 51516 w 115910"/>
              <a:gd name="connsiteY2" fmla="*/ 193183 h 309093"/>
              <a:gd name="connsiteX3" fmla="*/ 25758 w 115910"/>
              <a:gd name="connsiteY3" fmla="*/ 270456 h 309093"/>
              <a:gd name="connsiteX4" fmla="*/ 0 w 115910"/>
              <a:gd name="connsiteY4" fmla="*/ 309093 h 30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910" h="309093">
                <a:moveTo>
                  <a:pt x="115910" y="0"/>
                </a:moveTo>
                <a:cubicBezTo>
                  <a:pt x="115811" y="795"/>
                  <a:pt x="103767" y="130721"/>
                  <a:pt x="90152" y="154547"/>
                </a:cubicBezTo>
                <a:cubicBezTo>
                  <a:pt x="81116" y="170361"/>
                  <a:pt x="64395" y="180304"/>
                  <a:pt x="51516" y="193183"/>
                </a:cubicBezTo>
                <a:cubicBezTo>
                  <a:pt x="42930" y="218941"/>
                  <a:pt x="40819" y="247865"/>
                  <a:pt x="25758" y="270456"/>
                </a:cubicBezTo>
                <a:lnTo>
                  <a:pt x="0" y="309093"/>
                </a:lnTo>
              </a:path>
            </a:pathLst>
          </a:custGeom>
          <a:noFill/>
          <a:ln>
            <a:solidFill>
              <a:srgbClr val="FFC000"/>
            </a:solidFill>
            <a:prstDash val="lgDash"/>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Freeform 16"/>
          <p:cNvSpPr/>
          <p:nvPr/>
        </p:nvSpPr>
        <p:spPr>
          <a:xfrm>
            <a:off x="6336405" y="1872584"/>
            <a:ext cx="2279561" cy="592429"/>
          </a:xfrm>
          <a:custGeom>
            <a:avLst/>
            <a:gdLst>
              <a:gd name="connsiteX0" fmla="*/ 2047741 w 2137893"/>
              <a:gd name="connsiteY0" fmla="*/ 38636 h 759853"/>
              <a:gd name="connsiteX1" fmla="*/ 2125015 w 2137893"/>
              <a:gd name="connsiteY1" fmla="*/ 231819 h 759853"/>
              <a:gd name="connsiteX2" fmla="*/ 2137893 w 2137893"/>
              <a:gd name="connsiteY2" fmla="*/ 270456 h 759853"/>
              <a:gd name="connsiteX3" fmla="*/ 2125015 w 2137893"/>
              <a:gd name="connsiteY3" fmla="*/ 489397 h 759853"/>
              <a:gd name="connsiteX4" fmla="*/ 2086378 w 2137893"/>
              <a:gd name="connsiteY4" fmla="*/ 528034 h 759853"/>
              <a:gd name="connsiteX5" fmla="*/ 1996226 w 2137893"/>
              <a:gd name="connsiteY5" fmla="*/ 631064 h 759853"/>
              <a:gd name="connsiteX6" fmla="*/ 1957589 w 2137893"/>
              <a:gd name="connsiteY6" fmla="*/ 708338 h 759853"/>
              <a:gd name="connsiteX7" fmla="*/ 1918953 w 2137893"/>
              <a:gd name="connsiteY7" fmla="*/ 721217 h 759853"/>
              <a:gd name="connsiteX8" fmla="*/ 1841679 w 2137893"/>
              <a:gd name="connsiteY8" fmla="*/ 759853 h 759853"/>
              <a:gd name="connsiteX9" fmla="*/ 1622738 w 2137893"/>
              <a:gd name="connsiteY9" fmla="*/ 734095 h 759853"/>
              <a:gd name="connsiteX10" fmla="*/ 1545465 w 2137893"/>
              <a:gd name="connsiteY10" fmla="*/ 708338 h 759853"/>
              <a:gd name="connsiteX11" fmla="*/ 1506829 w 2137893"/>
              <a:gd name="connsiteY11" fmla="*/ 682580 h 759853"/>
              <a:gd name="connsiteX12" fmla="*/ 1429555 w 2137893"/>
              <a:gd name="connsiteY12" fmla="*/ 656822 h 759853"/>
              <a:gd name="connsiteX13" fmla="*/ 1094705 w 2137893"/>
              <a:gd name="connsiteY13" fmla="*/ 618186 h 759853"/>
              <a:gd name="connsiteX14" fmla="*/ 875764 w 2137893"/>
              <a:gd name="connsiteY14" fmla="*/ 579549 h 759853"/>
              <a:gd name="connsiteX15" fmla="*/ 734096 w 2137893"/>
              <a:gd name="connsiteY15" fmla="*/ 553791 h 759853"/>
              <a:gd name="connsiteX16" fmla="*/ 231820 w 2137893"/>
              <a:gd name="connsiteY16" fmla="*/ 553791 h 759853"/>
              <a:gd name="connsiteX17" fmla="*/ 154547 w 2137893"/>
              <a:gd name="connsiteY17" fmla="*/ 502276 h 759853"/>
              <a:gd name="connsiteX18" fmla="*/ 141668 w 2137893"/>
              <a:gd name="connsiteY18" fmla="*/ 399245 h 759853"/>
              <a:gd name="connsiteX19" fmla="*/ 90153 w 2137893"/>
              <a:gd name="connsiteY19" fmla="*/ 386366 h 759853"/>
              <a:gd name="connsiteX20" fmla="*/ 0 w 2137893"/>
              <a:gd name="connsiteY20" fmla="*/ 373487 h 759853"/>
              <a:gd name="connsiteX21" fmla="*/ 12879 w 2137893"/>
              <a:gd name="connsiteY21" fmla="*/ 244698 h 759853"/>
              <a:gd name="connsiteX22" fmla="*/ 25758 w 2137893"/>
              <a:gd name="connsiteY22" fmla="*/ 206062 h 759853"/>
              <a:gd name="connsiteX23" fmla="*/ 77274 w 2137893"/>
              <a:gd name="connsiteY23" fmla="*/ 193183 h 759853"/>
              <a:gd name="connsiteX24" fmla="*/ 115910 w 2137893"/>
              <a:gd name="connsiteY24" fmla="*/ 180304 h 759853"/>
              <a:gd name="connsiteX25" fmla="*/ 154547 w 2137893"/>
              <a:gd name="connsiteY25" fmla="*/ 154546 h 759853"/>
              <a:gd name="connsiteX26" fmla="*/ 231820 w 2137893"/>
              <a:gd name="connsiteY26" fmla="*/ 128788 h 759853"/>
              <a:gd name="connsiteX27" fmla="*/ 321972 w 2137893"/>
              <a:gd name="connsiteY27" fmla="*/ 77273 h 759853"/>
              <a:gd name="connsiteX28" fmla="*/ 334851 w 2137893"/>
              <a:gd name="connsiteY28" fmla="*/ 38636 h 759853"/>
              <a:gd name="connsiteX29" fmla="*/ 386367 w 2137893"/>
              <a:gd name="connsiteY29" fmla="*/ 25757 h 759853"/>
              <a:gd name="connsiteX30" fmla="*/ 450761 w 2137893"/>
              <a:gd name="connsiteY30" fmla="*/ 0 h 759853"/>
              <a:gd name="connsiteX31" fmla="*/ 682581 w 2137893"/>
              <a:gd name="connsiteY31" fmla="*/ 12879 h 759853"/>
              <a:gd name="connsiteX32" fmla="*/ 734096 w 2137893"/>
              <a:gd name="connsiteY32" fmla="*/ 25757 h 759853"/>
              <a:gd name="connsiteX33" fmla="*/ 862885 w 2137893"/>
              <a:gd name="connsiteY33" fmla="*/ 38636 h 759853"/>
              <a:gd name="connsiteX34" fmla="*/ 927279 w 2137893"/>
              <a:gd name="connsiteY34" fmla="*/ 51515 h 759853"/>
              <a:gd name="connsiteX35" fmla="*/ 1004553 w 2137893"/>
              <a:gd name="connsiteY35" fmla="*/ 77273 h 759853"/>
              <a:gd name="connsiteX36" fmla="*/ 1931831 w 2137893"/>
              <a:gd name="connsiteY36" fmla="*/ 90152 h 759853"/>
              <a:gd name="connsiteX37" fmla="*/ 1918953 w 2137893"/>
              <a:gd name="connsiteY37" fmla="*/ 77273 h 75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37893" h="759853">
                <a:moveTo>
                  <a:pt x="2047741" y="38636"/>
                </a:moveTo>
                <a:cubicBezTo>
                  <a:pt x="2104589" y="152332"/>
                  <a:pt x="2077274" y="88596"/>
                  <a:pt x="2125015" y="231819"/>
                </a:cubicBezTo>
                <a:lnTo>
                  <a:pt x="2137893" y="270456"/>
                </a:lnTo>
                <a:cubicBezTo>
                  <a:pt x="2133600" y="343436"/>
                  <a:pt x="2139352" y="417710"/>
                  <a:pt x="2125015" y="489397"/>
                </a:cubicBezTo>
                <a:cubicBezTo>
                  <a:pt x="2121443" y="507257"/>
                  <a:pt x="2097560" y="513657"/>
                  <a:pt x="2086378" y="528034"/>
                </a:cubicBezTo>
                <a:cubicBezTo>
                  <a:pt x="2005472" y="632055"/>
                  <a:pt x="2071022" y="581201"/>
                  <a:pt x="1996226" y="631064"/>
                </a:cubicBezTo>
                <a:cubicBezTo>
                  <a:pt x="1987742" y="656517"/>
                  <a:pt x="1980286" y="690180"/>
                  <a:pt x="1957589" y="708338"/>
                </a:cubicBezTo>
                <a:cubicBezTo>
                  <a:pt x="1946989" y="716819"/>
                  <a:pt x="1931095" y="715146"/>
                  <a:pt x="1918953" y="721217"/>
                </a:cubicBezTo>
                <a:cubicBezTo>
                  <a:pt x="1819091" y="771147"/>
                  <a:pt x="1938791" y="727482"/>
                  <a:pt x="1841679" y="759853"/>
                </a:cubicBezTo>
                <a:cubicBezTo>
                  <a:pt x="1768699" y="751267"/>
                  <a:pt x="1695135" y="746686"/>
                  <a:pt x="1622738" y="734095"/>
                </a:cubicBezTo>
                <a:cubicBezTo>
                  <a:pt x="1595989" y="729443"/>
                  <a:pt x="1545465" y="708338"/>
                  <a:pt x="1545465" y="708338"/>
                </a:cubicBezTo>
                <a:cubicBezTo>
                  <a:pt x="1532586" y="699752"/>
                  <a:pt x="1520973" y="688866"/>
                  <a:pt x="1506829" y="682580"/>
                </a:cubicBezTo>
                <a:cubicBezTo>
                  <a:pt x="1482018" y="671553"/>
                  <a:pt x="1455313" y="665408"/>
                  <a:pt x="1429555" y="656822"/>
                </a:cubicBezTo>
                <a:cubicBezTo>
                  <a:pt x="1294520" y="611810"/>
                  <a:pt x="1421783" y="650893"/>
                  <a:pt x="1094705" y="618186"/>
                </a:cubicBezTo>
                <a:cubicBezTo>
                  <a:pt x="1018426" y="610558"/>
                  <a:pt x="951805" y="594757"/>
                  <a:pt x="875764" y="579549"/>
                </a:cubicBezTo>
                <a:cubicBezTo>
                  <a:pt x="785766" y="561549"/>
                  <a:pt x="832958" y="570268"/>
                  <a:pt x="734096" y="553791"/>
                </a:cubicBezTo>
                <a:cubicBezTo>
                  <a:pt x="610431" y="559680"/>
                  <a:pt x="361594" y="580827"/>
                  <a:pt x="231820" y="553791"/>
                </a:cubicBezTo>
                <a:cubicBezTo>
                  <a:pt x="201514" y="547477"/>
                  <a:pt x="154547" y="502276"/>
                  <a:pt x="154547" y="502276"/>
                </a:cubicBezTo>
                <a:cubicBezTo>
                  <a:pt x="150254" y="467932"/>
                  <a:pt x="158476" y="429500"/>
                  <a:pt x="141668" y="399245"/>
                </a:cubicBezTo>
                <a:cubicBezTo>
                  <a:pt x="133072" y="383772"/>
                  <a:pt x="107568" y="389532"/>
                  <a:pt x="90153" y="386366"/>
                </a:cubicBezTo>
                <a:cubicBezTo>
                  <a:pt x="60287" y="380936"/>
                  <a:pt x="30051" y="377780"/>
                  <a:pt x="0" y="373487"/>
                </a:cubicBezTo>
                <a:cubicBezTo>
                  <a:pt x="4293" y="330557"/>
                  <a:pt x="6319" y="287340"/>
                  <a:pt x="12879" y="244698"/>
                </a:cubicBezTo>
                <a:cubicBezTo>
                  <a:pt x="14943" y="231281"/>
                  <a:pt x="15157" y="214542"/>
                  <a:pt x="25758" y="206062"/>
                </a:cubicBezTo>
                <a:cubicBezTo>
                  <a:pt x="39580" y="195005"/>
                  <a:pt x="60255" y="198046"/>
                  <a:pt x="77274" y="193183"/>
                </a:cubicBezTo>
                <a:cubicBezTo>
                  <a:pt x="90327" y="189454"/>
                  <a:pt x="103768" y="186375"/>
                  <a:pt x="115910" y="180304"/>
                </a:cubicBezTo>
                <a:cubicBezTo>
                  <a:pt x="129754" y="173382"/>
                  <a:pt x="140402" y="160833"/>
                  <a:pt x="154547" y="154546"/>
                </a:cubicBezTo>
                <a:cubicBezTo>
                  <a:pt x="179358" y="143519"/>
                  <a:pt x="207535" y="140930"/>
                  <a:pt x="231820" y="128788"/>
                </a:cubicBezTo>
                <a:cubicBezTo>
                  <a:pt x="297180" y="96109"/>
                  <a:pt x="267362" y="113681"/>
                  <a:pt x="321972" y="77273"/>
                </a:cubicBezTo>
                <a:cubicBezTo>
                  <a:pt x="326265" y="64394"/>
                  <a:pt x="324250" y="47117"/>
                  <a:pt x="334851" y="38636"/>
                </a:cubicBezTo>
                <a:cubicBezTo>
                  <a:pt x="348673" y="27579"/>
                  <a:pt x="369575" y="31354"/>
                  <a:pt x="386367" y="25757"/>
                </a:cubicBezTo>
                <a:cubicBezTo>
                  <a:pt x="408299" y="18447"/>
                  <a:pt x="429296" y="8586"/>
                  <a:pt x="450761" y="0"/>
                </a:cubicBezTo>
                <a:cubicBezTo>
                  <a:pt x="528034" y="4293"/>
                  <a:pt x="605506" y="5872"/>
                  <a:pt x="682581" y="12879"/>
                </a:cubicBezTo>
                <a:cubicBezTo>
                  <a:pt x="700208" y="14481"/>
                  <a:pt x="716574" y="23254"/>
                  <a:pt x="734096" y="25757"/>
                </a:cubicBezTo>
                <a:cubicBezTo>
                  <a:pt x="776806" y="31858"/>
                  <a:pt x="819955" y="34343"/>
                  <a:pt x="862885" y="38636"/>
                </a:cubicBezTo>
                <a:cubicBezTo>
                  <a:pt x="884350" y="42929"/>
                  <a:pt x="906161" y="45755"/>
                  <a:pt x="927279" y="51515"/>
                </a:cubicBezTo>
                <a:cubicBezTo>
                  <a:pt x="953474" y="58659"/>
                  <a:pt x="977404" y="76896"/>
                  <a:pt x="1004553" y="77273"/>
                </a:cubicBezTo>
                <a:lnTo>
                  <a:pt x="1931831" y="90152"/>
                </a:lnTo>
                <a:cubicBezTo>
                  <a:pt x="2090408" y="72532"/>
                  <a:pt x="2086615" y="77273"/>
                  <a:pt x="1918953" y="77273"/>
                </a:cubicBezTo>
              </a:path>
            </a:pathLst>
          </a:custGeom>
          <a:noFill/>
          <a:ln w="28575">
            <a:solidFill>
              <a:schemeClr val="bg2">
                <a:lumMod val="40000"/>
                <a:lumOff val="6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Freeform 17"/>
          <p:cNvSpPr/>
          <p:nvPr/>
        </p:nvSpPr>
        <p:spPr>
          <a:xfrm>
            <a:off x="201350" y="2336279"/>
            <a:ext cx="6589433" cy="2057051"/>
          </a:xfrm>
          <a:custGeom>
            <a:avLst/>
            <a:gdLst>
              <a:gd name="connsiteX0" fmla="*/ 2137893 w 2137893"/>
              <a:gd name="connsiteY0" fmla="*/ 0 h 2382591"/>
              <a:gd name="connsiteX1" fmla="*/ 1944710 w 2137893"/>
              <a:gd name="connsiteY1" fmla="*/ 141667 h 2382591"/>
              <a:gd name="connsiteX2" fmla="*/ 1493949 w 2137893"/>
              <a:gd name="connsiteY2" fmla="*/ 425002 h 2382591"/>
              <a:gd name="connsiteX3" fmla="*/ 1210614 w 2137893"/>
              <a:gd name="connsiteY3" fmla="*/ 540912 h 2382591"/>
              <a:gd name="connsiteX4" fmla="*/ 566671 w 2137893"/>
              <a:gd name="connsiteY4" fmla="*/ 811369 h 2382591"/>
              <a:gd name="connsiteX5" fmla="*/ 412124 w 2137893"/>
              <a:gd name="connsiteY5" fmla="*/ 837126 h 2382591"/>
              <a:gd name="connsiteX6" fmla="*/ 321972 w 2137893"/>
              <a:gd name="connsiteY6" fmla="*/ 862884 h 2382591"/>
              <a:gd name="connsiteX7" fmla="*/ 296214 w 2137893"/>
              <a:gd name="connsiteY7" fmla="*/ 914400 h 2382591"/>
              <a:gd name="connsiteX8" fmla="*/ 283335 w 2137893"/>
              <a:gd name="connsiteY8" fmla="*/ 953036 h 2382591"/>
              <a:gd name="connsiteX9" fmla="*/ 270456 w 2137893"/>
              <a:gd name="connsiteY9" fmla="*/ 1545464 h 2382591"/>
              <a:gd name="connsiteX10" fmla="*/ 193183 w 2137893"/>
              <a:gd name="connsiteY10" fmla="*/ 1983346 h 2382591"/>
              <a:gd name="connsiteX11" fmla="*/ 180304 w 2137893"/>
              <a:gd name="connsiteY11" fmla="*/ 2073498 h 2382591"/>
              <a:gd name="connsiteX12" fmla="*/ 90152 w 2137893"/>
              <a:gd name="connsiteY12" fmla="*/ 2189408 h 2382591"/>
              <a:gd name="connsiteX13" fmla="*/ 51516 w 2137893"/>
              <a:gd name="connsiteY13" fmla="*/ 2266681 h 2382591"/>
              <a:gd name="connsiteX14" fmla="*/ 12879 w 2137893"/>
              <a:gd name="connsiteY14" fmla="*/ 2382591 h 2382591"/>
              <a:gd name="connsiteX15" fmla="*/ 0 w 2137893"/>
              <a:gd name="connsiteY15" fmla="*/ 2331076 h 238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37893" h="2382591">
                <a:moveTo>
                  <a:pt x="2137893" y="0"/>
                </a:moveTo>
                <a:cubicBezTo>
                  <a:pt x="1988775" y="149118"/>
                  <a:pt x="2141715" y="10330"/>
                  <a:pt x="1944710" y="141667"/>
                </a:cubicBezTo>
                <a:cubicBezTo>
                  <a:pt x="1680666" y="317697"/>
                  <a:pt x="1811487" y="273794"/>
                  <a:pt x="1493949" y="425002"/>
                </a:cubicBezTo>
                <a:cubicBezTo>
                  <a:pt x="1401819" y="468873"/>
                  <a:pt x="1303510" y="498686"/>
                  <a:pt x="1210614" y="540912"/>
                </a:cubicBezTo>
                <a:cubicBezTo>
                  <a:pt x="1002175" y="635657"/>
                  <a:pt x="798189" y="772784"/>
                  <a:pt x="566671" y="811369"/>
                </a:cubicBezTo>
                <a:cubicBezTo>
                  <a:pt x="515155" y="819955"/>
                  <a:pt x="463456" y="827501"/>
                  <a:pt x="412124" y="837126"/>
                </a:cubicBezTo>
                <a:cubicBezTo>
                  <a:pt x="375164" y="844056"/>
                  <a:pt x="356136" y="851496"/>
                  <a:pt x="321972" y="862884"/>
                </a:cubicBezTo>
                <a:cubicBezTo>
                  <a:pt x="313386" y="880056"/>
                  <a:pt x="303777" y="896753"/>
                  <a:pt x="296214" y="914400"/>
                </a:cubicBezTo>
                <a:cubicBezTo>
                  <a:pt x="290866" y="926878"/>
                  <a:pt x="283889" y="939472"/>
                  <a:pt x="283335" y="953036"/>
                </a:cubicBezTo>
                <a:cubicBezTo>
                  <a:pt x="275279" y="1150394"/>
                  <a:pt x="282055" y="1348282"/>
                  <a:pt x="270456" y="1545464"/>
                </a:cubicBezTo>
                <a:cubicBezTo>
                  <a:pt x="235673" y="2136788"/>
                  <a:pt x="248796" y="1594062"/>
                  <a:pt x="193183" y="1983346"/>
                </a:cubicBezTo>
                <a:cubicBezTo>
                  <a:pt x="188890" y="2013397"/>
                  <a:pt x="191201" y="2045166"/>
                  <a:pt x="180304" y="2073498"/>
                </a:cubicBezTo>
                <a:cubicBezTo>
                  <a:pt x="161048" y="2123564"/>
                  <a:pt x="125755" y="2153805"/>
                  <a:pt x="90152" y="2189408"/>
                </a:cubicBezTo>
                <a:cubicBezTo>
                  <a:pt x="57780" y="2286523"/>
                  <a:pt x="101447" y="2166817"/>
                  <a:pt x="51516" y="2266681"/>
                </a:cubicBezTo>
                <a:cubicBezTo>
                  <a:pt x="27267" y="2315179"/>
                  <a:pt x="25177" y="2333402"/>
                  <a:pt x="12879" y="2382591"/>
                </a:cubicBezTo>
                <a:lnTo>
                  <a:pt x="0" y="2331076"/>
                </a:lnTo>
              </a:path>
            </a:pathLst>
          </a:custGeom>
          <a:noFill/>
          <a:ln w="28575">
            <a:solidFill>
              <a:schemeClr val="bg2">
                <a:lumMod val="40000"/>
                <a:lumOff val="60000"/>
              </a:schemeClr>
            </a:solidFill>
            <a:prstDash val="lgDash"/>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53537940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80">
                                          <p:stCondLst>
                                            <p:cond delay="0"/>
                                          </p:stCondLst>
                                        </p:cTn>
                                        <p:tgtEl>
                                          <p:spTgt spid="12"/>
                                        </p:tgtEl>
                                      </p:cBhvr>
                                    </p:animEffect>
                                    <p:anim calcmode="lin" valueType="num">
                                      <p:cBhvr>
                                        <p:cTn id="4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4" dur="26">
                                          <p:stCondLst>
                                            <p:cond delay="650"/>
                                          </p:stCondLst>
                                        </p:cTn>
                                        <p:tgtEl>
                                          <p:spTgt spid="12"/>
                                        </p:tgtEl>
                                      </p:cBhvr>
                                      <p:to x="100000" y="60000"/>
                                    </p:animScale>
                                    <p:animScale>
                                      <p:cBhvr>
                                        <p:cTn id="55" dur="166" decel="50000">
                                          <p:stCondLst>
                                            <p:cond delay="676"/>
                                          </p:stCondLst>
                                        </p:cTn>
                                        <p:tgtEl>
                                          <p:spTgt spid="12"/>
                                        </p:tgtEl>
                                      </p:cBhvr>
                                      <p:to x="100000" y="100000"/>
                                    </p:animScale>
                                    <p:animScale>
                                      <p:cBhvr>
                                        <p:cTn id="56" dur="26">
                                          <p:stCondLst>
                                            <p:cond delay="1312"/>
                                          </p:stCondLst>
                                        </p:cTn>
                                        <p:tgtEl>
                                          <p:spTgt spid="12"/>
                                        </p:tgtEl>
                                      </p:cBhvr>
                                      <p:to x="100000" y="80000"/>
                                    </p:animScale>
                                    <p:animScale>
                                      <p:cBhvr>
                                        <p:cTn id="57" dur="166" decel="50000">
                                          <p:stCondLst>
                                            <p:cond delay="1338"/>
                                          </p:stCondLst>
                                        </p:cTn>
                                        <p:tgtEl>
                                          <p:spTgt spid="12"/>
                                        </p:tgtEl>
                                      </p:cBhvr>
                                      <p:to x="100000" y="100000"/>
                                    </p:animScale>
                                    <p:animScale>
                                      <p:cBhvr>
                                        <p:cTn id="58" dur="26">
                                          <p:stCondLst>
                                            <p:cond delay="1642"/>
                                          </p:stCondLst>
                                        </p:cTn>
                                        <p:tgtEl>
                                          <p:spTgt spid="12"/>
                                        </p:tgtEl>
                                      </p:cBhvr>
                                      <p:to x="100000" y="90000"/>
                                    </p:animScale>
                                    <p:animScale>
                                      <p:cBhvr>
                                        <p:cTn id="59" dur="166" decel="50000">
                                          <p:stCondLst>
                                            <p:cond delay="1668"/>
                                          </p:stCondLst>
                                        </p:cTn>
                                        <p:tgtEl>
                                          <p:spTgt spid="12"/>
                                        </p:tgtEl>
                                      </p:cBhvr>
                                      <p:to x="100000" y="100000"/>
                                    </p:animScale>
                                    <p:animScale>
                                      <p:cBhvr>
                                        <p:cTn id="60" dur="26">
                                          <p:stCondLst>
                                            <p:cond delay="1808"/>
                                          </p:stCondLst>
                                        </p:cTn>
                                        <p:tgtEl>
                                          <p:spTgt spid="12"/>
                                        </p:tgtEl>
                                      </p:cBhvr>
                                      <p:to x="100000" y="95000"/>
                                    </p:animScale>
                                    <p:animScale>
                                      <p:cBhvr>
                                        <p:cTn id="61" dur="166" decel="50000">
                                          <p:stCondLst>
                                            <p:cond delay="1834"/>
                                          </p:stCondLst>
                                        </p:cTn>
                                        <p:tgtEl>
                                          <p:spTgt spid="12"/>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down)">
                                      <p:cBhvr>
                                        <p:cTn id="66" dur="580">
                                          <p:stCondLst>
                                            <p:cond delay="0"/>
                                          </p:stCondLst>
                                        </p:cTn>
                                        <p:tgtEl>
                                          <p:spTgt spid="4"/>
                                        </p:tgtEl>
                                      </p:cBhvr>
                                    </p:animEffect>
                                    <p:anim calcmode="lin" valueType="num">
                                      <p:cBhvr>
                                        <p:cTn id="6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72" dur="26">
                                          <p:stCondLst>
                                            <p:cond delay="650"/>
                                          </p:stCondLst>
                                        </p:cTn>
                                        <p:tgtEl>
                                          <p:spTgt spid="4"/>
                                        </p:tgtEl>
                                      </p:cBhvr>
                                      <p:to x="100000" y="60000"/>
                                    </p:animScale>
                                    <p:animScale>
                                      <p:cBhvr>
                                        <p:cTn id="73" dur="166" decel="50000">
                                          <p:stCondLst>
                                            <p:cond delay="676"/>
                                          </p:stCondLst>
                                        </p:cTn>
                                        <p:tgtEl>
                                          <p:spTgt spid="4"/>
                                        </p:tgtEl>
                                      </p:cBhvr>
                                      <p:to x="100000" y="100000"/>
                                    </p:animScale>
                                    <p:animScale>
                                      <p:cBhvr>
                                        <p:cTn id="74" dur="26">
                                          <p:stCondLst>
                                            <p:cond delay="1312"/>
                                          </p:stCondLst>
                                        </p:cTn>
                                        <p:tgtEl>
                                          <p:spTgt spid="4"/>
                                        </p:tgtEl>
                                      </p:cBhvr>
                                      <p:to x="100000" y="80000"/>
                                    </p:animScale>
                                    <p:animScale>
                                      <p:cBhvr>
                                        <p:cTn id="75" dur="166" decel="50000">
                                          <p:stCondLst>
                                            <p:cond delay="1338"/>
                                          </p:stCondLst>
                                        </p:cTn>
                                        <p:tgtEl>
                                          <p:spTgt spid="4"/>
                                        </p:tgtEl>
                                      </p:cBhvr>
                                      <p:to x="100000" y="100000"/>
                                    </p:animScale>
                                    <p:animScale>
                                      <p:cBhvr>
                                        <p:cTn id="76" dur="26">
                                          <p:stCondLst>
                                            <p:cond delay="1642"/>
                                          </p:stCondLst>
                                        </p:cTn>
                                        <p:tgtEl>
                                          <p:spTgt spid="4"/>
                                        </p:tgtEl>
                                      </p:cBhvr>
                                      <p:to x="100000" y="90000"/>
                                    </p:animScale>
                                    <p:animScale>
                                      <p:cBhvr>
                                        <p:cTn id="77" dur="166" decel="50000">
                                          <p:stCondLst>
                                            <p:cond delay="1668"/>
                                          </p:stCondLst>
                                        </p:cTn>
                                        <p:tgtEl>
                                          <p:spTgt spid="4"/>
                                        </p:tgtEl>
                                      </p:cBhvr>
                                      <p:to x="100000" y="100000"/>
                                    </p:animScale>
                                    <p:animScale>
                                      <p:cBhvr>
                                        <p:cTn id="78" dur="26">
                                          <p:stCondLst>
                                            <p:cond delay="1808"/>
                                          </p:stCondLst>
                                        </p:cTn>
                                        <p:tgtEl>
                                          <p:spTgt spid="4"/>
                                        </p:tgtEl>
                                      </p:cBhvr>
                                      <p:to x="100000" y="95000"/>
                                    </p:animScale>
                                    <p:animScale>
                                      <p:cBhvr>
                                        <p:cTn id="79"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z="4000" dirty="0" smtClean="0">
                <a:cs typeface="Mitra" panose="00000400000000000000" pitchFamily="2" charset="-78"/>
              </a:rPr>
              <a:t>4-3 </a:t>
            </a:r>
            <a:r>
              <a:rPr lang="fa-IR" sz="4400" dirty="0">
                <a:cs typeface="2  Lotus" panose="00000400000000000000" pitchFamily="2" charset="-78"/>
              </a:rPr>
              <a:t>انیشتین پیشنهاد اسراییل برای ریاست جمهوری را </a:t>
            </a:r>
            <a:r>
              <a:rPr lang="fa-IR" sz="4400" dirty="0" smtClean="0">
                <a:cs typeface="2  Lotus" panose="00000400000000000000" pitchFamily="2" charset="-78"/>
              </a:rPr>
              <a:t>نپذیرفت.</a:t>
            </a:r>
          </a:p>
          <a:p>
            <a:r>
              <a:rPr lang="fa-IR" sz="4000" dirty="0" smtClean="0">
                <a:cs typeface="Mitra" panose="00000400000000000000" pitchFamily="2" charset="-78"/>
              </a:rPr>
              <a:t>4-4 </a:t>
            </a:r>
            <a:r>
              <a:rPr lang="fa-IR" sz="4000" dirty="0" smtClean="0">
                <a:cs typeface="2  Badr" panose="00000400000000000000" pitchFamily="2" charset="-78"/>
              </a:rPr>
              <a:t>تحریم اتحادیه ملی دانشجویان انگلیس</a:t>
            </a:r>
            <a:r>
              <a:rPr lang="fa-IR" sz="4000" dirty="0" smtClean="0">
                <a:cs typeface="Mitra" panose="00000400000000000000" pitchFamily="2" charset="-78"/>
              </a:rPr>
              <a:t>.</a:t>
            </a:r>
            <a:r>
              <a:rPr lang="fa-IR" dirty="0">
                <a:cs typeface="Mitra" panose="00000400000000000000" pitchFamily="2" charset="-78"/>
              </a:rPr>
              <a:t/>
            </a:r>
            <a:br>
              <a:rPr lang="fa-IR" dirty="0">
                <a:cs typeface="Mitra" panose="00000400000000000000" pitchFamily="2" charset="-78"/>
              </a:rPr>
            </a:br>
            <a:endParaRPr lang="fa-IR" dirty="0">
              <a:cs typeface="Mitra"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210800" y="3523350"/>
            <a:ext cx="1981200" cy="2047875"/>
          </a:xfrm>
          <a:prstGeom prst="rect">
            <a:avLst/>
          </a:prstGeom>
        </p:spPr>
      </p:pic>
      <p:sp>
        <p:nvSpPr>
          <p:cNvPr id="5" name="Freeform 4"/>
          <p:cNvSpPr/>
          <p:nvPr/>
        </p:nvSpPr>
        <p:spPr>
          <a:xfrm>
            <a:off x="7727324" y="2143071"/>
            <a:ext cx="1280097" cy="548614"/>
          </a:xfrm>
          <a:custGeom>
            <a:avLst/>
            <a:gdLst>
              <a:gd name="connsiteX0" fmla="*/ 0 w 1120462"/>
              <a:gd name="connsiteY0" fmla="*/ 283336 h 592428"/>
              <a:gd name="connsiteX1" fmla="*/ 90152 w 1120462"/>
              <a:gd name="connsiteY1" fmla="*/ 180305 h 592428"/>
              <a:gd name="connsiteX2" fmla="*/ 128789 w 1120462"/>
              <a:gd name="connsiteY2" fmla="*/ 154547 h 592428"/>
              <a:gd name="connsiteX3" fmla="*/ 167425 w 1120462"/>
              <a:gd name="connsiteY3" fmla="*/ 77274 h 592428"/>
              <a:gd name="connsiteX4" fmla="*/ 244698 w 1120462"/>
              <a:gd name="connsiteY4" fmla="*/ 51516 h 592428"/>
              <a:gd name="connsiteX5" fmla="*/ 283335 w 1120462"/>
              <a:gd name="connsiteY5" fmla="*/ 25758 h 592428"/>
              <a:gd name="connsiteX6" fmla="*/ 425003 w 1120462"/>
              <a:gd name="connsiteY6" fmla="*/ 0 h 592428"/>
              <a:gd name="connsiteX7" fmla="*/ 965915 w 1120462"/>
              <a:gd name="connsiteY7" fmla="*/ 12879 h 592428"/>
              <a:gd name="connsiteX8" fmla="*/ 1030310 w 1120462"/>
              <a:gd name="connsiteY8" fmla="*/ 77274 h 592428"/>
              <a:gd name="connsiteX9" fmla="*/ 1068946 w 1120462"/>
              <a:gd name="connsiteY9" fmla="*/ 90152 h 592428"/>
              <a:gd name="connsiteX10" fmla="*/ 1094704 w 1120462"/>
              <a:gd name="connsiteY10" fmla="*/ 193183 h 592428"/>
              <a:gd name="connsiteX11" fmla="*/ 1120462 w 1120462"/>
              <a:gd name="connsiteY11" fmla="*/ 270457 h 592428"/>
              <a:gd name="connsiteX12" fmla="*/ 1094704 w 1120462"/>
              <a:gd name="connsiteY12" fmla="*/ 463640 h 592428"/>
              <a:gd name="connsiteX13" fmla="*/ 1068946 w 1120462"/>
              <a:gd name="connsiteY13" fmla="*/ 502276 h 592428"/>
              <a:gd name="connsiteX14" fmla="*/ 991673 w 1120462"/>
              <a:gd name="connsiteY14" fmla="*/ 528034 h 592428"/>
              <a:gd name="connsiteX15" fmla="*/ 953037 w 1120462"/>
              <a:gd name="connsiteY15" fmla="*/ 540913 h 592428"/>
              <a:gd name="connsiteX16" fmla="*/ 914400 w 1120462"/>
              <a:gd name="connsiteY16" fmla="*/ 566671 h 592428"/>
              <a:gd name="connsiteX17" fmla="*/ 798490 w 1120462"/>
              <a:gd name="connsiteY17" fmla="*/ 592428 h 592428"/>
              <a:gd name="connsiteX18" fmla="*/ 399245 w 1120462"/>
              <a:gd name="connsiteY18" fmla="*/ 579550 h 592428"/>
              <a:gd name="connsiteX19" fmla="*/ 321972 w 1120462"/>
              <a:gd name="connsiteY19" fmla="*/ 553792 h 592428"/>
              <a:gd name="connsiteX20" fmla="*/ 154546 w 1120462"/>
              <a:gd name="connsiteY20" fmla="*/ 528034 h 592428"/>
              <a:gd name="connsiteX21" fmla="*/ 115910 w 1120462"/>
              <a:gd name="connsiteY21" fmla="*/ 515155 h 592428"/>
              <a:gd name="connsiteX22" fmla="*/ 25758 w 1120462"/>
              <a:gd name="connsiteY22" fmla="*/ 502276 h 592428"/>
              <a:gd name="connsiteX23" fmla="*/ 12879 w 1120462"/>
              <a:gd name="connsiteY23" fmla="*/ 450761 h 592428"/>
              <a:gd name="connsiteX24" fmla="*/ 0 w 1120462"/>
              <a:gd name="connsiteY24" fmla="*/ 425003 h 59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20462" h="592428">
                <a:moveTo>
                  <a:pt x="0" y="283336"/>
                </a:moveTo>
                <a:cubicBezTo>
                  <a:pt x="27839" y="248536"/>
                  <a:pt x="55303" y="209345"/>
                  <a:pt x="90152" y="180305"/>
                </a:cubicBezTo>
                <a:cubicBezTo>
                  <a:pt x="102043" y="170396"/>
                  <a:pt x="115910" y="163133"/>
                  <a:pt x="128789" y="154547"/>
                </a:cubicBezTo>
                <a:cubicBezTo>
                  <a:pt x="135806" y="133496"/>
                  <a:pt x="146402" y="90414"/>
                  <a:pt x="167425" y="77274"/>
                </a:cubicBezTo>
                <a:cubicBezTo>
                  <a:pt x="190449" y="62884"/>
                  <a:pt x="222107" y="66577"/>
                  <a:pt x="244698" y="51516"/>
                </a:cubicBezTo>
                <a:cubicBezTo>
                  <a:pt x="257577" y="42930"/>
                  <a:pt x="268842" y="31193"/>
                  <a:pt x="283335" y="25758"/>
                </a:cubicBezTo>
                <a:cubicBezTo>
                  <a:pt x="297736" y="20358"/>
                  <a:pt x="416323" y="1447"/>
                  <a:pt x="425003" y="0"/>
                </a:cubicBezTo>
                <a:cubicBezTo>
                  <a:pt x="605307" y="4293"/>
                  <a:pt x="785959" y="882"/>
                  <a:pt x="965915" y="12879"/>
                </a:cubicBezTo>
                <a:cubicBezTo>
                  <a:pt x="1008065" y="15689"/>
                  <a:pt x="1005332" y="57292"/>
                  <a:pt x="1030310" y="77274"/>
                </a:cubicBezTo>
                <a:cubicBezTo>
                  <a:pt x="1040910" y="85754"/>
                  <a:pt x="1056067" y="85859"/>
                  <a:pt x="1068946" y="90152"/>
                </a:cubicBezTo>
                <a:cubicBezTo>
                  <a:pt x="1077532" y="124496"/>
                  <a:pt x="1083509" y="159599"/>
                  <a:pt x="1094704" y="193183"/>
                </a:cubicBezTo>
                <a:lnTo>
                  <a:pt x="1120462" y="270457"/>
                </a:lnTo>
                <a:cubicBezTo>
                  <a:pt x="1118540" y="291596"/>
                  <a:pt x="1114395" y="417695"/>
                  <a:pt x="1094704" y="463640"/>
                </a:cubicBezTo>
                <a:cubicBezTo>
                  <a:pt x="1088607" y="477867"/>
                  <a:pt x="1082072" y="494073"/>
                  <a:pt x="1068946" y="502276"/>
                </a:cubicBezTo>
                <a:cubicBezTo>
                  <a:pt x="1045922" y="516666"/>
                  <a:pt x="1017431" y="519448"/>
                  <a:pt x="991673" y="528034"/>
                </a:cubicBezTo>
                <a:cubicBezTo>
                  <a:pt x="978794" y="532327"/>
                  <a:pt x="964332" y="533383"/>
                  <a:pt x="953037" y="540913"/>
                </a:cubicBezTo>
                <a:cubicBezTo>
                  <a:pt x="940158" y="549499"/>
                  <a:pt x="928245" y="559749"/>
                  <a:pt x="914400" y="566671"/>
                </a:cubicBezTo>
                <a:cubicBezTo>
                  <a:pt x="882694" y="582524"/>
                  <a:pt x="828171" y="587481"/>
                  <a:pt x="798490" y="592428"/>
                </a:cubicBezTo>
                <a:cubicBezTo>
                  <a:pt x="665408" y="588135"/>
                  <a:pt x="531960" y="590311"/>
                  <a:pt x="399245" y="579550"/>
                </a:cubicBezTo>
                <a:cubicBezTo>
                  <a:pt x="372183" y="577356"/>
                  <a:pt x="348166" y="560936"/>
                  <a:pt x="321972" y="553792"/>
                </a:cubicBezTo>
                <a:cubicBezTo>
                  <a:pt x="272050" y="540177"/>
                  <a:pt x="202753" y="534060"/>
                  <a:pt x="154546" y="528034"/>
                </a:cubicBezTo>
                <a:cubicBezTo>
                  <a:pt x="141667" y="523741"/>
                  <a:pt x="129222" y="517817"/>
                  <a:pt x="115910" y="515155"/>
                </a:cubicBezTo>
                <a:cubicBezTo>
                  <a:pt x="86144" y="509202"/>
                  <a:pt x="51500" y="518364"/>
                  <a:pt x="25758" y="502276"/>
                </a:cubicBezTo>
                <a:cubicBezTo>
                  <a:pt x="10748" y="492895"/>
                  <a:pt x="18476" y="467553"/>
                  <a:pt x="12879" y="450761"/>
                </a:cubicBezTo>
                <a:cubicBezTo>
                  <a:pt x="9843" y="441654"/>
                  <a:pt x="4293" y="433589"/>
                  <a:pt x="0" y="425003"/>
                </a:cubicBezTo>
              </a:path>
            </a:pathLst>
          </a:cu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1" anchor="ctr"/>
          <a:lstStyle/>
          <a:p>
            <a:pPr algn="ctr"/>
            <a:endParaRPr lang="fa-IR"/>
          </a:p>
        </p:txBody>
      </p:sp>
      <p:sp>
        <p:nvSpPr>
          <p:cNvPr id="6" name="Freeform 5"/>
          <p:cNvSpPr/>
          <p:nvPr/>
        </p:nvSpPr>
        <p:spPr>
          <a:xfrm flipV="1">
            <a:off x="9168368" y="2659536"/>
            <a:ext cx="2126404" cy="676092"/>
          </a:xfrm>
          <a:custGeom>
            <a:avLst/>
            <a:gdLst>
              <a:gd name="connsiteX0" fmla="*/ 115910 w 115910"/>
              <a:gd name="connsiteY0" fmla="*/ 0 h 309093"/>
              <a:gd name="connsiteX1" fmla="*/ 90152 w 115910"/>
              <a:gd name="connsiteY1" fmla="*/ 154547 h 309093"/>
              <a:gd name="connsiteX2" fmla="*/ 51516 w 115910"/>
              <a:gd name="connsiteY2" fmla="*/ 193183 h 309093"/>
              <a:gd name="connsiteX3" fmla="*/ 25758 w 115910"/>
              <a:gd name="connsiteY3" fmla="*/ 270456 h 309093"/>
              <a:gd name="connsiteX4" fmla="*/ 0 w 115910"/>
              <a:gd name="connsiteY4" fmla="*/ 309093 h 30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910" h="309093">
                <a:moveTo>
                  <a:pt x="115910" y="0"/>
                </a:moveTo>
                <a:cubicBezTo>
                  <a:pt x="115811" y="795"/>
                  <a:pt x="103767" y="130721"/>
                  <a:pt x="90152" y="154547"/>
                </a:cubicBezTo>
                <a:cubicBezTo>
                  <a:pt x="81116" y="170361"/>
                  <a:pt x="64395" y="180304"/>
                  <a:pt x="51516" y="193183"/>
                </a:cubicBezTo>
                <a:cubicBezTo>
                  <a:pt x="42930" y="218941"/>
                  <a:pt x="40819" y="247865"/>
                  <a:pt x="25758" y="270456"/>
                </a:cubicBezTo>
                <a:lnTo>
                  <a:pt x="0" y="309093"/>
                </a:lnTo>
              </a:path>
            </a:pathLst>
          </a:custGeom>
          <a:noFill/>
          <a:ln w="28575">
            <a:solidFill>
              <a:srgbClr val="FF0000"/>
            </a:solidFill>
            <a:prstDash val="lgDash"/>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V="1">
            <a:off x="5743153" y="4282548"/>
            <a:ext cx="3108007" cy="173987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6149" y="4521753"/>
            <a:ext cx="2245233" cy="1347140"/>
          </a:xfrm>
          <a:prstGeom prst="rect">
            <a:avLst/>
          </a:prstGeom>
        </p:spPr>
      </p:pic>
    </p:spTree>
    <p:extLst>
      <p:ext uri="{BB962C8B-B14F-4D97-AF65-F5344CB8AC3E}">
        <p14:creationId xmlns:p14="http://schemas.microsoft.com/office/powerpoint/2010/main" val="35775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155" y="609034"/>
            <a:ext cx="10449060" cy="2387600"/>
          </a:xfrm>
        </p:spPr>
        <p:txBody>
          <a:bodyPr>
            <a:noAutofit/>
          </a:bodyPr>
          <a:lstStyle/>
          <a:p>
            <a:pPr algn="ctr"/>
            <a:r>
              <a:rPr lang="fa-IR" sz="4800" dirty="0">
                <a:latin typeface="Adobe Arabic" panose="02040503050201020203" pitchFamily="18" charset="-78"/>
                <a:cs typeface="Adobe Arabic" panose="02040503050201020203" pitchFamily="18" charset="-78"/>
              </a:rPr>
              <a:t>انشاءالله تا 25 سال دیگر به توفیق الهی چیزی به نام رژیم صهیونیستی وجود نخواهد داشت.</a:t>
            </a:r>
            <a:r>
              <a:rPr lang="en-US" sz="4800" dirty="0">
                <a:latin typeface="Adobe Arabic" panose="02040503050201020203" pitchFamily="18" charset="-78"/>
                <a:cs typeface="Adobe Arabic" panose="02040503050201020203" pitchFamily="18" charset="-78"/>
              </a:rPr>
              <a:t/>
            </a:r>
            <a:br>
              <a:rPr lang="en-US" sz="4800" dirty="0">
                <a:latin typeface="Adobe Arabic" panose="02040503050201020203" pitchFamily="18" charset="-78"/>
                <a:cs typeface="Adobe Arabic" panose="02040503050201020203" pitchFamily="18" charset="-78"/>
              </a:rPr>
            </a:br>
            <a:endParaRPr lang="fa-IR" sz="4800" dirty="0">
              <a:latin typeface="Adobe Arabic" panose="02040503050201020203" pitchFamily="18" charset="-78"/>
              <a:cs typeface="Adobe Arabic" panose="02040503050201020203"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2100" y="2379741"/>
            <a:ext cx="3963024" cy="396302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4476" y="2662524"/>
            <a:ext cx="2674986" cy="361510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115" y="2662524"/>
            <a:ext cx="2573634" cy="3641604"/>
          </a:xfrm>
          <a:prstGeom prst="rect">
            <a:avLst/>
          </a:prstGeom>
        </p:spPr>
      </p:pic>
    </p:spTree>
    <p:extLst>
      <p:ext uri="{BB962C8B-B14F-4D97-AF65-F5344CB8AC3E}">
        <p14:creationId xmlns:p14="http://schemas.microsoft.com/office/powerpoint/2010/main" val="339629319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0289" y="4005329"/>
            <a:ext cx="9740721" cy="2530699"/>
          </a:xfrm>
        </p:spPr>
        <p:txBody>
          <a:bodyPr>
            <a:noAutofit/>
          </a:bodyPr>
          <a:lstStyle/>
          <a:p>
            <a:pPr algn="r" rtl="1"/>
            <a:r>
              <a:rPr lang="fa-IR" sz="4200" dirty="0">
                <a:latin typeface="Adobe Arabic" panose="02040503050201020203" pitchFamily="18" charset="-78"/>
                <a:cs typeface="2  Mitra" panose="00000400000000000000" pitchFamily="2" charset="-78"/>
              </a:rPr>
              <a:t>5.تحریم ورزشی: </a:t>
            </a:r>
            <a:r>
              <a:rPr lang="en-US" sz="4200" dirty="0">
                <a:latin typeface="Adobe Arabic" panose="02040503050201020203" pitchFamily="18" charset="-78"/>
                <a:cs typeface="2  Mitra" panose="00000400000000000000" pitchFamily="2" charset="-78"/>
              </a:rPr>
              <a:t/>
            </a:r>
            <a:br>
              <a:rPr lang="en-US" sz="4200" dirty="0">
                <a:latin typeface="Adobe Arabic" panose="02040503050201020203" pitchFamily="18" charset="-78"/>
                <a:cs typeface="2  Mitra" panose="00000400000000000000" pitchFamily="2" charset="-78"/>
              </a:rPr>
            </a:br>
            <a:r>
              <a:rPr lang="fa-IR" sz="4200" dirty="0">
                <a:latin typeface="Adobe Arabic" panose="02040503050201020203" pitchFamily="18" charset="-78"/>
                <a:cs typeface="2  Mitra" panose="00000400000000000000" pitchFamily="2" charset="-78"/>
              </a:rPr>
              <a:t>1.شرکت </a:t>
            </a:r>
            <a:r>
              <a:rPr lang="en-US" sz="4200" dirty="0">
                <a:latin typeface="Adobe Arabic" panose="02040503050201020203" pitchFamily="18" charset="-78"/>
                <a:cs typeface="2  Mitra" panose="00000400000000000000" pitchFamily="2" charset="-78"/>
              </a:rPr>
              <a:t>REEBOK </a:t>
            </a:r>
            <a:r>
              <a:rPr lang="fa-IR" sz="4200" dirty="0" smtClean="0">
                <a:latin typeface="Adobe Arabic" panose="02040503050201020203" pitchFamily="18" charset="-78"/>
                <a:cs typeface="2  Mitra" panose="00000400000000000000" pitchFamily="2" charset="-78"/>
              </a:rPr>
              <a:t> زیر </a:t>
            </a:r>
            <a:r>
              <a:rPr lang="fa-IR" sz="4200" dirty="0">
                <a:latin typeface="Adobe Arabic" panose="02040503050201020203" pitchFamily="18" charset="-78"/>
                <a:cs typeface="2  Mitra" panose="00000400000000000000" pitchFamily="2" charset="-78"/>
              </a:rPr>
              <a:t>مجموعه آدیداس پیشنهاد اسراییل برای ساخت کفش با آرم اسراییل68 را رد کرد.</a:t>
            </a:r>
            <a:r>
              <a:rPr lang="en-US" sz="4200" dirty="0">
                <a:latin typeface="Adobe Arabic" panose="02040503050201020203" pitchFamily="18" charset="-78"/>
                <a:cs typeface="2  Mitra" panose="00000400000000000000" pitchFamily="2" charset="-78"/>
              </a:rPr>
              <a:t/>
            </a:r>
            <a:br>
              <a:rPr lang="en-US" sz="4200" dirty="0">
                <a:latin typeface="Adobe Arabic" panose="02040503050201020203" pitchFamily="18" charset="-78"/>
                <a:cs typeface="2  Mitra" panose="00000400000000000000" pitchFamily="2" charset="-78"/>
              </a:rPr>
            </a:br>
            <a:r>
              <a:rPr lang="fa-IR" sz="4200" dirty="0">
                <a:latin typeface="Adobe Arabic" panose="02040503050201020203" pitchFamily="18" charset="-78"/>
                <a:cs typeface="2  Mitra" panose="00000400000000000000" pitchFamily="2" charset="-78"/>
              </a:rPr>
              <a:t> 2.تحریم برگزاری جام یوفا زیر 21 سال در اسراییل</a:t>
            </a:r>
            <a:r>
              <a:rPr lang="en-US" sz="4200" dirty="0">
                <a:latin typeface="Adobe Arabic" panose="02040503050201020203" pitchFamily="18" charset="-78"/>
                <a:cs typeface="2  Mitra" panose="00000400000000000000" pitchFamily="2" charset="-78"/>
              </a:rPr>
              <a:t/>
            </a:r>
            <a:br>
              <a:rPr lang="en-US" sz="4200" dirty="0">
                <a:latin typeface="Adobe Arabic" panose="02040503050201020203" pitchFamily="18" charset="-78"/>
                <a:cs typeface="2  Mitra" panose="00000400000000000000" pitchFamily="2" charset="-78"/>
              </a:rPr>
            </a:br>
            <a:r>
              <a:rPr lang="fa-IR" sz="4200" dirty="0">
                <a:latin typeface="Adobe Arabic" panose="02040503050201020203" pitchFamily="18" charset="-78"/>
                <a:cs typeface="2  Mitra" panose="00000400000000000000" pitchFamily="2" charset="-78"/>
              </a:rPr>
              <a:t> 3.تحریم ایران در میدان های ورزشی</a:t>
            </a:r>
            <a:r>
              <a:rPr lang="en-US" sz="4200" dirty="0">
                <a:latin typeface="Adobe Arabic" panose="02040503050201020203" pitchFamily="18" charset="-78"/>
                <a:cs typeface="2  Mitra" panose="00000400000000000000" pitchFamily="2" charset="-78"/>
              </a:rPr>
              <a:t/>
            </a:r>
            <a:br>
              <a:rPr lang="en-US" sz="4200" dirty="0">
                <a:latin typeface="Adobe Arabic" panose="02040503050201020203" pitchFamily="18" charset="-78"/>
                <a:cs typeface="2  Mitra" panose="00000400000000000000" pitchFamily="2" charset="-78"/>
              </a:rPr>
            </a:br>
            <a:r>
              <a:rPr lang="fa-IR" sz="4200" dirty="0">
                <a:latin typeface="Adobe Arabic" panose="02040503050201020203" pitchFamily="18" charset="-78"/>
                <a:cs typeface="2  Mitra" panose="00000400000000000000" pitchFamily="2" charset="-78"/>
              </a:rPr>
              <a:t> 4.عضویت تیم فوتبال اسراییل در فدراسیون اروپا:پاسکال بونیفاس رییس موسسه روابط بین الملل اتحادیه </a:t>
            </a:r>
            <a:r>
              <a:rPr lang="fa-IR" sz="4200" dirty="0" smtClean="0">
                <a:latin typeface="Adobe Arabic" panose="02040503050201020203" pitchFamily="18" charset="-78"/>
                <a:cs typeface="2  Mitra" panose="00000400000000000000" pitchFamily="2" charset="-78"/>
              </a:rPr>
              <a:t>اروپا </a:t>
            </a:r>
            <a:r>
              <a:rPr lang="fa-IR" sz="4200" dirty="0">
                <a:latin typeface="Adobe Arabic" panose="02040503050201020203" pitchFamily="18" charset="-78"/>
                <a:cs typeface="2  Mitra" panose="00000400000000000000" pitchFamily="2" charset="-78"/>
              </a:rPr>
              <a:t>در این مورد گفته است چون تیم های آسیا و اعراب با او بازی </a:t>
            </a:r>
            <a:r>
              <a:rPr lang="fa-IR" sz="4200" dirty="0" smtClean="0">
                <a:latin typeface="Adobe Arabic" panose="02040503050201020203" pitchFamily="18" charset="-78"/>
                <a:cs typeface="2  Mitra" panose="00000400000000000000" pitchFamily="2" charset="-78"/>
              </a:rPr>
              <a:t>نمی کنند</a:t>
            </a:r>
            <a:r>
              <a:rPr lang="fa-IR" sz="4200" dirty="0">
                <a:latin typeface="Adobe Arabic" panose="02040503050201020203" pitchFamily="18" charset="-78"/>
                <a:cs typeface="2  Mitra" panose="00000400000000000000" pitchFamily="2" charset="-78"/>
              </a:rPr>
              <a:t>.</a:t>
            </a:r>
            <a:r>
              <a:rPr lang="en-US" sz="4200" dirty="0">
                <a:latin typeface="Adobe Arabic" panose="02040503050201020203" pitchFamily="18" charset="-78"/>
                <a:cs typeface="2  Mitra" panose="00000400000000000000" pitchFamily="2" charset="-78"/>
              </a:rPr>
              <a:t/>
            </a:r>
            <a:br>
              <a:rPr lang="en-US" sz="4200" dirty="0">
                <a:latin typeface="Adobe Arabic" panose="02040503050201020203" pitchFamily="18" charset="-78"/>
                <a:cs typeface="2  Mitra" panose="00000400000000000000" pitchFamily="2" charset="-78"/>
              </a:rPr>
            </a:br>
            <a:endParaRPr lang="fa-IR" sz="4200" dirty="0">
              <a:latin typeface="Adobe Arabic" panose="02040503050201020203" pitchFamily="18" charset="-78"/>
              <a:cs typeface="2  Mitra" panose="00000400000000000000" pitchFamily="2" charset="-78"/>
            </a:endParaRPr>
          </a:p>
        </p:txBody>
      </p:sp>
      <p:sp>
        <p:nvSpPr>
          <p:cNvPr id="4" name="Freeform 18"/>
          <p:cNvSpPr>
            <a:spLocks noChangeArrowheads="1"/>
          </p:cNvSpPr>
          <p:nvPr/>
        </p:nvSpPr>
        <p:spPr bwMode="auto">
          <a:xfrm>
            <a:off x="9444507" y="247882"/>
            <a:ext cx="562898" cy="575733"/>
          </a:xfrm>
          <a:custGeom>
            <a:avLst/>
            <a:gdLst>
              <a:gd name="T0" fmla="*/ 593 w 601"/>
              <a:gd name="T1" fmla="*/ 240 h 601"/>
              <a:gd name="T2" fmla="*/ 551 w 601"/>
              <a:gd name="T3" fmla="*/ 134 h 601"/>
              <a:gd name="T4" fmla="*/ 473 w 601"/>
              <a:gd name="T5" fmla="*/ 49 h 601"/>
              <a:gd name="T6" fmla="*/ 360 w 601"/>
              <a:gd name="T7" fmla="*/ 7 h 601"/>
              <a:gd name="T8" fmla="*/ 240 w 601"/>
              <a:gd name="T9" fmla="*/ 7 h 601"/>
              <a:gd name="T10" fmla="*/ 134 w 601"/>
              <a:gd name="T11" fmla="*/ 49 h 601"/>
              <a:gd name="T12" fmla="*/ 49 w 601"/>
              <a:gd name="T13" fmla="*/ 134 h 601"/>
              <a:gd name="T14" fmla="*/ 7 w 601"/>
              <a:gd name="T15" fmla="*/ 240 h 601"/>
              <a:gd name="T16" fmla="*/ 7 w 601"/>
              <a:gd name="T17" fmla="*/ 360 h 601"/>
              <a:gd name="T18" fmla="*/ 49 w 601"/>
              <a:gd name="T19" fmla="*/ 473 h 601"/>
              <a:gd name="T20" fmla="*/ 134 w 601"/>
              <a:gd name="T21" fmla="*/ 551 h 601"/>
              <a:gd name="T22" fmla="*/ 240 w 601"/>
              <a:gd name="T23" fmla="*/ 593 h 601"/>
              <a:gd name="T24" fmla="*/ 360 w 601"/>
              <a:gd name="T25" fmla="*/ 593 h 601"/>
              <a:gd name="T26" fmla="*/ 473 w 601"/>
              <a:gd name="T27" fmla="*/ 551 h 601"/>
              <a:gd name="T28" fmla="*/ 551 w 601"/>
              <a:gd name="T29" fmla="*/ 473 h 601"/>
              <a:gd name="T30" fmla="*/ 593 w 601"/>
              <a:gd name="T31" fmla="*/ 360 h 601"/>
              <a:gd name="T32" fmla="*/ 593 w 601"/>
              <a:gd name="T33" fmla="*/ 240 h 601"/>
              <a:gd name="T34" fmla="*/ 558 w 601"/>
              <a:gd name="T35" fmla="*/ 297 h 601"/>
              <a:gd name="T36" fmla="*/ 374 w 601"/>
              <a:gd name="T37" fmla="*/ 275 h 601"/>
              <a:gd name="T38" fmla="*/ 501 w 601"/>
              <a:gd name="T39" fmla="*/ 141 h 601"/>
              <a:gd name="T40" fmla="*/ 473 w 601"/>
              <a:gd name="T41" fmla="*/ 106 h 601"/>
              <a:gd name="T42" fmla="*/ 339 w 601"/>
              <a:gd name="T43" fmla="*/ 205 h 601"/>
              <a:gd name="T44" fmla="*/ 304 w 601"/>
              <a:gd name="T45" fmla="*/ 42 h 601"/>
              <a:gd name="T46" fmla="*/ 240 w 601"/>
              <a:gd name="T47" fmla="*/ 49 h 601"/>
              <a:gd name="T48" fmla="*/ 190 w 601"/>
              <a:gd name="T49" fmla="*/ 71 h 601"/>
              <a:gd name="T50" fmla="*/ 289 w 601"/>
              <a:gd name="T51" fmla="*/ 219 h 601"/>
              <a:gd name="T52" fmla="*/ 190 w 601"/>
              <a:gd name="T53" fmla="*/ 71 h 601"/>
              <a:gd name="T54" fmla="*/ 42 w 601"/>
              <a:gd name="T55" fmla="*/ 304 h 601"/>
              <a:gd name="T56" fmla="*/ 311 w 601"/>
              <a:gd name="T57" fmla="*/ 254 h 601"/>
              <a:gd name="T58" fmla="*/ 318 w 601"/>
              <a:gd name="T59" fmla="*/ 304 h 601"/>
              <a:gd name="T60" fmla="*/ 113 w 601"/>
              <a:gd name="T61" fmla="*/ 473 h 601"/>
              <a:gd name="T62" fmla="*/ 304 w 601"/>
              <a:gd name="T63" fmla="*/ 558 h 601"/>
              <a:gd name="T64" fmla="*/ 134 w 601"/>
              <a:gd name="T65" fmla="*/ 502 h 601"/>
              <a:gd name="T66" fmla="*/ 346 w 601"/>
              <a:gd name="T67" fmla="*/ 346 h 601"/>
              <a:gd name="T68" fmla="*/ 402 w 601"/>
              <a:gd name="T69" fmla="*/ 537 h 601"/>
              <a:gd name="T70" fmla="*/ 445 w 601"/>
              <a:gd name="T71" fmla="*/ 516 h 601"/>
              <a:gd name="T72" fmla="*/ 395 w 601"/>
              <a:gd name="T73" fmla="*/ 332 h 601"/>
              <a:gd name="T74" fmla="*/ 445 w 601"/>
              <a:gd name="T75" fmla="*/ 516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1" h="601">
                <a:moveTo>
                  <a:pt x="593" y="240"/>
                </a:moveTo>
                <a:lnTo>
                  <a:pt x="593" y="240"/>
                </a:lnTo>
                <a:cubicBezTo>
                  <a:pt x="593" y="219"/>
                  <a:pt x="586" y="205"/>
                  <a:pt x="579" y="184"/>
                </a:cubicBezTo>
                <a:cubicBezTo>
                  <a:pt x="572" y="169"/>
                  <a:pt x="565" y="148"/>
                  <a:pt x="551" y="134"/>
                </a:cubicBezTo>
                <a:cubicBezTo>
                  <a:pt x="544" y="120"/>
                  <a:pt x="530" y="99"/>
                  <a:pt x="515" y="85"/>
                </a:cubicBezTo>
                <a:cubicBezTo>
                  <a:pt x="501" y="78"/>
                  <a:pt x="487" y="63"/>
                  <a:pt x="473" y="49"/>
                </a:cubicBezTo>
                <a:cubicBezTo>
                  <a:pt x="452" y="42"/>
                  <a:pt x="438" y="28"/>
                  <a:pt x="417" y="21"/>
                </a:cubicBezTo>
                <a:cubicBezTo>
                  <a:pt x="402" y="14"/>
                  <a:pt x="381" y="7"/>
                  <a:pt x="360" y="7"/>
                </a:cubicBezTo>
                <a:cubicBezTo>
                  <a:pt x="339" y="0"/>
                  <a:pt x="325" y="0"/>
                  <a:pt x="304" y="0"/>
                </a:cubicBezTo>
                <a:cubicBezTo>
                  <a:pt x="282" y="0"/>
                  <a:pt x="261" y="0"/>
                  <a:pt x="240" y="7"/>
                </a:cubicBezTo>
                <a:cubicBezTo>
                  <a:pt x="219" y="7"/>
                  <a:pt x="204" y="14"/>
                  <a:pt x="183" y="21"/>
                </a:cubicBezTo>
                <a:cubicBezTo>
                  <a:pt x="169" y="28"/>
                  <a:pt x="148" y="42"/>
                  <a:pt x="134" y="49"/>
                </a:cubicBezTo>
                <a:cubicBezTo>
                  <a:pt x="120" y="63"/>
                  <a:pt x="99" y="78"/>
                  <a:pt x="84" y="85"/>
                </a:cubicBezTo>
                <a:cubicBezTo>
                  <a:pt x="77" y="99"/>
                  <a:pt x="63" y="120"/>
                  <a:pt x="49" y="134"/>
                </a:cubicBezTo>
                <a:cubicBezTo>
                  <a:pt x="42" y="148"/>
                  <a:pt x="28" y="169"/>
                  <a:pt x="21" y="184"/>
                </a:cubicBezTo>
                <a:cubicBezTo>
                  <a:pt x="14" y="205"/>
                  <a:pt x="7" y="219"/>
                  <a:pt x="7" y="240"/>
                </a:cubicBezTo>
                <a:cubicBezTo>
                  <a:pt x="0" y="261"/>
                  <a:pt x="0" y="282"/>
                  <a:pt x="0" y="304"/>
                </a:cubicBezTo>
                <a:cubicBezTo>
                  <a:pt x="0" y="325"/>
                  <a:pt x="0" y="339"/>
                  <a:pt x="7" y="360"/>
                </a:cubicBezTo>
                <a:cubicBezTo>
                  <a:pt x="7" y="382"/>
                  <a:pt x="14" y="403"/>
                  <a:pt x="21" y="417"/>
                </a:cubicBezTo>
                <a:cubicBezTo>
                  <a:pt x="28" y="438"/>
                  <a:pt x="42" y="452"/>
                  <a:pt x="49" y="473"/>
                </a:cubicBezTo>
                <a:cubicBezTo>
                  <a:pt x="63" y="487"/>
                  <a:pt x="77" y="502"/>
                  <a:pt x="84" y="516"/>
                </a:cubicBezTo>
                <a:cubicBezTo>
                  <a:pt x="99" y="530"/>
                  <a:pt x="120" y="544"/>
                  <a:pt x="134" y="551"/>
                </a:cubicBezTo>
                <a:cubicBezTo>
                  <a:pt x="148" y="565"/>
                  <a:pt x="169" y="572"/>
                  <a:pt x="183" y="579"/>
                </a:cubicBezTo>
                <a:cubicBezTo>
                  <a:pt x="204" y="586"/>
                  <a:pt x="219" y="593"/>
                  <a:pt x="240" y="593"/>
                </a:cubicBezTo>
                <a:cubicBezTo>
                  <a:pt x="261" y="600"/>
                  <a:pt x="282" y="600"/>
                  <a:pt x="304" y="600"/>
                </a:cubicBezTo>
                <a:cubicBezTo>
                  <a:pt x="325" y="600"/>
                  <a:pt x="339" y="600"/>
                  <a:pt x="360" y="593"/>
                </a:cubicBezTo>
                <a:cubicBezTo>
                  <a:pt x="381" y="593"/>
                  <a:pt x="402" y="586"/>
                  <a:pt x="417" y="579"/>
                </a:cubicBezTo>
                <a:cubicBezTo>
                  <a:pt x="438" y="572"/>
                  <a:pt x="452" y="565"/>
                  <a:pt x="473" y="551"/>
                </a:cubicBezTo>
                <a:cubicBezTo>
                  <a:pt x="487" y="544"/>
                  <a:pt x="501" y="530"/>
                  <a:pt x="515" y="516"/>
                </a:cubicBezTo>
                <a:cubicBezTo>
                  <a:pt x="530" y="502"/>
                  <a:pt x="544" y="487"/>
                  <a:pt x="551" y="473"/>
                </a:cubicBezTo>
                <a:cubicBezTo>
                  <a:pt x="565" y="452"/>
                  <a:pt x="572" y="438"/>
                  <a:pt x="579" y="417"/>
                </a:cubicBezTo>
                <a:cubicBezTo>
                  <a:pt x="586" y="403"/>
                  <a:pt x="593" y="382"/>
                  <a:pt x="593" y="360"/>
                </a:cubicBezTo>
                <a:cubicBezTo>
                  <a:pt x="600" y="339"/>
                  <a:pt x="600" y="325"/>
                  <a:pt x="600" y="304"/>
                </a:cubicBezTo>
                <a:cubicBezTo>
                  <a:pt x="600" y="282"/>
                  <a:pt x="600" y="261"/>
                  <a:pt x="593" y="240"/>
                </a:cubicBezTo>
                <a:close/>
                <a:moveTo>
                  <a:pt x="558" y="297"/>
                </a:moveTo>
                <a:lnTo>
                  <a:pt x="558" y="297"/>
                </a:lnTo>
                <a:cubicBezTo>
                  <a:pt x="558" y="297"/>
                  <a:pt x="466" y="282"/>
                  <a:pt x="381" y="289"/>
                </a:cubicBezTo>
                <a:cubicBezTo>
                  <a:pt x="374" y="282"/>
                  <a:pt x="374" y="282"/>
                  <a:pt x="374" y="275"/>
                </a:cubicBezTo>
                <a:cubicBezTo>
                  <a:pt x="367" y="261"/>
                  <a:pt x="360" y="254"/>
                  <a:pt x="360" y="240"/>
                </a:cubicBezTo>
                <a:cubicBezTo>
                  <a:pt x="459" y="198"/>
                  <a:pt x="501" y="141"/>
                  <a:pt x="501" y="141"/>
                </a:cubicBezTo>
                <a:cubicBezTo>
                  <a:pt x="537" y="184"/>
                  <a:pt x="558" y="240"/>
                  <a:pt x="558" y="297"/>
                </a:cubicBezTo>
                <a:close/>
                <a:moveTo>
                  <a:pt x="473" y="106"/>
                </a:moveTo>
                <a:lnTo>
                  <a:pt x="473" y="106"/>
                </a:lnTo>
                <a:cubicBezTo>
                  <a:pt x="473" y="106"/>
                  <a:pt x="431" y="162"/>
                  <a:pt x="339" y="205"/>
                </a:cubicBezTo>
                <a:cubicBezTo>
                  <a:pt x="289" y="120"/>
                  <a:pt x="247" y="56"/>
                  <a:pt x="240" y="49"/>
                </a:cubicBezTo>
                <a:cubicBezTo>
                  <a:pt x="261" y="49"/>
                  <a:pt x="282" y="42"/>
                  <a:pt x="304" y="42"/>
                </a:cubicBezTo>
                <a:cubicBezTo>
                  <a:pt x="367" y="42"/>
                  <a:pt x="424" y="71"/>
                  <a:pt x="473" y="106"/>
                </a:cubicBezTo>
                <a:close/>
                <a:moveTo>
                  <a:pt x="240" y="49"/>
                </a:moveTo>
                <a:lnTo>
                  <a:pt x="240" y="49"/>
                </a:lnTo>
                <a:close/>
                <a:moveTo>
                  <a:pt x="190" y="71"/>
                </a:moveTo>
                <a:lnTo>
                  <a:pt x="190" y="71"/>
                </a:lnTo>
                <a:cubicBezTo>
                  <a:pt x="197" y="71"/>
                  <a:pt x="240" y="134"/>
                  <a:pt x="289" y="219"/>
                </a:cubicBezTo>
                <a:cubicBezTo>
                  <a:pt x="162" y="247"/>
                  <a:pt x="56" y="247"/>
                  <a:pt x="49" y="247"/>
                </a:cubicBezTo>
                <a:cubicBezTo>
                  <a:pt x="63" y="169"/>
                  <a:pt x="120" y="106"/>
                  <a:pt x="190" y="71"/>
                </a:cubicBezTo>
                <a:close/>
                <a:moveTo>
                  <a:pt x="42" y="304"/>
                </a:moveTo>
                <a:lnTo>
                  <a:pt x="42" y="304"/>
                </a:lnTo>
                <a:cubicBezTo>
                  <a:pt x="42" y="297"/>
                  <a:pt x="42" y="297"/>
                  <a:pt x="42" y="297"/>
                </a:cubicBezTo>
                <a:cubicBezTo>
                  <a:pt x="49" y="297"/>
                  <a:pt x="176" y="297"/>
                  <a:pt x="311" y="254"/>
                </a:cubicBezTo>
                <a:cubicBezTo>
                  <a:pt x="318" y="268"/>
                  <a:pt x="325" y="282"/>
                  <a:pt x="332" y="304"/>
                </a:cubicBezTo>
                <a:cubicBezTo>
                  <a:pt x="325" y="304"/>
                  <a:pt x="325" y="304"/>
                  <a:pt x="318" y="304"/>
                </a:cubicBezTo>
                <a:cubicBezTo>
                  <a:pt x="183" y="346"/>
                  <a:pt x="113" y="473"/>
                  <a:pt x="113" y="473"/>
                </a:cubicBezTo>
                <a:lnTo>
                  <a:pt x="113" y="473"/>
                </a:lnTo>
                <a:cubicBezTo>
                  <a:pt x="70" y="431"/>
                  <a:pt x="42" y="367"/>
                  <a:pt x="42" y="304"/>
                </a:cubicBezTo>
                <a:close/>
                <a:moveTo>
                  <a:pt x="304" y="558"/>
                </a:moveTo>
                <a:lnTo>
                  <a:pt x="304" y="558"/>
                </a:lnTo>
                <a:cubicBezTo>
                  <a:pt x="240" y="558"/>
                  <a:pt x="183" y="537"/>
                  <a:pt x="134" y="502"/>
                </a:cubicBezTo>
                <a:cubicBezTo>
                  <a:pt x="141" y="502"/>
                  <a:pt x="141" y="502"/>
                  <a:pt x="141" y="502"/>
                </a:cubicBezTo>
                <a:cubicBezTo>
                  <a:pt x="141" y="502"/>
                  <a:pt x="190" y="396"/>
                  <a:pt x="346" y="346"/>
                </a:cubicBezTo>
                <a:lnTo>
                  <a:pt x="346" y="346"/>
                </a:lnTo>
                <a:cubicBezTo>
                  <a:pt x="381" y="438"/>
                  <a:pt x="395" y="516"/>
                  <a:pt x="402" y="537"/>
                </a:cubicBezTo>
                <a:cubicBezTo>
                  <a:pt x="374" y="551"/>
                  <a:pt x="339" y="558"/>
                  <a:pt x="304" y="558"/>
                </a:cubicBezTo>
                <a:close/>
                <a:moveTo>
                  <a:pt x="445" y="516"/>
                </a:moveTo>
                <a:lnTo>
                  <a:pt x="445" y="516"/>
                </a:lnTo>
                <a:cubicBezTo>
                  <a:pt x="445" y="502"/>
                  <a:pt x="431" y="424"/>
                  <a:pt x="395" y="332"/>
                </a:cubicBezTo>
                <a:cubicBezTo>
                  <a:pt x="480" y="318"/>
                  <a:pt x="551" y="339"/>
                  <a:pt x="558" y="339"/>
                </a:cubicBezTo>
                <a:cubicBezTo>
                  <a:pt x="544" y="417"/>
                  <a:pt x="501" y="473"/>
                  <a:pt x="445" y="516"/>
                </a:cubicBezTo>
                <a:close/>
              </a:path>
            </a:pathLst>
          </a:custGeom>
          <a:solidFill>
            <a:schemeClr val="tx1"/>
          </a:solidFill>
          <a:ln>
            <a:noFill/>
          </a:ln>
          <a:effectLst/>
          <a:extLst/>
        </p:spPr>
        <p:txBody>
          <a:bodyPr wrap="none" anchor="ctr"/>
          <a:lstStyle/>
          <a:p>
            <a:pPr>
              <a:defRPr/>
            </a:pPr>
            <a:endParaRPr lang="en-US" dirty="0">
              <a:latin typeface="Lato Light"/>
              <a:ea typeface="+mn-ea"/>
              <a:cs typeface="+mn-cs"/>
            </a:endParaRPr>
          </a:p>
        </p:txBody>
      </p:sp>
    </p:spTree>
    <p:extLst>
      <p:ext uri="{BB962C8B-B14F-4D97-AF65-F5344CB8AC3E}">
        <p14:creationId xmlns:p14="http://schemas.microsoft.com/office/powerpoint/2010/main" val="10390402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9149" y="3968124"/>
            <a:ext cx="9144000" cy="2387600"/>
          </a:xfrm>
        </p:spPr>
        <p:txBody>
          <a:bodyPr>
            <a:noAutofit/>
          </a:bodyPr>
          <a:lstStyle/>
          <a:p>
            <a:pPr algn="r" rtl="1"/>
            <a:r>
              <a:rPr lang="fa-IR" sz="3200" dirty="0">
                <a:latin typeface="Adobe Arabic" panose="02040503050201020203" pitchFamily="18" charset="-78"/>
                <a:cs typeface="Adobe Arabic" panose="02040503050201020203" pitchFamily="18" charset="-78"/>
              </a:rPr>
              <a:t>ایشان چه رویکردی </a:t>
            </a:r>
            <a:r>
              <a:rPr lang="fa-IR" sz="3200" dirty="0" smtClean="0">
                <a:latin typeface="Adobe Arabic" panose="02040503050201020203" pitchFamily="18" charset="-78"/>
                <a:cs typeface="Adobe Arabic" panose="02040503050201020203" pitchFamily="18" charset="-78"/>
              </a:rPr>
              <a:t>را در جهان </a:t>
            </a:r>
            <a:r>
              <a:rPr lang="fa-IR" sz="3200" dirty="0">
                <a:latin typeface="Adobe Arabic" panose="02040503050201020203" pitchFamily="18" charset="-78"/>
                <a:cs typeface="Adobe Arabic" panose="02040503050201020203" pitchFamily="18" charset="-78"/>
              </a:rPr>
              <a:t>دیده اند که چنین ادعایی </a:t>
            </a:r>
            <a:r>
              <a:rPr lang="fa-IR" sz="3200" dirty="0" smtClean="0">
                <a:latin typeface="Adobe Arabic" panose="02040503050201020203" pitchFamily="18" charset="-78"/>
                <a:cs typeface="Adobe Arabic" panose="02040503050201020203" pitchFamily="18" charset="-78"/>
              </a:rPr>
              <a:t>می کنند</a:t>
            </a:r>
            <a:r>
              <a:rPr lang="fa-IR" sz="3200" dirty="0">
                <a:latin typeface="Adobe Arabic" panose="02040503050201020203" pitchFamily="18" charset="-78"/>
                <a:cs typeface="Adobe Arabic" panose="02040503050201020203" pitchFamily="18" charset="-78"/>
              </a:rPr>
              <a:t>!؟</a:t>
            </a:r>
            <a:r>
              <a:rPr lang="en-US" sz="3200" dirty="0">
                <a:latin typeface="Adobe Arabic" panose="02040503050201020203" pitchFamily="18" charset="-78"/>
                <a:cs typeface="Adobe Arabic" panose="02040503050201020203" pitchFamily="18" charset="-78"/>
              </a:rPr>
              <a:t/>
            </a:r>
            <a:br>
              <a:rPr lang="en-US" sz="3200" dirty="0">
                <a:latin typeface="Adobe Arabic" panose="02040503050201020203" pitchFamily="18" charset="-78"/>
                <a:cs typeface="Adobe Arabic" panose="02040503050201020203" pitchFamily="18" charset="-78"/>
              </a:rPr>
            </a:br>
            <a:r>
              <a:rPr lang="fa-IR" sz="3200" dirty="0">
                <a:latin typeface="Adobe Arabic" panose="02040503050201020203" pitchFamily="18" charset="-78"/>
                <a:cs typeface="Adobe Arabic" panose="02040503050201020203" pitchFamily="18" charset="-78"/>
              </a:rPr>
              <a:t>آینده نگری ایشان به پشتوانه آگاهی از کدام جنبشها </a:t>
            </a:r>
            <a:r>
              <a:rPr lang="fa-IR" sz="3200" dirty="0" smtClean="0">
                <a:latin typeface="Adobe Arabic" panose="02040503050201020203" pitchFamily="18" charset="-78"/>
                <a:cs typeface="Adobe Arabic" panose="02040503050201020203" pitchFamily="18" charset="-78"/>
              </a:rPr>
              <a:t>و خیزشهای </a:t>
            </a:r>
            <a:r>
              <a:rPr lang="fa-IR" sz="3200" dirty="0">
                <a:latin typeface="Adobe Arabic" panose="02040503050201020203" pitchFamily="18" charset="-78"/>
                <a:cs typeface="Adobe Arabic" panose="02040503050201020203" pitchFamily="18" charset="-78"/>
              </a:rPr>
              <a:t>مردمی دنیا علیه اسراییل است؟! </a:t>
            </a:r>
            <a:r>
              <a:rPr lang="fa-IR" sz="3200" dirty="0" smtClean="0">
                <a:latin typeface="Adobe Arabic" panose="02040503050201020203" pitchFamily="18" charset="-78"/>
                <a:cs typeface="Adobe Arabic" panose="02040503050201020203" pitchFamily="18" charset="-78"/>
              </a:rPr>
              <a:t/>
            </a:r>
            <a:br>
              <a:rPr lang="fa-IR" sz="3200" dirty="0" smtClean="0">
                <a:latin typeface="Adobe Arabic" panose="02040503050201020203" pitchFamily="18" charset="-78"/>
                <a:cs typeface="Adobe Arabic" panose="02040503050201020203" pitchFamily="18" charset="-78"/>
              </a:rPr>
            </a:br>
            <a:r>
              <a:rPr lang="fa-IR" sz="3200" dirty="0" smtClean="0">
                <a:latin typeface="Adobe Arabic" panose="02040503050201020203" pitchFamily="18" charset="-78"/>
                <a:cs typeface="Adobe Arabic" panose="02040503050201020203" pitchFamily="18" charset="-78"/>
              </a:rPr>
              <a:t>اگر </a:t>
            </a:r>
            <a:r>
              <a:rPr lang="fa-IR" sz="3200" dirty="0">
                <a:latin typeface="Adobe Arabic" panose="02040503050201020203" pitchFamily="18" charset="-78"/>
                <a:cs typeface="Adobe Arabic" panose="02040503050201020203" pitchFamily="18" charset="-78"/>
              </a:rPr>
              <a:t>این خیزشها در دنیا موجودند چگونه باعث رشد حرکات ضد اسراییلی در دنیا شده اند وچگونه باعث محو اسراییل در سالهای بعد خواهند شد؟</a:t>
            </a:r>
            <a:r>
              <a:rPr lang="en-US" sz="3200" dirty="0">
                <a:latin typeface="Adobe Arabic" panose="02040503050201020203" pitchFamily="18" charset="-78"/>
                <a:cs typeface="Adobe Arabic" panose="02040503050201020203" pitchFamily="18" charset="-78"/>
              </a:rPr>
              <a:t/>
            </a:r>
            <a:br>
              <a:rPr lang="en-US" sz="3200" dirty="0">
                <a:latin typeface="Adobe Arabic" panose="02040503050201020203" pitchFamily="18" charset="-78"/>
                <a:cs typeface="Adobe Arabic" panose="02040503050201020203" pitchFamily="18" charset="-78"/>
              </a:rPr>
            </a:br>
            <a:r>
              <a:rPr lang="fa-IR" sz="3200" dirty="0">
                <a:latin typeface="Adobe Arabic" panose="02040503050201020203" pitchFamily="18" charset="-78"/>
                <a:cs typeface="Adobe Arabic" panose="02040503050201020203" pitchFamily="18" charset="-78"/>
              </a:rPr>
              <a:t>آیا ابتکار راهپیمایی روز قدس توسط امام امت برای شروع حرکتی ضد صهیونیستی در همه شهر ها </a:t>
            </a:r>
            <a:r>
              <a:rPr lang="fa-IR" sz="3200" dirty="0" smtClean="0">
                <a:latin typeface="Adobe Arabic" panose="02040503050201020203" pitchFamily="18" charset="-78"/>
                <a:cs typeface="Adobe Arabic" panose="02040503050201020203" pitchFamily="18" charset="-78"/>
              </a:rPr>
              <a:t>و کشورهای </a:t>
            </a:r>
            <a:r>
              <a:rPr lang="fa-IR" sz="3200" dirty="0">
                <a:latin typeface="Adobe Arabic" panose="02040503050201020203" pitchFamily="18" charset="-78"/>
                <a:cs typeface="Adobe Arabic" panose="02040503050201020203" pitchFamily="18" charset="-78"/>
              </a:rPr>
              <a:t>مسلمان آخرین ابتکار بوده؟چه تاثیری بر جنبش های دیگر داشته است؟</a:t>
            </a:r>
            <a:r>
              <a:rPr lang="en-US" sz="3200" dirty="0">
                <a:latin typeface="Adobe Arabic" panose="02040503050201020203" pitchFamily="18" charset="-78"/>
                <a:cs typeface="Adobe Arabic" panose="02040503050201020203" pitchFamily="18" charset="-78"/>
              </a:rPr>
              <a:t/>
            </a:r>
            <a:br>
              <a:rPr lang="en-US" sz="3200" dirty="0">
                <a:latin typeface="Adobe Arabic" panose="02040503050201020203" pitchFamily="18" charset="-78"/>
                <a:cs typeface="Adobe Arabic" panose="02040503050201020203" pitchFamily="18" charset="-78"/>
              </a:rPr>
            </a:br>
            <a:r>
              <a:rPr lang="fa-IR" sz="3200" dirty="0">
                <a:latin typeface="Adobe Arabic" panose="02040503050201020203" pitchFamily="18" charset="-78"/>
                <a:cs typeface="Adobe Arabic" panose="02040503050201020203" pitchFamily="18" charset="-78"/>
              </a:rPr>
              <a:t>آیا </a:t>
            </a:r>
            <a:r>
              <a:rPr lang="fa-IR" sz="3200" dirty="0" smtClean="0">
                <a:latin typeface="Adobe Arabic" panose="02040503050201020203" pitchFamily="18" charset="-78"/>
                <a:cs typeface="Adobe Arabic" panose="02040503050201020203" pitchFamily="18" charset="-78"/>
              </a:rPr>
              <a:t>می توان </a:t>
            </a:r>
            <a:r>
              <a:rPr lang="fa-IR" sz="3200" dirty="0">
                <a:latin typeface="Adobe Arabic" panose="02040503050201020203" pitchFamily="18" charset="-78"/>
                <a:cs typeface="Adobe Arabic" panose="02040503050201020203" pitchFamily="18" charset="-78"/>
              </a:rPr>
              <a:t>با توجه به این جنبش های مردمی شروع به روزشماری برای محو اسراییل کرد؟</a:t>
            </a:r>
            <a:r>
              <a:rPr lang="en-US" sz="3200" dirty="0">
                <a:latin typeface="Adobe Arabic" panose="02040503050201020203" pitchFamily="18" charset="-78"/>
                <a:cs typeface="Adobe Arabic" panose="02040503050201020203" pitchFamily="18" charset="-78"/>
              </a:rPr>
              <a:t/>
            </a:r>
            <a:br>
              <a:rPr lang="en-US" sz="3200" dirty="0">
                <a:latin typeface="Adobe Arabic" panose="02040503050201020203" pitchFamily="18" charset="-78"/>
                <a:cs typeface="Adobe Arabic" panose="02040503050201020203" pitchFamily="18" charset="-78"/>
              </a:rPr>
            </a:br>
            <a:endParaRPr lang="fa-IR" sz="32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05156039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4124" y="83759"/>
            <a:ext cx="9144000" cy="2387600"/>
          </a:xfrm>
        </p:spPr>
        <p:txBody>
          <a:bodyPr>
            <a:noAutofit/>
          </a:bodyPr>
          <a:lstStyle/>
          <a:p>
            <a:pPr algn="ctr" rtl="1"/>
            <a:r>
              <a:rPr lang="fa-IR" sz="4600" dirty="0">
                <a:latin typeface="Adobe Arabic" panose="02040503050201020203" pitchFamily="18" charset="-78"/>
                <a:cs typeface="Adobe Arabic" panose="02040503050201020203" pitchFamily="18" charset="-78"/>
              </a:rPr>
              <a:t>ابتکارات مبارزه با اسراییل	</a:t>
            </a:r>
            <a:r>
              <a:rPr lang="en-US" sz="4600" dirty="0">
                <a:latin typeface="Adobe Arabic" panose="02040503050201020203" pitchFamily="18" charset="-78"/>
                <a:cs typeface="Adobe Arabic" panose="02040503050201020203" pitchFamily="18" charset="-78"/>
              </a:rPr>
              <a:t/>
            </a:r>
            <a:br>
              <a:rPr lang="en-US" sz="4600" dirty="0">
                <a:latin typeface="Adobe Arabic" panose="02040503050201020203" pitchFamily="18" charset="-78"/>
                <a:cs typeface="Adobe Arabic" panose="02040503050201020203" pitchFamily="18" charset="-78"/>
              </a:rPr>
            </a:br>
            <a:r>
              <a:rPr lang="fa-IR" sz="4600" dirty="0">
                <a:latin typeface="Adobe Arabic" panose="02040503050201020203" pitchFamily="18" charset="-78"/>
                <a:cs typeface="Adobe Arabic" panose="02040503050201020203" pitchFamily="18" charset="-78"/>
              </a:rPr>
              <a:t>ابتکار بی </a:t>
            </a:r>
            <a:r>
              <a:rPr lang="fa-IR" sz="4600" dirty="0" smtClean="0">
                <a:latin typeface="Adobe Arabic" panose="02040503050201020203" pitchFamily="18" charset="-78"/>
                <a:cs typeface="Adobe Arabic" panose="02040503050201020203" pitchFamily="18" charset="-78"/>
              </a:rPr>
              <a:t>نظیر راهپیمایی روز </a:t>
            </a:r>
            <a:r>
              <a:rPr lang="fa-IR" sz="4600" dirty="0">
                <a:latin typeface="Adobe Arabic" panose="02040503050201020203" pitchFamily="18" charset="-78"/>
                <a:cs typeface="Adobe Arabic" panose="02040503050201020203" pitchFamily="18" charset="-78"/>
              </a:rPr>
              <a:t>قدس توسط امام </a:t>
            </a:r>
            <a:r>
              <a:rPr lang="en-US" sz="4600" dirty="0">
                <a:latin typeface="Adobe Arabic" panose="02040503050201020203" pitchFamily="18" charset="-78"/>
                <a:cs typeface="Adobe Arabic" panose="02040503050201020203" pitchFamily="18" charset="-78"/>
              </a:rPr>
              <a:t/>
            </a:r>
            <a:br>
              <a:rPr lang="en-US" sz="4600" dirty="0">
                <a:latin typeface="Adobe Arabic" panose="02040503050201020203" pitchFamily="18" charset="-78"/>
                <a:cs typeface="Adobe Arabic" panose="02040503050201020203" pitchFamily="18" charset="-78"/>
              </a:rPr>
            </a:br>
            <a:endParaRPr lang="fa-IR" sz="4600" dirty="0">
              <a:latin typeface="Adobe Arabic" panose="02040503050201020203" pitchFamily="18" charset="-78"/>
              <a:cs typeface="Adobe Arabic" panose="02040503050201020203"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275" y="1778543"/>
            <a:ext cx="3766039" cy="262367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1955" y="1905139"/>
            <a:ext cx="3372337" cy="234939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1559" y="1971786"/>
            <a:ext cx="3324150" cy="22161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7148" y="4670149"/>
            <a:ext cx="2952435" cy="196474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7974" y="4670149"/>
            <a:ext cx="3182986" cy="1964743"/>
          </a:xfrm>
          <a:prstGeom prst="rect">
            <a:avLst/>
          </a:prstGeom>
        </p:spPr>
      </p:pic>
    </p:spTree>
    <p:extLst>
      <p:ext uri="{BB962C8B-B14F-4D97-AF65-F5344CB8AC3E}">
        <p14:creationId xmlns:p14="http://schemas.microsoft.com/office/powerpoint/2010/main" val="372800786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anim calcmode="lin" valueType="num">
                                      <p:cBhvr>
                                        <p:cTn id="30" dur="2000" fill="hold"/>
                                        <p:tgtEl>
                                          <p:spTgt spid="8"/>
                                        </p:tgtEl>
                                        <p:attrNameLst>
                                          <p:attrName>ppt_w</p:attrName>
                                        </p:attrNameLst>
                                      </p:cBhvr>
                                      <p:tavLst>
                                        <p:tav tm="0" fmla="#ppt_w*sin(2.5*pi*$)">
                                          <p:val>
                                            <p:fltVal val="0"/>
                                          </p:val>
                                        </p:tav>
                                        <p:tav tm="100000">
                                          <p:val>
                                            <p:fltVal val="1"/>
                                          </p:val>
                                        </p:tav>
                                      </p:tavLst>
                                    </p:anim>
                                    <p:anim calcmode="lin" valueType="num">
                                      <p:cBhvr>
                                        <p:cTn id="31"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276" y="2128950"/>
            <a:ext cx="9817995" cy="2387600"/>
          </a:xfrm>
        </p:spPr>
        <p:txBody>
          <a:bodyPr>
            <a:noAutofit/>
          </a:bodyPr>
          <a:lstStyle/>
          <a:p>
            <a:pPr algn="r" rtl="1"/>
            <a:r>
              <a:rPr lang="fa-IR" sz="4400" dirty="0">
                <a:latin typeface="Adobe Arabic" panose="02040503050201020203" pitchFamily="18" charset="-78"/>
                <a:cs typeface="Adobe Arabic" panose="02040503050201020203" pitchFamily="18" charset="-78"/>
              </a:rPr>
              <a:t>سوال: راهپیمایی چه تاثیری در </a:t>
            </a:r>
            <a:r>
              <a:rPr lang="fa-IR" sz="4400" dirty="0">
                <a:solidFill>
                  <a:schemeClr val="tx1"/>
                </a:solidFill>
                <a:latin typeface="Adobe Arabic" panose="02040503050201020203" pitchFamily="18" charset="-78"/>
                <a:cs typeface="Adobe Arabic" panose="02040503050201020203" pitchFamily="18" charset="-78"/>
              </a:rPr>
              <a:t>محو</a:t>
            </a:r>
            <a:r>
              <a:rPr lang="fa-IR" sz="4400" dirty="0">
                <a:latin typeface="Adobe Arabic" panose="02040503050201020203" pitchFamily="18" charset="-78"/>
                <a:cs typeface="Adobe Arabic" panose="02040503050201020203" pitchFamily="18" charset="-78"/>
              </a:rPr>
              <a:t> اسراییل دارد؟آیا صرف شعار کافیست؟ </a:t>
            </a:r>
            <a:r>
              <a:rPr lang="fa-IR" sz="4400" dirty="0" smtClean="0">
                <a:latin typeface="Adobe Arabic" panose="02040503050201020203" pitchFamily="18" charset="-78"/>
                <a:cs typeface="Adobe Arabic" panose="02040503050201020203" pitchFamily="18" charset="-78"/>
              </a:rPr>
              <a:t/>
            </a:r>
            <a:br>
              <a:rPr lang="fa-IR" sz="4400" dirty="0" smtClean="0">
                <a:latin typeface="Adobe Arabic" panose="02040503050201020203" pitchFamily="18" charset="-78"/>
                <a:cs typeface="Adobe Arabic" panose="02040503050201020203" pitchFamily="18" charset="-78"/>
              </a:rPr>
            </a:br>
            <a:r>
              <a:rPr lang="en-US" sz="4400" dirty="0">
                <a:latin typeface="Adobe Arabic" panose="02040503050201020203" pitchFamily="18" charset="-78"/>
                <a:cs typeface="Adobe Arabic" panose="02040503050201020203" pitchFamily="18" charset="-78"/>
              </a:rPr>
              <a:t/>
            </a:r>
            <a:br>
              <a:rPr lang="en-US" sz="4400" dirty="0">
                <a:latin typeface="Adobe Arabic" panose="02040503050201020203" pitchFamily="18" charset="-78"/>
                <a:cs typeface="Adobe Arabic" panose="02040503050201020203" pitchFamily="18" charset="-78"/>
              </a:rPr>
            </a:br>
            <a:r>
              <a:rPr lang="en-US" sz="4400" dirty="0">
                <a:latin typeface="Adobe Arabic" panose="02040503050201020203" pitchFamily="18" charset="-78"/>
                <a:cs typeface="Adobe Arabic" panose="02040503050201020203" pitchFamily="18" charset="-78"/>
              </a:rPr>
              <a:t/>
            </a:r>
            <a:br>
              <a:rPr lang="en-US" sz="4400" dirty="0">
                <a:latin typeface="Adobe Arabic" panose="02040503050201020203" pitchFamily="18" charset="-78"/>
                <a:cs typeface="Adobe Arabic" panose="02040503050201020203" pitchFamily="18" charset="-78"/>
              </a:rPr>
            </a:br>
            <a:endParaRPr lang="fa-IR" sz="4400" dirty="0">
              <a:latin typeface="Adobe Arabic" panose="02040503050201020203" pitchFamily="18" charset="-78"/>
              <a:cs typeface="Adobe Arabic" panose="02040503050201020203" pitchFamily="18" charset="-78"/>
            </a:endParaRPr>
          </a:p>
        </p:txBody>
      </p:sp>
      <p:cxnSp>
        <p:nvCxnSpPr>
          <p:cNvPr id="5" name="Straight Connector 4"/>
          <p:cNvCxnSpPr/>
          <p:nvPr/>
        </p:nvCxnSpPr>
        <p:spPr>
          <a:xfrm>
            <a:off x="90152" y="2524259"/>
            <a:ext cx="11998817" cy="38637"/>
          </a:xfrm>
          <a:prstGeom prst="line">
            <a:avLst/>
          </a:prstGeom>
        </p:spPr>
        <p:style>
          <a:lnRef idx="3">
            <a:schemeClr val="accent4"/>
          </a:lnRef>
          <a:fillRef idx="0">
            <a:schemeClr val="accent4"/>
          </a:fillRef>
          <a:effectRef idx="2">
            <a:schemeClr val="accent4"/>
          </a:effectRef>
          <a:fontRef idx="minor">
            <a:schemeClr val="tx1"/>
          </a:fontRef>
        </p:style>
      </p:cxnSp>
      <p:sp>
        <p:nvSpPr>
          <p:cNvPr id="3" name="Rectangle 2"/>
          <p:cNvSpPr/>
          <p:nvPr/>
        </p:nvSpPr>
        <p:spPr>
          <a:xfrm>
            <a:off x="822102" y="2958205"/>
            <a:ext cx="9910293" cy="2785772"/>
          </a:xfrm>
          <a:prstGeom prst="rect">
            <a:avLst/>
          </a:prstGeom>
          <a:solidFill>
            <a:srgbClr val="0A464E"/>
          </a:solidFill>
          <a:ln>
            <a:solidFill>
              <a:srgbClr val="0A464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latin typeface="Adobe Arabic" panose="02040503050201020203" pitchFamily="18" charset="-78"/>
                <a:cs typeface="Adobe Arabic" panose="02040503050201020203" pitchFamily="18" charset="-78"/>
              </a:rPr>
              <a:t>اولا: در عرصه جهانی خیزش های ضد اسراییلی را آگاه و فعال می کند و باعث ابتکار های جدید می شود</a:t>
            </a:r>
            <a:br>
              <a:rPr lang="fa-IR" sz="3200" dirty="0">
                <a:latin typeface="Adobe Arabic" panose="02040503050201020203" pitchFamily="18" charset="-78"/>
                <a:cs typeface="Adobe Arabic" panose="02040503050201020203" pitchFamily="18" charset="-78"/>
              </a:rPr>
            </a:br>
            <a:r>
              <a:rPr lang="en-US" sz="3200" dirty="0">
                <a:latin typeface="Adobe Arabic" panose="02040503050201020203" pitchFamily="18" charset="-78"/>
                <a:cs typeface="Adobe Arabic" panose="02040503050201020203" pitchFamily="18" charset="-78"/>
              </a:rPr>
              <a:t/>
            </a:r>
            <a:br>
              <a:rPr lang="en-US" sz="3200" dirty="0">
                <a:latin typeface="Adobe Arabic" panose="02040503050201020203" pitchFamily="18" charset="-78"/>
                <a:cs typeface="Adobe Arabic" panose="02040503050201020203" pitchFamily="18" charset="-78"/>
              </a:rPr>
            </a:br>
            <a:r>
              <a:rPr lang="fa-IR" sz="3200" dirty="0">
                <a:latin typeface="Adobe Arabic" panose="02040503050201020203" pitchFamily="18" charset="-78"/>
                <a:cs typeface="Adobe Arabic" panose="02040503050201020203" pitchFamily="18" charset="-78"/>
              </a:rPr>
              <a:t>دوما: باعث دلگرمی خط مقدم فلسطین وایجاد روحیه در رزمندگان آنها می شود</a:t>
            </a:r>
            <a:endParaRPr lang="fa-IR" sz="3200" dirty="0"/>
          </a:p>
        </p:txBody>
      </p:sp>
    </p:spTree>
    <p:extLst>
      <p:ext uri="{BB962C8B-B14F-4D97-AF65-F5344CB8AC3E}">
        <p14:creationId xmlns:p14="http://schemas.microsoft.com/office/powerpoint/2010/main" val="1261126313"/>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300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7735" y="2644650"/>
            <a:ext cx="9144000" cy="2387600"/>
          </a:xfrm>
        </p:spPr>
        <p:txBody>
          <a:bodyPr>
            <a:noAutofit/>
          </a:bodyPr>
          <a:lstStyle/>
          <a:p>
            <a:pPr algn="r" rtl="1"/>
            <a:r>
              <a:rPr lang="fa-IR" sz="3000" dirty="0">
                <a:latin typeface="Adobe Arabic" panose="02040503050201020203" pitchFamily="18" charset="-78"/>
                <a:cs typeface="B Titr" panose="00000700000000000000" pitchFamily="2" charset="-78"/>
              </a:rPr>
              <a:t>جملات رهبران فلسطین درباره روز قدس:</a:t>
            </a:r>
            <a:r>
              <a:rPr lang="en-US" sz="3000" dirty="0">
                <a:latin typeface="Adobe Arabic" panose="02040503050201020203" pitchFamily="18" charset="-78"/>
                <a:cs typeface="Adobe Arabic" panose="02040503050201020203" pitchFamily="18" charset="-78"/>
              </a:rPr>
              <a:t/>
            </a:r>
            <a:br>
              <a:rPr lang="en-US" sz="3000" dirty="0">
                <a:latin typeface="Adobe Arabic" panose="02040503050201020203" pitchFamily="18" charset="-78"/>
                <a:cs typeface="Adobe Arabic" panose="02040503050201020203" pitchFamily="18" charset="-78"/>
              </a:rPr>
            </a:br>
            <a:r>
              <a:rPr lang="fa-IR" sz="3000" b="1" dirty="0">
                <a:latin typeface="Adobe Arabic" panose="02040503050201020203" pitchFamily="18" charset="-78"/>
                <a:cs typeface="Adobe Arabic" panose="02040503050201020203" pitchFamily="18" charset="-78"/>
              </a:rPr>
              <a:t>مشیر المصری سخنگوی دا ئمی جنبش حماس</a:t>
            </a:r>
            <a:r>
              <a:rPr lang="fa-IR" sz="3000" dirty="0">
                <a:latin typeface="Adobe Arabic" panose="02040503050201020203" pitchFamily="18" charset="-78"/>
                <a:cs typeface="Adobe Arabic" panose="02040503050201020203" pitchFamily="18" charset="-78"/>
              </a:rPr>
              <a:t>:احیای روز قدس رویکرد جدیدی در مبارزات مسلمانان برای آزادی فلسطین از چنگال رزیم صهیونیستی ونابودی این رژیم ایجاد خواهد کرد.</a:t>
            </a:r>
            <a:r>
              <a:rPr lang="en-US" sz="3000" dirty="0">
                <a:latin typeface="Adobe Arabic" panose="02040503050201020203" pitchFamily="18" charset="-78"/>
                <a:cs typeface="Adobe Arabic" panose="02040503050201020203" pitchFamily="18" charset="-78"/>
              </a:rPr>
              <a:t/>
            </a:r>
            <a:br>
              <a:rPr lang="en-US" sz="3000" dirty="0">
                <a:latin typeface="Adobe Arabic" panose="02040503050201020203" pitchFamily="18" charset="-78"/>
                <a:cs typeface="Adobe Arabic" panose="02040503050201020203" pitchFamily="18" charset="-78"/>
              </a:rPr>
            </a:br>
            <a:r>
              <a:rPr lang="fa-IR" sz="3000" b="1" dirty="0">
                <a:latin typeface="Adobe Arabic" panose="02040503050201020203" pitchFamily="18" charset="-78"/>
                <a:cs typeface="Adobe Arabic" panose="02040503050201020203" pitchFamily="18" charset="-78"/>
              </a:rPr>
              <a:t>مروان النجار از رهبران جاد اسلامی فلسطین</a:t>
            </a:r>
            <a:r>
              <a:rPr lang="fa-IR" sz="3000" dirty="0">
                <a:latin typeface="Adobe Arabic" panose="02040503050201020203" pitchFamily="18" charset="-78"/>
                <a:cs typeface="Adobe Arabic" panose="02040503050201020203" pitchFamily="18" charset="-78"/>
              </a:rPr>
              <a:t>:روز قدس پشتوانه اصلی </a:t>
            </a:r>
            <a:r>
              <a:rPr lang="fa-IR" sz="3000" dirty="0" smtClean="0">
                <a:latin typeface="Adobe Arabic" panose="02040503050201020203" pitchFamily="18" charset="-78"/>
                <a:cs typeface="Adobe Arabic" panose="02040503050201020203" pitchFamily="18" charset="-78"/>
              </a:rPr>
              <a:t>مسِئله </a:t>
            </a:r>
            <a:r>
              <a:rPr lang="fa-IR" sz="3000" dirty="0">
                <a:latin typeface="Adobe Arabic" panose="02040503050201020203" pitchFamily="18" charset="-78"/>
                <a:cs typeface="Adobe Arabic" panose="02040503050201020203" pitchFamily="18" charset="-78"/>
              </a:rPr>
              <a:t>فلسطین است که از امام خمینی به یادگار مانده </a:t>
            </a:r>
            <a:r>
              <a:rPr lang="fa-IR" sz="3000" dirty="0" smtClean="0">
                <a:latin typeface="Adobe Arabic" panose="02040503050201020203" pitchFamily="18" charset="-78"/>
                <a:cs typeface="Adobe Arabic" panose="02040503050201020203" pitchFamily="18" charset="-78"/>
              </a:rPr>
              <a:t>و ما </a:t>
            </a:r>
            <a:r>
              <a:rPr lang="fa-IR" sz="3000" dirty="0">
                <a:latin typeface="Adobe Arabic" panose="02040503050201020203" pitchFamily="18" charset="-78"/>
                <a:cs typeface="Adobe Arabic" panose="02040503050201020203" pitchFamily="18" charset="-78"/>
              </a:rPr>
              <a:t>اهل غزه به آن افتخار میکنیم.</a:t>
            </a:r>
            <a:r>
              <a:rPr lang="en-US" sz="3000" dirty="0">
                <a:latin typeface="Adobe Arabic" panose="02040503050201020203" pitchFamily="18" charset="-78"/>
                <a:cs typeface="Adobe Arabic" panose="02040503050201020203" pitchFamily="18" charset="-78"/>
              </a:rPr>
              <a:t/>
            </a:r>
            <a:br>
              <a:rPr lang="en-US" sz="3000" dirty="0">
                <a:latin typeface="Adobe Arabic" panose="02040503050201020203" pitchFamily="18" charset="-78"/>
                <a:cs typeface="Adobe Arabic" panose="02040503050201020203" pitchFamily="18" charset="-78"/>
              </a:rPr>
            </a:br>
            <a:r>
              <a:rPr lang="en-US" sz="3000" dirty="0">
                <a:latin typeface="Adobe Arabic" panose="02040503050201020203" pitchFamily="18" charset="-78"/>
                <a:cs typeface="Adobe Arabic" panose="02040503050201020203" pitchFamily="18" charset="-78"/>
              </a:rPr>
              <a:t/>
            </a:r>
            <a:br>
              <a:rPr lang="en-US" sz="3000" dirty="0">
                <a:latin typeface="Adobe Arabic" panose="02040503050201020203" pitchFamily="18" charset="-78"/>
                <a:cs typeface="Adobe Arabic" panose="02040503050201020203" pitchFamily="18" charset="-78"/>
              </a:rPr>
            </a:br>
            <a:endParaRPr lang="fa-IR" sz="3000" dirty="0">
              <a:latin typeface="Adobe Arabic" panose="02040503050201020203" pitchFamily="18" charset="-78"/>
              <a:cs typeface="Adobe Arabic" panose="02040503050201020203" pitchFamily="18" charset="-78"/>
            </a:endParaRPr>
          </a:p>
        </p:txBody>
      </p:sp>
      <p:sp>
        <p:nvSpPr>
          <p:cNvPr id="10" name="Freeform 9"/>
          <p:cNvSpPr/>
          <p:nvPr/>
        </p:nvSpPr>
        <p:spPr>
          <a:xfrm>
            <a:off x="8472451" y="1284498"/>
            <a:ext cx="1869284" cy="528034"/>
          </a:xfrm>
          <a:custGeom>
            <a:avLst/>
            <a:gdLst>
              <a:gd name="connsiteX0" fmla="*/ 51515 w 1455312"/>
              <a:gd name="connsiteY0" fmla="*/ 463640 h 528034"/>
              <a:gd name="connsiteX1" fmla="*/ 38636 w 1455312"/>
              <a:gd name="connsiteY1" fmla="*/ 373487 h 528034"/>
              <a:gd name="connsiteX2" fmla="*/ 25757 w 1455312"/>
              <a:gd name="connsiteY2" fmla="*/ 334851 h 528034"/>
              <a:gd name="connsiteX3" fmla="*/ 0 w 1455312"/>
              <a:gd name="connsiteY3" fmla="*/ 244699 h 528034"/>
              <a:gd name="connsiteX4" fmla="*/ 51515 w 1455312"/>
              <a:gd name="connsiteY4" fmla="*/ 141668 h 528034"/>
              <a:gd name="connsiteX5" fmla="*/ 128788 w 1455312"/>
              <a:gd name="connsiteY5" fmla="*/ 115910 h 528034"/>
              <a:gd name="connsiteX6" fmla="*/ 141667 w 1455312"/>
              <a:gd name="connsiteY6" fmla="*/ 77273 h 528034"/>
              <a:gd name="connsiteX7" fmla="*/ 218940 w 1455312"/>
              <a:gd name="connsiteY7" fmla="*/ 51516 h 528034"/>
              <a:gd name="connsiteX8" fmla="*/ 257577 w 1455312"/>
              <a:gd name="connsiteY8" fmla="*/ 38637 h 528034"/>
              <a:gd name="connsiteX9" fmla="*/ 566670 w 1455312"/>
              <a:gd name="connsiteY9" fmla="*/ 12879 h 528034"/>
              <a:gd name="connsiteX10" fmla="*/ 746974 w 1455312"/>
              <a:gd name="connsiteY10" fmla="*/ 0 h 528034"/>
              <a:gd name="connsiteX11" fmla="*/ 978794 w 1455312"/>
              <a:gd name="connsiteY11" fmla="*/ 12879 h 528034"/>
              <a:gd name="connsiteX12" fmla="*/ 1094704 w 1455312"/>
              <a:gd name="connsiteY12" fmla="*/ 38637 h 528034"/>
              <a:gd name="connsiteX13" fmla="*/ 1171977 w 1455312"/>
              <a:gd name="connsiteY13" fmla="*/ 51516 h 528034"/>
              <a:gd name="connsiteX14" fmla="*/ 1210614 w 1455312"/>
              <a:gd name="connsiteY14" fmla="*/ 64395 h 528034"/>
              <a:gd name="connsiteX15" fmla="*/ 1300766 w 1455312"/>
              <a:gd name="connsiteY15" fmla="*/ 90152 h 528034"/>
              <a:gd name="connsiteX16" fmla="*/ 1352281 w 1455312"/>
              <a:gd name="connsiteY16" fmla="*/ 103031 h 528034"/>
              <a:gd name="connsiteX17" fmla="*/ 1390918 w 1455312"/>
              <a:gd name="connsiteY17" fmla="*/ 115910 h 528034"/>
              <a:gd name="connsiteX18" fmla="*/ 1455312 w 1455312"/>
              <a:gd name="connsiteY18" fmla="*/ 218941 h 528034"/>
              <a:gd name="connsiteX19" fmla="*/ 1416676 w 1455312"/>
              <a:gd name="connsiteY19" fmla="*/ 425003 h 528034"/>
              <a:gd name="connsiteX20" fmla="*/ 1339402 w 1455312"/>
              <a:gd name="connsiteY20" fmla="*/ 489397 h 528034"/>
              <a:gd name="connsiteX21" fmla="*/ 1159098 w 1455312"/>
              <a:gd name="connsiteY21" fmla="*/ 515155 h 528034"/>
              <a:gd name="connsiteX22" fmla="*/ 1043188 w 1455312"/>
              <a:gd name="connsiteY22" fmla="*/ 528034 h 528034"/>
              <a:gd name="connsiteX23" fmla="*/ 862884 w 1455312"/>
              <a:gd name="connsiteY23" fmla="*/ 502276 h 528034"/>
              <a:gd name="connsiteX24" fmla="*/ 811369 w 1455312"/>
              <a:gd name="connsiteY24" fmla="*/ 463640 h 528034"/>
              <a:gd name="connsiteX25" fmla="*/ 373487 w 1455312"/>
              <a:gd name="connsiteY25" fmla="*/ 476518 h 528034"/>
              <a:gd name="connsiteX26" fmla="*/ 141667 w 1455312"/>
              <a:gd name="connsiteY26" fmla="*/ 463640 h 52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5312" h="528034">
                <a:moveTo>
                  <a:pt x="51515" y="463640"/>
                </a:moveTo>
                <a:cubicBezTo>
                  <a:pt x="47222" y="433589"/>
                  <a:pt x="44589" y="403254"/>
                  <a:pt x="38636" y="373487"/>
                </a:cubicBezTo>
                <a:cubicBezTo>
                  <a:pt x="35974" y="360175"/>
                  <a:pt x="29486" y="347904"/>
                  <a:pt x="25757" y="334851"/>
                </a:cubicBezTo>
                <a:cubicBezTo>
                  <a:pt x="-6593" y="221626"/>
                  <a:pt x="30883" y="337354"/>
                  <a:pt x="0" y="244699"/>
                </a:cubicBezTo>
                <a:cubicBezTo>
                  <a:pt x="11349" y="176598"/>
                  <a:pt x="-6435" y="167424"/>
                  <a:pt x="51515" y="141668"/>
                </a:cubicBezTo>
                <a:cubicBezTo>
                  <a:pt x="76326" y="130641"/>
                  <a:pt x="128788" y="115910"/>
                  <a:pt x="128788" y="115910"/>
                </a:cubicBezTo>
                <a:cubicBezTo>
                  <a:pt x="133081" y="103031"/>
                  <a:pt x="130620" y="85164"/>
                  <a:pt x="141667" y="77273"/>
                </a:cubicBezTo>
                <a:cubicBezTo>
                  <a:pt x="163761" y="61492"/>
                  <a:pt x="193182" y="60102"/>
                  <a:pt x="218940" y="51516"/>
                </a:cubicBezTo>
                <a:lnTo>
                  <a:pt x="257577" y="38637"/>
                </a:lnTo>
                <a:cubicBezTo>
                  <a:pt x="383310" y="-3274"/>
                  <a:pt x="272860" y="29668"/>
                  <a:pt x="566670" y="12879"/>
                </a:cubicBezTo>
                <a:cubicBezTo>
                  <a:pt x="626826" y="9441"/>
                  <a:pt x="686873" y="4293"/>
                  <a:pt x="746974" y="0"/>
                </a:cubicBezTo>
                <a:cubicBezTo>
                  <a:pt x="824247" y="4293"/>
                  <a:pt x="901669" y="6452"/>
                  <a:pt x="978794" y="12879"/>
                </a:cubicBezTo>
                <a:cubicBezTo>
                  <a:pt x="1112633" y="24032"/>
                  <a:pt x="1008848" y="19558"/>
                  <a:pt x="1094704" y="38637"/>
                </a:cubicBezTo>
                <a:cubicBezTo>
                  <a:pt x="1120195" y="44302"/>
                  <a:pt x="1146486" y="45851"/>
                  <a:pt x="1171977" y="51516"/>
                </a:cubicBezTo>
                <a:cubicBezTo>
                  <a:pt x="1185229" y="54461"/>
                  <a:pt x="1197611" y="60494"/>
                  <a:pt x="1210614" y="64395"/>
                </a:cubicBezTo>
                <a:cubicBezTo>
                  <a:pt x="1240549" y="73375"/>
                  <a:pt x="1270614" y="81929"/>
                  <a:pt x="1300766" y="90152"/>
                </a:cubicBezTo>
                <a:cubicBezTo>
                  <a:pt x="1317842" y="94809"/>
                  <a:pt x="1335262" y="98168"/>
                  <a:pt x="1352281" y="103031"/>
                </a:cubicBezTo>
                <a:cubicBezTo>
                  <a:pt x="1365334" y="106761"/>
                  <a:pt x="1378039" y="111617"/>
                  <a:pt x="1390918" y="115910"/>
                </a:cubicBezTo>
                <a:cubicBezTo>
                  <a:pt x="1421571" y="207867"/>
                  <a:pt x="1394085" y="178122"/>
                  <a:pt x="1455312" y="218941"/>
                </a:cubicBezTo>
                <a:cubicBezTo>
                  <a:pt x="1450781" y="264256"/>
                  <a:pt x="1449123" y="376333"/>
                  <a:pt x="1416676" y="425003"/>
                </a:cubicBezTo>
                <a:cubicBezTo>
                  <a:pt x="1391723" y="462432"/>
                  <a:pt x="1390555" y="478030"/>
                  <a:pt x="1339402" y="489397"/>
                </a:cubicBezTo>
                <a:cubicBezTo>
                  <a:pt x="1280136" y="502567"/>
                  <a:pt x="1219300" y="507303"/>
                  <a:pt x="1159098" y="515155"/>
                </a:cubicBezTo>
                <a:cubicBezTo>
                  <a:pt x="1120550" y="520183"/>
                  <a:pt x="1081825" y="523741"/>
                  <a:pt x="1043188" y="528034"/>
                </a:cubicBezTo>
                <a:cubicBezTo>
                  <a:pt x="983087" y="519448"/>
                  <a:pt x="921381" y="518525"/>
                  <a:pt x="862884" y="502276"/>
                </a:cubicBezTo>
                <a:cubicBezTo>
                  <a:pt x="842203" y="496531"/>
                  <a:pt x="832804" y="464768"/>
                  <a:pt x="811369" y="463640"/>
                </a:cubicBezTo>
                <a:cubicBezTo>
                  <a:pt x="665547" y="455965"/>
                  <a:pt x="519448" y="472225"/>
                  <a:pt x="373487" y="476518"/>
                </a:cubicBezTo>
                <a:cubicBezTo>
                  <a:pt x="158856" y="463104"/>
                  <a:pt x="236246" y="463640"/>
                  <a:pt x="141667" y="463640"/>
                </a:cubicBezTo>
              </a:path>
            </a:pathLst>
          </a:custGeom>
          <a:noFill/>
          <a:ln w="28575">
            <a:solidFill>
              <a:srgbClr val="00B0F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Freeform 3"/>
          <p:cNvSpPr/>
          <p:nvPr/>
        </p:nvSpPr>
        <p:spPr>
          <a:xfrm>
            <a:off x="8472451" y="1812532"/>
            <a:ext cx="3168203" cy="3438659"/>
          </a:xfrm>
          <a:custGeom>
            <a:avLst/>
            <a:gdLst>
              <a:gd name="connsiteX0" fmla="*/ 1957589 w 3168203"/>
              <a:gd name="connsiteY0" fmla="*/ 0 h 3219718"/>
              <a:gd name="connsiteX1" fmla="*/ 2086378 w 3168203"/>
              <a:gd name="connsiteY1" fmla="*/ 77273 h 3219718"/>
              <a:gd name="connsiteX2" fmla="*/ 2125014 w 3168203"/>
              <a:gd name="connsiteY2" fmla="*/ 115909 h 3219718"/>
              <a:gd name="connsiteX3" fmla="*/ 2176530 w 3168203"/>
              <a:gd name="connsiteY3" fmla="*/ 154546 h 3219718"/>
              <a:gd name="connsiteX4" fmla="*/ 2240924 w 3168203"/>
              <a:gd name="connsiteY4" fmla="*/ 193183 h 3219718"/>
              <a:gd name="connsiteX5" fmla="*/ 2318197 w 3168203"/>
              <a:gd name="connsiteY5" fmla="*/ 270456 h 3219718"/>
              <a:gd name="connsiteX6" fmla="*/ 2408350 w 3168203"/>
              <a:gd name="connsiteY6" fmla="*/ 334850 h 3219718"/>
              <a:gd name="connsiteX7" fmla="*/ 2446986 w 3168203"/>
              <a:gd name="connsiteY7" fmla="*/ 399245 h 3219718"/>
              <a:gd name="connsiteX8" fmla="*/ 2459865 w 3168203"/>
              <a:gd name="connsiteY8" fmla="*/ 437881 h 3219718"/>
              <a:gd name="connsiteX9" fmla="*/ 2485623 w 3168203"/>
              <a:gd name="connsiteY9" fmla="*/ 502276 h 3219718"/>
              <a:gd name="connsiteX10" fmla="*/ 2498502 w 3168203"/>
              <a:gd name="connsiteY10" fmla="*/ 566670 h 3219718"/>
              <a:gd name="connsiteX11" fmla="*/ 2511381 w 3168203"/>
              <a:gd name="connsiteY11" fmla="*/ 605307 h 3219718"/>
              <a:gd name="connsiteX12" fmla="*/ 2485623 w 3168203"/>
              <a:gd name="connsiteY12" fmla="*/ 901521 h 3219718"/>
              <a:gd name="connsiteX13" fmla="*/ 2459865 w 3168203"/>
              <a:gd name="connsiteY13" fmla="*/ 953036 h 3219718"/>
              <a:gd name="connsiteX14" fmla="*/ 2408350 w 3168203"/>
              <a:gd name="connsiteY14" fmla="*/ 1068946 h 3219718"/>
              <a:gd name="connsiteX15" fmla="*/ 2382592 w 3168203"/>
              <a:gd name="connsiteY15" fmla="*/ 1120462 h 3219718"/>
              <a:gd name="connsiteX16" fmla="*/ 2343955 w 3168203"/>
              <a:gd name="connsiteY16" fmla="*/ 1197735 h 3219718"/>
              <a:gd name="connsiteX17" fmla="*/ 2305319 w 3168203"/>
              <a:gd name="connsiteY17" fmla="*/ 1223493 h 3219718"/>
              <a:gd name="connsiteX18" fmla="*/ 2253803 w 3168203"/>
              <a:gd name="connsiteY18" fmla="*/ 1262129 h 3219718"/>
              <a:gd name="connsiteX19" fmla="*/ 2189409 w 3168203"/>
              <a:gd name="connsiteY19" fmla="*/ 1300766 h 3219718"/>
              <a:gd name="connsiteX20" fmla="*/ 2150772 w 3168203"/>
              <a:gd name="connsiteY20" fmla="*/ 1326524 h 3219718"/>
              <a:gd name="connsiteX21" fmla="*/ 2137893 w 3168203"/>
              <a:gd name="connsiteY21" fmla="*/ 1365160 h 3219718"/>
              <a:gd name="connsiteX22" fmla="*/ 2112135 w 3168203"/>
              <a:gd name="connsiteY22" fmla="*/ 1429555 h 3219718"/>
              <a:gd name="connsiteX23" fmla="*/ 2125014 w 3168203"/>
              <a:gd name="connsiteY23" fmla="*/ 1481070 h 3219718"/>
              <a:gd name="connsiteX24" fmla="*/ 2215166 w 3168203"/>
              <a:gd name="connsiteY24" fmla="*/ 1622738 h 3219718"/>
              <a:gd name="connsiteX25" fmla="*/ 2253803 w 3168203"/>
              <a:gd name="connsiteY25" fmla="*/ 1687132 h 3219718"/>
              <a:gd name="connsiteX26" fmla="*/ 2369713 w 3168203"/>
              <a:gd name="connsiteY26" fmla="*/ 1803042 h 3219718"/>
              <a:gd name="connsiteX27" fmla="*/ 2408350 w 3168203"/>
              <a:gd name="connsiteY27" fmla="*/ 1854557 h 3219718"/>
              <a:gd name="connsiteX28" fmla="*/ 2446986 w 3168203"/>
              <a:gd name="connsiteY28" fmla="*/ 1918952 h 3219718"/>
              <a:gd name="connsiteX29" fmla="*/ 2537138 w 3168203"/>
              <a:gd name="connsiteY29" fmla="*/ 1996225 h 3219718"/>
              <a:gd name="connsiteX30" fmla="*/ 2730321 w 3168203"/>
              <a:gd name="connsiteY30" fmla="*/ 2099256 h 3219718"/>
              <a:gd name="connsiteX31" fmla="*/ 2807595 w 3168203"/>
              <a:gd name="connsiteY31" fmla="*/ 2150771 h 3219718"/>
              <a:gd name="connsiteX32" fmla="*/ 2846231 w 3168203"/>
              <a:gd name="connsiteY32" fmla="*/ 2189408 h 3219718"/>
              <a:gd name="connsiteX33" fmla="*/ 2910626 w 3168203"/>
              <a:gd name="connsiteY33" fmla="*/ 2240924 h 3219718"/>
              <a:gd name="connsiteX34" fmla="*/ 2975020 w 3168203"/>
              <a:gd name="connsiteY34" fmla="*/ 2305318 h 3219718"/>
              <a:gd name="connsiteX35" fmla="*/ 3026535 w 3168203"/>
              <a:gd name="connsiteY35" fmla="*/ 2343955 h 3219718"/>
              <a:gd name="connsiteX36" fmla="*/ 3065172 w 3168203"/>
              <a:gd name="connsiteY36" fmla="*/ 2382591 h 3219718"/>
              <a:gd name="connsiteX37" fmla="*/ 3116688 w 3168203"/>
              <a:gd name="connsiteY37" fmla="*/ 2408349 h 3219718"/>
              <a:gd name="connsiteX38" fmla="*/ 3142445 w 3168203"/>
              <a:gd name="connsiteY38" fmla="*/ 2562895 h 3219718"/>
              <a:gd name="connsiteX39" fmla="*/ 3168203 w 3168203"/>
              <a:gd name="connsiteY39" fmla="*/ 2653047 h 3219718"/>
              <a:gd name="connsiteX40" fmla="*/ 3155324 w 3168203"/>
              <a:gd name="connsiteY40" fmla="*/ 2833352 h 3219718"/>
              <a:gd name="connsiteX41" fmla="*/ 3129566 w 3168203"/>
              <a:gd name="connsiteY41" fmla="*/ 2884867 h 3219718"/>
              <a:gd name="connsiteX42" fmla="*/ 3052293 w 3168203"/>
              <a:gd name="connsiteY42" fmla="*/ 2987898 h 3219718"/>
              <a:gd name="connsiteX43" fmla="*/ 3000778 w 3168203"/>
              <a:gd name="connsiteY43" fmla="*/ 3000777 h 3219718"/>
              <a:gd name="connsiteX44" fmla="*/ 2949262 w 3168203"/>
              <a:gd name="connsiteY44" fmla="*/ 3026535 h 3219718"/>
              <a:gd name="connsiteX45" fmla="*/ 2884868 w 3168203"/>
              <a:gd name="connsiteY45" fmla="*/ 3039414 h 3219718"/>
              <a:gd name="connsiteX46" fmla="*/ 2833352 w 3168203"/>
              <a:gd name="connsiteY46" fmla="*/ 3052293 h 3219718"/>
              <a:gd name="connsiteX47" fmla="*/ 2756079 w 3168203"/>
              <a:gd name="connsiteY47" fmla="*/ 3090929 h 3219718"/>
              <a:gd name="connsiteX48" fmla="*/ 2665927 w 3168203"/>
              <a:gd name="connsiteY48" fmla="*/ 3129566 h 3219718"/>
              <a:gd name="connsiteX49" fmla="*/ 2614411 w 3168203"/>
              <a:gd name="connsiteY49" fmla="*/ 3142445 h 3219718"/>
              <a:gd name="connsiteX50" fmla="*/ 2498502 w 3168203"/>
              <a:gd name="connsiteY50" fmla="*/ 3181081 h 3219718"/>
              <a:gd name="connsiteX51" fmla="*/ 2034862 w 3168203"/>
              <a:gd name="connsiteY51" fmla="*/ 3155324 h 3219718"/>
              <a:gd name="connsiteX52" fmla="*/ 1815921 w 3168203"/>
              <a:gd name="connsiteY52" fmla="*/ 3090929 h 3219718"/>
              <a:gd name="connsiteX53" fmla="*/ 1635617 w 3168203"/>
              <a:gd name="connsiteY53" fmla="*/ 3000777 h 3219718"/>
              <a:gd name="connsiteX54" fmla="*/ 1558344 w 3168203"/>
              <a:gd name="connsiteY54" fmla="*/ 2987898 h 3219718"/>
              <a:gd name="connsiteX55" fmla="*/ 1506828 w 3168203"/>
              <a:gd name="connsiteY55" fmla="*/ 2949262 h 3219718"/>
              <a:gd name="connsiteX56" fmla="*/ 1468192 w 3168203"/>
              <a:gd name="connsiteY56" fmla="*/ 2846231 h 3219718"/>
              <a:gd name="connsiteX57" fmla="*/ 1442434 w 3168203"/>
              <a:gd name="connsiteY57" fmla="*/ 2794715 h 3219718"/>
              <a:gd name="connsiteX58" fmla="*/ 1403797 w 3168203"/>
              <a:gd name="connsiteY58" fmla="*/ 2678805 h 3219718"/>
              <a:gd name="connsiteX59" fmla="*/ 1326524 w 3168203"/>
              <a:gd name="connsiteY59" fmla="*/ 2601532 h 3219718"/>
              <a:gd name="connsiteX60" fmla="*/ 1249251 w 3168203"/>
              <a:gd name="connsiteY60" fmla="*/ 2485622 h 3219718"/>
              <a:gd name="connsiteX61" fmla="*/ 1223493 w 3168203"/>
              <a:gd name="connsiteY61" fmla="*/ 2446986 h 3219718"/>
              <a:gd name="connsiteX62" fmla="*/ 1197735 w 3168203"/>
              <a:gd name="connsiteY62" fmla="*/ 2395470 h 3219718"/>
              <a:gd name="connsiteX63" fmla="*/ 1146220 w 3168203"/>
              <a:gd name="connsiteY63" fmla="*/ 2279560 h 3219718"/>
              <a:gd name="connsiteX64" fmla="*/ 1107583 w 3168203"/>
              <a:gd name="connsiteY64" fmla="*/ 2253802 h 3219718"/>
              <a:gd name="connsiteX65" fmla="*/ 965916 w 3168203"/>
              <a:gd name="connsiteY65" fmla="*/ 2318197 h 3219718"/>
              <a:gd name="connsiteX66" fmla="*/ 927279 w 3168203"/>
              <a:gd name="connsiteY66" fmla="*/ 2369712 h 3219718"/>
              <a:gd name="connsiteX67" fmla="*/ 862885 w 3168203"/>
              <a:gd name="connsiteY67" fmla="*/ 2408349 h 3219718"/>
              <a:gd name="connsiteX68" fmla="*/ 772733 w 3168203"/>
              <a:gd name="connsiteY68" fmla="*/ 2472743 h 3219718"/>
              <a:gd name="connsiteX69" fmla="*/ 734096 w 3168203"/>
              <a:gd name="connsiteY69" fmla="*/ 2537138 h 3219718"/>
              <a:gd name="connsiteX70" fmla="*/ 721217 w 3168203"/>
              <a:gd name="connsiteY70" fmla="*/ 2575774 h 3219718"/>
              <a:gd name="connsiteX71" fmla="*/ 695459 w 3168203"/>
              <a:gd name="connsiteY71" fmla="*/ 2614411 h 3219718"/>
              <a:gd name="connsiteX72" fmla="*/ 669702 w 3168203"/>
              <a:gd name="connsiteY72" fmla="*/ 2665926 h 3219718"/>
              <a:gd name="connsiteX73" fmla="*/ 643944 w 3168203"/>
              <a:gd name="connsiteY73" fmla="*/ 2704563 h 3219718"/>
              <a:gd name="connsiteX74" fmla="*/ 592428 w 3168203"/>
              <a:gd name="connsiteY74" fmla="*/ 2794715 h 3219718"/>
              <a:gd name="connsiteX75" fmla="*/ 553792 w 3168203"/>
              <a:gd name="connsiteY75" fmla="*/ 2807594 h 3219718"/>
              <a:gd name="connsiteX76" fmla="*/ 515155 w 3168203"/>
              <a:gd name="connsiteY76" fmla="*/ 2833352 h 3219718"/>
              <a:gd name="connsiteX77" fmla="*/ 425003 w 3168203"/>
              <a:gd name="connsiteY77" fmla="*/ 2923504 h 3219718"/>
              <a:gd name="connsiteX78" fmla="*/ 334851 w 3168203"/>
              <a:gd name="connsiteY78" fmla="*/ 2975019 h 3219718"/>
              <a:gd name="connsiteX79" fmla="*/ 296214 w 3168203"/>
              <a:gd name="connsiteY79" fmla="*/ 3013656 h 3219718"/>
              <a:gd name="connsiteX80" fmla="*/ 257578 w 3168203"/>
              <a:gd name="connsiteY80" fmla="*/ 3039414 h 3219718"/>
              <a:gd name="connsiteX81" fmla="*/ 193183 w 3168203"/>
              <a:gd name="connsiteY81" fmla="*/ 3116687 h 3219718"/>
              <a:gd name="connsiteX82" fmla="*/ 154547 w 3168203"/>
              <a:gd name="connsiteY82" fmla="*/ 3155324 h 3219718"/>
              <a:gd name="connsiteX83" fmla="*/ 128789 w 3168203"/>
              <a:gd name="connsiteY83" fmla="*/ 3193960 h 3219718"/>
              <a:gd name="connsiteX84" fmla="*/ 90152 w 3168203"/>
              <a:gd name="connsiteY84" fmla="*/ 3219718 h 3219718"/>
              <a:gd name="connsiteX85" fmla="*/ 38637 w 3168203"/>
              <a:gd name="connsiteY85" fmla="*/ 3206839 h 3219718"/>
              <a:gd name="connsiteX86" fmla="*/ 0 w 3168203"/>
              <a:gd name="connsiteY86" fmla="*/ 3168202 h 321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168203" h="3219718">
                <a:moveTo>
                  <a:pt x="1957589" y="0"/>
                </a:moveTo>
                <a:cubicBezTo>
                  <a:pt x="2177492" y="175921"/>
                  <a:pt x="1880855" y="-51178"/>
                  <a:pt x="2086378" y="77273"/>
                </a:cubicBezTo>
                <a:cubicBezTo>
                  <a:pt x="2101823" y="86926"/>
                  <a:pt x="2111186" y="104056"/>
                  <a:pt x="2125014" y="115909"/>
                </a:cubicBezTo>
                <a:cubicBezTo>
                  <a:pt x="2141311" y="129878"/>
                  <a:pt x="2158670" y="142639"/>
                  <a:pt x="2176530" y="154546"/>
                </a:cubicBezTo>
                <a:cubicBezTo>
                  <a:pt x="2197358" y="168431"/>
                  <a:pt x="2221550" y="177332"/>
                  <a:pt x="2240924" y="193183"/>
                </a:cubicBezTo>
                <a:cubicBezTo>
                  <a:pt x="2269117" y="216250"/>
                  <a:pt x="2289056" y="248600"/>
                  <a:pt x="2318197" y="270456"/>
                </a:cubicBezTo>
                <a:cubicBezTo>
                  <a:pt x="2382096" y="318380"/>
                  <a:pt x="2351853" y="297187"/>
                  <a:pt x="2408350" y="334850"/>
                </a:cubicBezTo>
                <a:cubicBezTo>
                  <a:pt x="2421229" y="356315"/>
                  <a:pt x="2435791" y="376856"/>
                  <a:pt x="2446986" y="399245"/>
                </a:cubicBezTo>
                <a:cubicBezTo>
                  <a:pt x="2453057" y="411387"/>
                  <a:pt x="2455098" y="425170"/>
                  <a:pt x="2459865" y="437881"/>
                </a:cubicBezTo>
                <a:cubicBezTo>
                  <a:pt x="2467983" y="459528"/>
                  <a:pt x="2478980" y="480132"/>
                  <a:pt x="2485623" y="502276"/>
                </a:cubicBezTo>
                <a:cubicBezTo>
                  <a:pt x="2491913" y="523243"/>
                  <a:pt x="2493193" y="545434"/>
                  <a:pt x="2498502" y="566670"/>
                </a:cubicBezTo>
                <a:cubicBezTo>
                  <a:pt x="2501795" y="579840"/>
                  <a:pt x="2507088" y="592428"/>
                  <a:pt x="2511381" y="605307"/>
                </a:cubicBezTo>
                <a:cubicBezTo>
                  <a:pt x="2502795" y="704045"/>
                  <a:pt x="2500148" y="803480"/>
                  <a:pt x="2485623" y="901521"/>
                </a:cubicBezTo>
                <a:cubicBezTo>
                  <a:pt x="2482809" y="920512"/>
                  <a:pt x="2466606" y="935060"/>
                  <a:pt x="2459865" y="953036"/>
                </a:cubicBezTo>
                <a:cubicBezTo>
                  <a:pt x="2406565" y="1095168"/>
                  <a:pt x="2504670" y="895569"/>
                  <a:pt x="2408350" y="1068946"/>
                </a:cubicBezTo>
                <a:cubicBezTo>
                  <a:pt x="2399026" y="1085729"/>
                  <a:pt x="2390155" y="1102815"/>
                  <a:pt x="2382592" y="1120462"/>
                </a:cubicBezTo>
                <a:cubicBezTo>
                  <a:pt x="2366880" y="1157124"/>
                  <a:pt x="2374893" y="1166797"/>
                  <a:pt x="2343955" y="1197735"/>
                </a:cubicBezTo>
                <a:cubicBezTo>
                  <a:pt x="2333010" y="1208680"/>
                  <a:pt x="2317914" y="1214496"/>
                  <a:pt x="2305319" y="1223493"/>
                </a:cubicBezTo>
                <a:cubicBezTo>
                  <a:pt x="2287852" y="1235969"/>
                  <a:pt x="2271663" y="1250223"/>
                  <a:pt x="2253803" y="1262129"/>
                </a:cubicBezTo>
                <a:cubicBezTo>
                  <a:pt x="2232975" y="1276014"/>
                  <a:pt x="2210636" y="1287499"/>
                  <a:pt x="2189409" y="1300766"/>
                </a:cubicBezTo>
                <a:cubicBezTo>
                  <a:pt x="2176283" y="1308970"/>
                  <a:pt x="2163651" y="1317938"/>
                  <a:pt x="2150772" y="1326524"/>
                </a:cubicBezTo>
                <a:cubicBezTo>
                  <a:pt x="2146479" y="1339403"/>
                  <a:pt x="2142660" y="1352449"/>
                  <a:pt x="2137893" y="1365160"/>
                </a:cubicBezTo>
                <a:cubicBezTo>
                  <a:pt x="2129775" y="1386807"/>
                  <a:pt x="2114688" y="1406578"/>
                  <a:pt x="2112135" y="1429555"/>
                </a:cubicBezTo>
                <a:cubicBezTo>
                  <a:pt x="2110180" y="1447147"/>
                  <a:pt x="2116685" y="1465452"/>
                  <a:pt x="2125014" y="1481070"/>
                </a:cubicBezTo>
                <a:cubicBezTo>
                  <a:pt x="2151354" y="1530458"/>
                  <a:pt x="2186368" y="1574741"/>
                  <a:pt x="2215166" y="1622738"/>
                </a:cubicBezTo>
                <a:cubicBezTo>
                  <a:pt x="2228045" y="1644203"/>
                  <a:pt x="2237512" y="1668126"/>
                  <a:pt x="2253803" y="1687132"/>
                </a:cubicBezTo>
                <a:cubicBezTo>
                  <a:pt x="2289363" y="1728618"/>
                  <a:pt x="2336928" y="1759330"/>
                  <a:pt x="2369713" y="1803042"/>
                </a:cubicBezTo>
                <a:cubicBezTo>
                  <a:pt x="2382592" y="1820214"/>
                  <a:pt x="2396444" y="1836697"/>
                  <a:pt x="2408350" y="1854557"/>
                </a:cubicBezTo>
                <a:cubicBezTo>
                  <a:pt x="2422235" y="1875385"/>
                  <a:pt x="2431967" y="1898926"/>
                  <a:pt x="2446986" y="1918952"/>
                </a:cubicBezTo>
                <a:cubicBezTo>
                  <a:pt x="2465577" y="1943741"/>
                  <a:pt x="2512564" y="1980866"/>
                  <a:pt x="2537138" y="1996225"/>
                </a:cubicBezTo>
                <a:cubicBezTo>
                  <a:pt x="2679655" y="2085298"/>
                  <a:pt x="2640513" y="2069319"/>
                  <a:pt x="2730321" y="2099256"/>
                </a:cubicBezTo>
                <a:cubicBezTo>
                  <a:pt x="2786038" y="2182831"/>
                  <a:pt x="2718031" y="2099592"/>
                  <a:pt x="2807595" y="2150771"/>
                </a:cubicBezTo>
                <a:cubicBezTo>
                  <a:pt x="2823409" y="2159807"/>
                  <a:pt x="2832524" y="2177414"/>
                  <a:pt x="2846231" y="2189408"/>
                </a:cubicBezTo>
                <a:cubicBezTo>
                  <a:pt x="2866918" y="2207509"/>
                  <a:pt x="2890194" y="2222535"/>
                  <a:pt x="2910626" y="2240924"/>
                </a:cubicBezTo>
                <a:cubicBezTo>
                  <a:pt x="2933189" y="2261231"/>
                  <a:pt x="2952332" y="2285151"/>
                  <a:pt x="2975020" y="2305318"/>
                </a:cubicBezTo>
                <a:cubicBezTo>
                  <a:pt x="2991063" y="2319578"/>
                  <a:pt x="3010238" y="2329986"/>
                  <a:pt x="3026535" y="2343955"/>
                </a:cubicBezTo>
                <a:cubicBezTo>
                  <a:pt x="3040364" y="2355808"/>
                  <a:pt x="3050351" y="2372005"/>
                  <a:pt x="3065172" y="2382591"/>
                </a:cubicBezTo>
                <a:cubicBezTo>
                  <a:pt x="3080795" y="2393750"/>
                  <a:pt x="3099516" y="2399763"/>
                  <a:pt x="3116688" y="2408349"/>
                </a:cubicBezTo>
                <a:cubicBezTo>
                  <a:pt x="3149749" y="2507541"/>
                  <a:pt x="3105470" y="2365698"/>
                  <a:pt x="3142445" y="2562895"/>
                </a:cubicBezTo>
                <a:cubicBezTo>
                  <a:pt x="3148205" y="2593613"/>
                  <a:pt x="3159617" y="2622996"/>
                  <a:pt x="3168203" y="2653047"/>
                </a:cubicBezTo>
                <a:cubicBezTo>
                  <a:pt x="3163910" y="2713149"/>
                  <a:pt x="3165230" y="2773917"/>
                  <a:pt x="3155324" y="2833352"/>
                </a:cubicBezTo>
                <a:cubicBezTo>
                  <a:pt x="3152168" y="2852289"/>
                  <a:pt x="3138890" y="2868084"/>
                  <a:pt x="3129566" y="2884867"/>
                </a:cubicBezTo>
                <a:cubicBezTo>
                  <a:pt x="3113777" y="2913288"/>
                  <a:pt x="3085189" y="2969100"/>
                  <a:pt x="3052293" y="2987898"/>
                </a:cubicBezTo>
                <a:cubicBezTo>
                  <a:pt x="3036925" y="2996680"/>
                  <a:pt x="3017351" y="2994562"/>
                  <a:pt x="3000778" y="3000777"/>
                </a:cubicBezTo>
                <a:cubicBezTo>
                  <a:pt x="2982802" y="3007518"/>
                  <a:pt x="2967476" y="3020464"/>
                  <a:pt x="2949262" y="3026535"/>
                </a:cubicBezTo>
                <a:cubicBezTo>
                  <a:pt x="2928496" y="3033457"/>
                  <a:pt x="2906236" y="3034665"/>
                  <a:pt x="2884868" y="3039414"/>
                </a:cubicBezTo>
                <a:cubicBezTo>
                  <a:pt x="2867589" y="3043254"/>
                  <a:pt x="2850524" y="3048000"/>
                  <a:pt x="2833352" y="3052293"/>
                </a:cubicBezTo>
                <a:cubicBezTo>
                  <a:pt x="2768221" y="3095713"/>
                  <a:pt x="2822731" y="3064268"/>
                  <a:pt x="2756079" y="3090929"/>
                </a:cubicBezTo>
                <a:cubicBezTo>
                  <a:pt x="2725723" y="3103071"/>
                  <a:pt x="2696653" y="3118393"/>
                  <a:pt x="2665927" y="3129566"/>
                </a:cubicBezTo>
                <a:cubicBezTo>
                  <a:pt x="2649292" y="3135615"/>
                  <a:pt x="2631203" y="3136848"/>
                  <a:pt x="2614411" y="3142445"/>
                </a:cubicBezTo>
                <a:cubicBezTo>
                  <a:pt x="2468915" y="3190943"/>
                  <a:pt x="2621957" y="3150217"/>
                  <a:pt x="2498502" y="3181081"/>
                </a:cubicBezTo>
                <a:cubicBezTo>
                  <a:pt x="2343955" y="3172495"/>
                  <a:pt x="2189011" y="3169337"/>
                  <a:pt x="2034862" y="3155324"/>
                </a:cubicBezTo>
                <a:cubicBezTo>
                  <a:pt x="1996804" y="3151864"/>
                  <a:pt x="1845212" y="3103744"/>
                  <a:pt x="1815921" y="3090929"/>
                </a:cubicBezTo>
                <a:cubicBezTo>
                  <a:pt x="1695319" y="3038166"/>
                  <a:pt x="1759531" y="3038905"/>
                  <a:pt x="1635617" y="3000777"/>
                </a:cubicBezTo>
                <a:cubicBezTo>
                  <a:pt x="1610659" y="2993097"/>
                  <a:pt x="1584102" y="2992191"/>
                  <a:pt x="1558344" y="2987898"/>
                </a:cubicBezTo>
                <a:cubicBezTo>
                  <a:pt x="1541172" y="2975019"/>
                  <a:pt x="1520797" y="2965559"/>
                  <a:pt x="1506828" y="2949262"/>
                </a:cubicBezTo>
                <a:cubicBezTo>
                  <a:pt x="1474958" y="2912080"/>
                  <a:pt x="1484066" y="2888560"/>
                  <a:pt x="1468192" y="2846231"/>
                </a:cubicBezTo>
                <a:cubicBezTo>
                  <a:pt x="1461451" y="2828255"/>
                  <a:pt x="1451020" y="2811887"/>
                  <a:pt x="1442434" y="2794715"/>
                </a:cubicBezTo>
                <a:cubicBezTo>
                  <a:pt x="1433896" y="2752025"/>
                  <a:pt x="1432235" y="2714352"/>
                  <a:pt x="1403797" y="2678805"/>
                </a:cubicBezTo>
                <a:cubicBezTo>
                  <a:pt x="1381041" y="2650360"/>
                  <a:pt x="1348380" y="2630674"/>
                  <a:pt x="1326524" y="2601532"/>
                </a:cubicBezTo>
                <a:cubicBezTo>
                  <a:pt x="1262215" y="2515787"/>
                  <a:pt x="1311356" y="2584988"/>
                  <a:pt x="1249251" y="2485622"/>
                </a:cubicBezTo>
                <a:cubicBezTo>
                  <a:pt x="1241047" y="2472496"/>
                  <a:pt x="1231172" y="2460425"/>
                  <a:pt x="1223493" y="2446986"/>
                </a:cubicBezTo>
                <a:cubicBezTo>
                  <a:pt x="1213968" y="2430317"/>
                  <a:pt x="1204865" y="2413296"/>
                  <a:pt x="1197735" y="2395470"/>
                </a:cubicBezTo>
                <a:cubicBezTo>
                  <a:pt x="1180731" y="2352960"/>
                  <a:pt x="1179258" y="2312598"/>
                  <a:pt x="1146220" y="2279560"/>
                </a:cubicBezTo>
                <a:cubicBezTo>
                  <a:pt x="1135275" y="2268615"/>
                  <a:pt x="1120462" y="2262388"/>
                  <a:pt x="1107583" y="2253802"/>
                </a:cubicBezTo>
                <a:cubicBezTo>
                  <a:pt x="1060361" y="2275267"/>
                  <a:pt x="1009550" y="2290147"/>
                  <a:pt x="965916" y="2318197"/>
                </a:cubicBezTo>
                <a:cubicBezTo>
                  <a:pt x="947860" y="2329804"/>
                  <a:pt x="943433" y="2355577"/>
                  <a:pt x="927279" y="2369712"/>
                </a:cubicBezTo>
                <a:cubicBezTo>
                  <a:pt x="908440" y="2386196"/>
                  <a:pt x="883713" y="2394464"/>
                  <a:pt x="862885" y="2408349"/>
                </a:cubicBezTo>
                <a:cubicBezTo>
                  <a:pt x="832158" y="2428834"/>
                  <a:pt x="802784" y="2451278"/>
                  <a:pt x="772733" y="2472743"/>
                </a:cubicBezTo>
                <a:cubicBezTo>
                  <a:pt x="759854" y="2494208"/>
                  <a:pt x="745291" y="2514748"/>
                  <a:pt x="734096" y="2537138"/>
                </a:cubicBezTo>
                <a:cubicBezTo>
                  <a:pt x="728025" y="2549280"/>
                  <a:pt x="727288" y="2563632"/>
                  <a:pt x="721217" y="2575774"/>
                </a:cubicBezTo>
                <a:cubicBezTo>
                  <a:pt x="714295" y="2589618"/>
                  <a:pt x="703139" y="2600972"/>
                  <a:pt x="695459" y="2614411"/>
                </a:cubicBezTo>
                <a:cubicBezTo>
                  <a:pt x="685934" y="2631080"/>
                  <a:pt x="679227" y="2649257"/>
                  <a:pt x="669702" y="2665926"/>
                </a:cubicBezTo>
                <a:cubicBezTo>
                  <a:pt x="662022" y="2679365"/>
                  <a:pt x="651624" y="2691124"/>
                  <a:pt x="643944" y="2704563"/>
                </a:cubicBezTo>
                <a:cubicBezTo>
                  <a:pt x="635938" y="2718573"/>
                  <a:pt x="608942" y="2781504"/>
                  <a:pt x="592428" y="2794715"/>
                </a:cubicBezTo>
                <a:cubicBezTo>
                  <a:pt x="581828" y="2803196"/>
                  <a:pt x="565934" y="2801523"/>
                  <a:pt x="553792" y="2807594"/>
                </a:cubicBezTo>
                <a:cubicBezTo>
                  <a:pt x="539948" y="2814516"/>
                  <a:pt x="528034" y="2824766"/>
                  <a:pt x="515155" y="2833352"/>
                </a:cubicBezTo>
                <a:cubicBezTo>
                  <a:pt x="475761" y="2885878"/>
                  <a:pt x="481570" y="2888149"/>
                  <a:pt x="425003" y="2923504"/>
                </a:cubicBezTo>
                <a:cubicBezTo>
                  <a:pt x="374624" y="2954991"/>
                  <a:pt x="377385" y="2939575"/>
                  <a:pt x="334851" y="2975019"/>
                </a:cubicBezTo>
                <a:cubicBezTo>
                  <a:pt x="320859" y="2986679"/>
                  <a:pt x="310206" y="3001996"/>
                  <a:pt x="296214" y="3013656"/>
                </a:cubicBezTo>
                <a:cubicBezTo>
                  <a:pt x="284323" y="3023565"/>
                  <a:pt x="269469" y="3029505"/>
                  <a:pt x="257578" y="3039414"/>
                </a:cubicBezTo>
                <a:cubicBezTo>
                  <a:pt x="196008" y="3090722"/>
                  <a:pt x="239232" y="3061428"/>
                  <a:pt x="193183" y="3116687"/>
                </a:cubicBezTo>
                <a:cubicBezTo>
                  <a:pt x="181523" y="3130679"/>
                  <a:pt x="166207" y="3141332"/>
                  <a:pt x="154547" y="3155324"/>
                </a:cubicBezTo>
                <a:cubicBezTo>
                  <a:pt x="144638" y="3167215"/>
                  <a:pt x="139734" y="3183015"/>
                  <a:pt x="128789" y="3193960"/>
                </a:cubicBezTo>
                <a:cubicBezTo>
                  <a:pt x="117844" y="3204905"/>
                  <a:pt x="103031" y="3211132"/>
                  <a:pt x="90152" y="3219718"/>
                </a:cubicBezTo>
                <a:cubicBezTo>
                  <a:pt x="72980" y="3215425"/>
                  <a:pt x="54005" y="3215621"/>
                  <a:pt x="38637" y="3206839"/>
                </a:cubicBezTo>
                <a:cubicBezTo>
                  <a:pt x="22823" y="3197802"/>
                  <a:pt x="0" y="3168202"/>
                  <a:pt x="0" y="3168202"/>
                </a:cubicBezTo>
              </a:path>
            </a:pathLst>
          </a:custGeom>
          <a:noFill/>
          <a:ln w="28575">
            <a:solidFill>
              <a:srgbClr val="00B0F0"/>
            </a:solidFill>
            <a:prstDash val="lgDash"/>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7961" y="4122545"/>
            <a:ext cx="3537397" cy="2476178"/>
          </a:xfrm>
          <a:prstGeom prst="rect">
            <a:avLst/>
          </a:prstGeom>
        </p:spPr>
      </p:pic>
    </p:spTree>
    <p:extLst>
      <p:ext uri="{BB962C8B-B14F-4D97-AF65-F5344CB8AC3E}">
        <p14:creationId xmlns:p14="http://schemas.microsoft.com/office/powerpoint/2010/main" val="24380609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lgn="r"/>
            <a:r>
              <a:rPr lang="fa-IR" sz="4400" b="1" dirty="0" smtClean="0">
                <a:latin typeface="Adobe Arabic" panose="02040503050201020203" pitchFamily="18" charset="-78"/>
                <a:cs typeface="Adobe Arabic" panose="02040503050201020203" pitchFamily="18" charset="-78"/>
              </a:rPr>
              <a:t>3-عبد </a:t>
            </a:r>
            <a:r>
              <a:rPr lang="fa-IR" sz="4400" b="1" dirty="0">
                <a:latin typeface="Adobe Arabic" panose="02040503050201020203" pitchFamily="18" charset="-78"/>
                <a:cs typeface="Adobe Arabic" panose="02040503050201020203" pitchFamily="18" charset="-78"/>
              </a:rPr>
              <a:t>الله شامی از رهبران جهاد اسلامی</a:t>
            </a:r>
            <a:r>
              <a:rPr lang="fa-IR" sz="4400" dirty="0">
                <a:latin typeface="Adobe Arabic" panose="02040503050201020203" pitchFamily="18" charset="-78"/>
                <a:cs typeface="Adobe Arabic" panose="02040503050201020203" pitchFamily="18" charset="-78"/>
              </a:rPr>
              <a:t>:مردم کشور های اسلامی ودیگر کشور های جهان باید توجه داشته </a:t>
            </a:r>
            <a:r>
              <a:rPr lang="fa-IR" sz="4400" dirty="0" smtClean="0">
                <a:latin typeface="Adobe Arabic" panose="02040503050201020203" pitchFamily="18" charset="-78"/>
                <a:cs typeface="Adobe Arabic" panose="02040503050201020203" pitchFamily="18" charset="-78"/>
              </a:rPr>
              <a:t>باشند </a:t>
            </a:r>
            <a:r>
              <a:rPr lang="fa-IR" sz="4400" dirty="0">
                <a:latin typeface="Adobe Arabic" panose="02040503050201020203" pitchFamily="18" charset="-78"/>
                <a:cs typeface="Adobe Arabic" panose="02040503050201020203" pitchFamily="18" charset="-78"/>
              </a:rPr>
              <a:t>با بزرگداشت روز جهانی قدس توطئه ها علیه فلسطین خنثی </a:t>
            </a:r>
            <a:r>
              <a:rPr lang="fa-IR" sz="4400" dirty="0" smtClean="0">
                <a:latin typeface="Adobe Arabic" panose="02040503050201020203" pitchFamily="18" charset="-78"/>
                <a:cs typeface="Adobe Arabic" panose="02040503050201020203" pitchFamily="18" charset="-78"/>
              </a:rPr>
              <a:t>میشود.</a:t>
            </a:r>
            <a:r>
              <a:rPr lang="en-US" sz="4800" dirty="0">
                <a:latin typeface="Adobe Arabic" panose="02040503050201020203" pitchFamily="18" charset="-78"/>
                <a:cs typeface="Adobe Arabic" panose="02040503050201020203" pitchFamily="18" charset="-78"/>
              </a:rPr>
              <a:t/>
            </a:r>
            <a:br>
              <a:rPr lang="en-US" sz="4800" dirty="0">
                <a:latin typeface="Adobe Arabic" panose="02040503050201020203" pitchFamily="18" charset="-78"/>
                <a:cs typeface="Adobe Arabic" panose="02040503050201020203" pitchFamily="18" charset="-78"/>
              </a:rPr>
            </a:br>
            <a:endParaRPr lang="fa-IR" sz="4800" dirty="0">
              <a:latin typeface="Adobe Arabic" panose="02040503050201020203" pitchFamily="18" charset="-78"/>
              <a:cs typeface="Adobe Arabic" panose="02040503050201020203" pitchFamily="18" charset="-78"/>
            </a:endParaRPr>
          </a:p>
        </p:txBody>
      </p:sp>
      <p:sp>
        <p:nvSpPr>
          <p:cNvPr id="3" name="Subtitle 2"/>
          <p:cNvSpPr>
            <a:spLocks noGrp="1"/>
          </p:cNvSpPr>
          <p:nvPr>
            <p:ph type="subTitle" idx="1"/>
          </p:nvPr>
        </p:nvSpPr>
        <p:spPr/>
        <p:txBody>
          <a:bodyPr/>
          <a:lstStyle/>
          <a:p>
            <a:endParaRPr lang="fa-IR"/>
          </a:p>
        </p:txBody>
      </p:sp>
      <p:sp>
        <p:nvSpPr>
          <p:cNvPr id="5" name="Freeform 4"/>
          <p:cNvSpPr/>
          <p:nvPr/>
        </p:nvSpPr>
        <p:spPr>
          <a:xfrm>
            <a:off x="6838682" y="1201389"/>
            <a:ext cx="3451538" cy="854088"/>
          </a:xfrm>
          <a:custGeom>
            <a:avLst/>
            <a:gdLst>
              <a:gd name="connsiteX0" fmla="*/ 0 w 2910625"/>
              <a:gd name="connsiteY0" fmla="*/ 712421 h 854088"/>
              <a:gd name="connsiteX1" fmla="*/ 25757 w 2910625"/>
              <a:gd name="connsiteY1" fmla="*/ 532116 h 854088"/>
              <a:gd name="connsiteX2" fmla="*/ 77273 w 2910625"/>
              <a:gd name="connsiteY2" fmla="*/ 454843 h 854088"/>
              <a:gd name="connsiteX3" fmla="*/ 90152 w 2910625"/>
              <a:gd name="connsiteY3" fmla="*/ 416207 h 854088"/>
              <a:gd name="connsiteX4" fmla="*/ 141667 w 2910625"/>
              <a:gd name="connsiteY4" fmla="*/ 377570 h 854088"/>
              <a:gd name="connsiteX5" fmla="*/ 154546 w 2910625"/>
              <a:gd name="connsiteY5" fmla="*/ 338933 h 854088"/>
              <a:gd name="connsiteX6" fmla="*/ 218941 w 2910625"/>
              <a:gd name="connsiteY6" fmla="*/ 261660 h 854088"/>
              <a:gd name="connsiteX7" fmla="*/ 244698 w 2910625"/>
              <a:gd name="connsiteY7" fmla="*/ 223023 h 854088"/>
              <a:gd name="connsiteX8" fmla="*/ 296214 w 2910625"/>
              <a:gd name="connsiteY8" fmla="*/ 81356 h 854088"/>
              <a:gd name="connsiteX9" fmla="*/ 347729 w 2910625"/>
              <a:gd name="connsiteY9" fmla="*/ 68477 h 854088"/>
              <a:gd name="connsiteX10" fmla="*/ 1159098 w 2910625"/>
              <a:gd name="connsiteY10" fmla="*/ 68477 h 854088"/>
              <a:gd name="connsiteX11" fmla="*/ 1236372 w 2910625"/>
              <a:gd name="connsiteY11" fmla="*/ 55598 h 854088"/>
              <a:gd name="connsiteX12" fmla="*/ 2137893 w 2910625"/>
              <a:gd name="connsiteY12" fmla="*/ 16961 h 854088"/>
              <a:gd name="connsiteX13" fmla="*/ 2434107 w 2910625"/>
              <a:gd name="connsiteY13" fmla="*/ 29840 h 854088"/>
              <a:gd name="connsiteX14" fmla="*/ 2472743 w 2910625"/>
              <a:gd name="connsiteY14" fmla="*/ 55598 h 854088"/>
              <a:gd name="connsiteX15" fmla="*/ 2511380 w 2910625"/>
              <a:gd name="connsiteY15" fmla="*/ 68477 h 854088"/>
              <a:gd name="connsiteX16" fmla="*/ 2601532 w 2910625"/>
              <a:gd name="connsiteY16" fmla="*/ 158629 h 854088"/>
              <a:gd name="connsiteX17" fmla="*/ 2756079 w 2910625"/>
              <a:gd name="connsiteY17" fmla="*/ 184387 h 854088"/>
              <a:gd name="connsiteX18" fmla="*/ 2833352 w 2910625"/>
              <a:gd name="connsiteY18" fmla="*/ 223023 h 854088"/>
              <a:gd name="connsiteX19" fmla="*/ 2910625 w 2910625"/>
              <a:gd name="connsiteY19" fmla="*/ 261660 h 854088"/>
              <a:gd name="connsiteX20" fmla="*/ 2884867 w 2910625"/>
              <a:gd name="connsiteY20" fmla="*/ 429085 h 854088"/>
              <a:gd name="connsiteX21" fmla="*/ 2859110 w 2910625"/>
              <a:gd name="connsiteY21" fmla="*/ 467722 h 854088"/>
              <a:gd name="connsiteX22" fmla="*/ 2846231 w 2910625"/>
              <a:gd name="connsiteY22" fmla="*/ 519238 h 854088"/>
              <a:gd name="connsiteX23" fmla="*/ 2781836 w 2910625"/>
              <a:gd name="connsiteY23" fmla="*/ 583632 h 854088"/>
              <a:gd name="connsiteX24" fmla="*/ 2768957 w 2910625"/>
              <a:gd name="connsiteY24" fmla="*/ 622268 h 854088"/>
              <a:gd name="connsiteX25" fmla="*/ 2704563 w 2910625"/>
              <a:gd name="connsiteY25" fmla="*/ 686663 h 854088"/>
              <a:gd name="connsiteX26" fmla="*/ 2653048 w 2910625"/>
              <a:gd name="connsiteY26" fmla="*/ 699542 h 854088"/>
              <a:gd name="connsiteX27" fmla="*/ 2614411 w 2910625"/>
              <a:gd name="connsiteY27" fmla="*/ 738178 h 854088"/>
              <a:gd name="connsiteX28" fmla="*/ 2562896 w 2910625"/>
              <a:gd name="connsiteY28" fmla="*/ 751057 h 854088"/>
              <a:gd name="connsiteX29" fmla="*/ 2485622 w 2910625"/>
              <a:gd name="connsiteY29" fmla="*/ 789694 h 854088"/>
              <a:gd name="connsiteX30" fmla="*/ 2331076 w 2910625"/>
              <a:gd name="connsiteY30" fmla="*/ 776815 h 854088"/>
              <a:gd name="connsiteX31" fmla="*/ 1571222 w 2910625"/>
              <a:gd name="connsiteY31" fmla="*/ 802573 h 854088"/>
              <a:gd name="connsiteX32" fmla="*/ 1545465 w 2910625"/>
              <a:gd name="connsiteY32" fmla="*/ 841209 h 854088"/>
              <a:gd name="connsiteX33" fmla="*/ 1506828 w 2910625"/>
              <a:gd name="connsiteY33" fmla="*/ 854088 h 854088"/>
              <a:gd name="connsiteX34" fmla="*/ 1313645 w 2910625"/>
              <a:gd name="connsiteY34" fmla="*/ 841209 h 854088"/>
              <a:gd name="connsiteX35" fmla="*/ 1249250 w 2910625"/>
              <a:gd name="connsiteY35" fmla="*/ 815452 h 854088"/>
              <a:gd name="connsiteX36" fmla="*/ 1184856 w 2910625"/>
              <a:gd name="connsiteY36" fmla="*/ 802573 h 854088"/>
              <a:gd name="connsiteX37" fmla="*/ 1068946 w 2910625"/>
              <a:gd name="connsiteY37" fmla="*/ 751057 h 854088"/>
              <a:gd name="connsiteX38" fmla="*/ 1017431 w 2910625"/>
              <a:gd name="connsiteY38" fmla="*/ 725299 h 854088"/>
              <a:gd name="connsiteX39" fmla="*/ 965915 w 2910625"/>
              <a:gd name="connsiteY39" fmla="*/ 712421 h 854088"/>
              <a:gd name="connsiteX40" fmla="*/ 927279 w 2910625"/>
              <a:gd name="connsiteY40" fmla="*/ 686663 h 854088"/>
              <a:gd name="connsiteX41" fmla="*/ 862884 w 2910625"/>
              <a:gd name="connsiteY41" fmla="*/ 673784 h 854088"/>
              <a:gd name="connsiteX42" fmla="*/ 772732 w 2910625"/>
              <a:gd name="connsiteY42" fmla="*/ 648026 h 854088"/>
              <a:gd name="connsiteX43" fmla="*/ 734096 w 2910625"/>
              <a:gd name="connsiteY43" fmla="*/ 635147 h 854088"/>
              <a:gd name="connsiteX44" fmla="*/ 695459 w 2910625"/>
              <a:gd name="connsiteY44" fmla="*/ 609390 h 854088"/>
              <a:gd name="connsiteX45" fmla="*/ 618186 w 2910625"/>
              <a:gd name="connsiteY45" fmla="*/ 660905 h 854088"/>
              <a:gd name="connsiteX46" fmla="*/ 566670 w 2910625"/>
              <a:gd name="connsiteY46" fmla="*/ 738178 h 854088"/>
              <a:gd name="connsiteX47" fmla="*/ 553791 w 2910625"/>
              <a:gd name="connsiteY47" fmla="*/ 776815 h 854088"/>
              <a:gd name="connsiteX48" fmla="*/ 476518 w 2910625"/>
              <a:gd name="connsiteY48" fmla="*/ 815452 h 854088"/>
              <a:gd name="connsiteX49" fmla="*/ 206062 w 2910625"/>
              <a:gd name="connsiteY49" fmla="*/ 802573 h 854088"/>
              <a:gd name="connsiteX50" fmla="*/ 128788 w 2910625"/>
              <a:gd name="connsiteY50" fmla="*/ 751057 h 854088"/>
              <a:gd name="connsiteX51" fmla="*/ 90152 w 2910625"/>
              <a:gd name="connsiteY51" fmla="*/ 712421 h 85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910625" h="854088">
                <a:moveTo>
                  <a:pt x="0" y="712421"/>
                </a:moveTo>
                <a:cubicBezTo>
                  <a:pt x="8586" y="652319"/>
                  <a:pt x="8312" y="590267"/>
                  <a:pt x="25757" y="532116"/>
                </a:cubicBezTo>
                <a:cubicBezTo>
                  <a:pt x="34652" y="502465"/>
                  <a:pt x="67483" y="484211"/>
                  <a:pt x="77273" y="454843"/>
                </a:cubicBezTo>
                <a:cubicBezTo>
                  <a:pt x="81566" y="441964"/>
                  <a:pt x="81461" y="426636"/>
                  <a:pt x="90152" y="416207"/>
                </a:cubicBezTo>
                <a:cubicBezTo>
                  <a:pt x="103893" y="399717"/>
                  <a:pt x="124495" y="390449"/>
                  <a:pt x="141667" y="377570"/>
                </a:cubicBezTo>
                <a:cubicBezTo>
                  <a:pt x="145960" y="364691"/>
                  <a:pt x="148475" y="351075"/>
                  <a:pt x="154546" y="338933"/>
                </a:cubicBezTo>
                <a:cubicBezTo>
                  <a:pt x="178528" y="290970"/>
                  <a:pt x="183338" y="304384"/>
                  <a:pt x="218941" y="261660"/>
                </a:cubicBezTo>
                <a:cubicBezTo>
                  <a:pt x="228850" y="249769"/>
                  <a:pt x="236112" y="235902"/>
                  <a:pt x="244698" y="223023"/>
                </a:cubicBezTo>
                <a:cubicBezTo>
                  <a:pt x="248255" y="208795"/>
                  <a:pt x="262167" y="104054"/>
                  <a:pt x="296214" y="81356"/>
                </a:cubicBezTo>
                <a:cubicBezTo>
                  <a:pt x="310941" y="71538"/>
                  <a:pt x="330557" y="72770"/>
                  <a:pt x="347729" y="68477"/>
                </a:cubicBezTo>
                <a:cubicBezTo>
                  <a:pt x="749278" y="82818"/>
                  <a:pt x="724674" y="89669"/>
                  <a:pt x="1159098" y="68477"/>
                </a:cubicBezTo>
                <a:cubicBezTo>
                  <a:pt x="1185180" y="67205"/>
                  <a:pt x="1210614" y="59891"/>
                  <a:pt x="1236372" y="55598"/>
                </a:cubicBezTo>
                <a:cubicBezTo>
                  <a:pt x="1545592" y="-47478"/>
                  <a:pt x="1312410" y="26133"/>
                  <a:pt x="2137893" y="16961"/>
                </a:cubicBezTo>
                <a:cubicBezTo>
                  <a:pt x="2236718" y="15863"/>
                  <a:pt x="2335369" y="25547"/>
                  <a:pt x="2434107" y="29840"/>
                </a:cubicBezTo>
                <a:cubicBezTo>
                  <a:pt x="2446986" y="38426"/>
                  <a:pt x="2458899" y="48676"/>
                  <a:pt x="2472743" y="55598"/>
                </a:cubicBezTo>
                <a:cubicBezTo>
                  <a:pt x="2484885" y="61669"/>
                  <a:pt x="2501780" y="58878"/>
                  <a:pt x="2511380" y="68477"/>
                </a:cubicBezTo>
                <a:cubicBezTo>
                  <a:pt x="2597484" y="154579"/>
                  <a:pt x="2456590" y="94210"/>
                  <a:pt x="2601532" y="158629"/>
                </a:cubicBezTo>
                <a:cubicBezTo>
                  <a:pt x="2634829" y="173428"/>
                  <a:pt x="2736766" y="181973"/>
                  <a:pt x="2756079" y="184387"/>
                </a:cubicBezTo>
                <a:cubicBezTo>
                  <a:pt x="2866804" y="258205"/>
                  <a:pt x="2726711" y="169703"/>
                  <a:pt x="2833352" y="223023"/>
                </a:cubicBezTo>
                <a:cubicBezTo>
                  <a:pt x="2933224" y="272958"/>
                  <a:pt x="2813502" y="229286"/>
                  <a:pt x="2910625" y="261660"/>
                </a:cubicBezTo>
                <a:cubicBezTo>
                  <a:pt x="2902039" y="317468"/>
                  <a:pt x="2898562" y="374306"/>
                  <a:pt x="2884867" y="429085"/>
                </a:cubicBezTo>
                <a:cubicBezTo>
                  <a:pt x="2881113" y="444101"/>
                  <a:pt x="2865207" y="453495"/>
                  <a:pt x="2859110" y="467722"/>
                </a:cubicBezTo>
                <a:cubicBezTo>
                  <a:pt x="2852138" y="483991"/>
                  <a:pt x="2853204" y="502969"/>
                  <a:pt x="2846231" y="519238"/>
                </a:cubicBezTo>
                <a:cubicBezTo>
                  <a:pt x="2829059" y="559304"/>
                  <a:pt x="2816179" y="560737"/>
                  <a:pt x="2781836" y="583632"/>
                </a:cubicBezTo>
                <a:cubicBezTo>
                  <a:pt x="2777543" y="596511"/>
                  <a:pt x="2775028" y="610126"/>
                  <a:pt x="2768957" y="622268"/>
                </a:cubicBezTo>
                <a:cubicBezTo>
                  <a:pt x="2753346" y="653491"/>
                  <a:pt x="2737347" y="672612"/>
                  <a:pt x="2704563" y="686663"/>
                </a:cubicBezTo>
                <a:cubicBezTo>
                  <a:pt x="2688294" y="693636"/>
                  <a:pt x="2670220" y="695249"/>
                  <a:pt x="2653048" y="699542"/>
                </a:cubicBezTo>
                <a:cubicBezTo>
                  <a:pt x="2640169" y="712421"/>
                  <a:pt x="2630225" y="729142"/>
                  <a:pt x="2614411" y="738178"/>
                </a:cubicBezTo>
                <a:cubicBezTo>
                  <a:pt x="2599043" y="746960"/>
                  <a:pt x="2579915" y="746194"/>
                  <a:pt x="2562896" y="751057"/>
                </a:cubicBezTo>
                <a:cubicBezTo>
                  <a:pt x="2516239" y="764388"/>
                  <a:pt x="2527956" y="761472"/>
                  <a:pt x="2485622" y="789694"/>
                </a:cubicBezTo>
                <a:cubicBezTo>
                  <a:pt x="2434107" y="785401"/>
                  <a:pt x="2382770" y="776815"/>
                  <a:pt x="2331076" y="776815"/>
                </a:cubicBezTo>
                <a:cubicBezTo>
                  <a:pt x="1635650" y="776815"/>
                  <a:pt x="1835742" y="714400"/>
                  <a:pt x="1571222" y="802573"/>
                </a:cubicBezTo>
                <a:cubicBezTo>
                  <a:pt x="1562636" y="815452"/>
                  <a:pt x="1557551" y="831540"/>
                  <a:pt x="1545465" y="841209"/>
                </a:cubicBezTo>
                <a:cubicBezTo>
                  <a:pt x="1534864" y="849690"/>
                  <a:pt x="1520404" y="854088"/>
                  <a:pt x="1506828" y="854088"/>
                </a:cubicBezTo>
                <a:cubicBezTo>
                  <a:pt x="1442291" y="854088"/>
                  <a:pt x="1378039" y="845502"/>
                  <a:pt x="1313645" y="841209"/>
                </a:cubicBezTo>
                <a:cubicBezTo>
                  <a:pt x="1292180" y="832623"/>
                  <a:pt x="1271393" y="822095"/>
                  <a:pt x="1249250" y="815452"/>
                </a:cubicBezTo>
                <a:cubicBezTo>
                  <a:pt x="1228283" y="809162"/>
                  <a:pt x="1204859" y="811463"/>
                  <a:pt x="1184856" y="802573"/>
                </a:cubicBezTo>
                <a:cubicBezTo>
                  <a:pt x="1029546" y="733545"/>
                  <a:pt x="1242382" y="785744"/>
                  <a:pt x="1068946" y="751057"/>
                </a:cubicBezTo>
                <a:cubicBezTo>
                  <a:pt x="1051774" y="742471"/>
                  <a:pt x="1035407" y="732040"/>
                  <a:pt x="1017431" y="725299"/>
                </a:cubicBezTo>
                <a:cubicBezTo>
                  <a:pt x="1000858" y="719084"/>
                  <a:pt x="982184" y="719393"/>
                  <a:pt x="965915" y="712421"/>
                </a:cubicBezTo>
                <a:cubicBezTo>
                  <a:pt x="951688" y="706324"/>
                  <a:pt x="941772" y="692098"/>
                  <a:pt x="927279" y="686663"/>
                </a:cubicBezTo>
                <a:cubicBezTo>
                  <a:pt x="906783" y="678977"/>
                  <a:pt x="884120" y="679093"/>
                  <a:pt x="862884" y="673784"/>
                </a:cubicBezTo>
                <a:cubicBezTo>
                  <a:pt x="832564" y="666204"/>
                  <a:pt x="802667" y="657007"/>
                  <a:pt x="772732" y="648026"/>
                </a:cubicBezTo>
                <a:cubicBezTo>
                  <a:pt x="759729" y="644125"/>
                  <a:pt x="746238" y="641218"/>
                  <a:pt x="734096" y="635147"/>
                </a:cubicBezTo>
                <a:cubicBezTo>
                  <a:pt x="720252" y="628225"/>
                  <a:pt x="708338" y="617976"/>
                  <a:pt x="695459" y="609390"/>
                </a:cubicBezTo>
                <a:cubicBezTo>
                  <a:pt x="650328" y="624433"/>
                  <a:pt x="651952" y="617491"/>
                  <a:pt x="618186" y="660905"/>
                </a:cubicBezTo>
                <a:cubicBezTo>
                  <a:pt x="599180" y="685341"/>
                  <a:pt x="566670" y="738178"/>
                  <a:pt x="566670" y="738178"/>
                </a:cubicBezTo>
                <a:cubicBezTo>
                  <a:pt x="562377" y="751057"/>
                  <a:pt x="562272" y="766214"/>
                  <a:pt x="553791" y="776815"/>
                </a:cubicBezTo>
                <a:cubicBezTo>
                  <a:pt x="535634" y="799512"/>
                  <a:pt x="501971" y="806968"/>
                  <a:pt x="476518" y="815452"/>
                </a:cubicBezTo>
                <a:cubicBezTo>
                  <a:pt x="386366" y="811159"/>
                  <a:pt x="294807" y="819007"/>
                  <a:pt x="206062" y="802573"/>
                </a:cubicBezTo>
                <a:cubicBezTo>
                  <a:pt x="175622" y="796936"/>
                  <a:pt x="128788" y="751057"/>
                  <a:pt x="128788" y="751057"/>
                </a:cubicBezTo>
                <a:cubicBezTo>
                  <a:pt x="100650" y="708849"/>
                  <a:pt x="118509" y="712421"/>
                  <a:pt x="90152" y="712421"/>
                </a:cubicBezTo>
              </a:path>
            </a:pathLst>
          </a:custGeom>
          <a:ln w="28575"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1" anchor="ctr"/>
          <a:lstStyle/>
          <a:p>
            <a:pPr algn="ctr"/>
            <a:endParaRPr lang="fa-IR" dirty="0"/>
          </a:p>
        </p:txBody>
      </p:sp>
      <p:sp>
        <p:nvSpPr>
          <p:cNvPr id="6" name="Freeform 5"/>
          <p:cNvSpPr/>
          <p:nvPr/>
        </p:nvSpPr>
        <p:spPr>
          <a:xfrm>
            <a:off x="7521262" y="1880315"/>
            <a:ext cx="3850783" cy="3606085"/>
          </a:xfrm>
          <a:custGeom>
            <a:avLst/>
            <a:gdLst>
              <a:gd name="connsiteX0" fmla="*/ 2653048 w 3850783"/>
              <a:gd name="connsiteY0" fmla="*/ 0 h 3606085"/>
              <a:gd name="connsiteX1" fmla="*/ 2781837 w 3850783"/>
              <a:gd name="connsiteY1" fmla="*/ 206062 h 3606085"/>
              <a:gd name="connsiteX2" fmla="*/ 2846231 w 3850783"/>
              <a:gd name="connsiteY2" fmla="*/ 257578 h 3606085"/>
              <a:gd name="connsiteX3" fmla="*/ 2871989 w 3850783"/>
              <a:gd name="connsiteY3" fmla="*/ 296215 h 3606085"/>
              <a:gd name="connsiteX4" fmla="*/ 2987899 w 3850783"/>
              <a:gd name="connsiteY4" fmla="*/ 347730 h 3606085"/>
              <a:gd name="connsiteX5" fmla="*/ 3026535 w 3850783"/>
              <a:gd name="connsiteY5" fmla="*/ 373488 h 3606085"/>
              <a:gd name="connsiteX6" fmla="*/ 3103808 w 3850783"/>
              <a:gd name="connsiteY6" fmla="*/ 450761 h 3606085"/>
              <a:gd name="connsiteX7" fmla="*/ 3142445 w 3850783"/>
              <a:gd name="connsiteY7" fmla="*/ 476519 h 3606085"/>
              <a:gd name="connsiteX8" fmla="*/ 3193961 w 3850783"/>
              <a:gd name="connsiteY8" fmla="*/ 579550 h 3606085"/>
              <a:gd name="connsiteX9" fmla="*/ 3206839 w 3850783"/>
              <a:gd name="connsiteY9" fmla="*/ 631065 h 3606085"/>
              <a:gd name="connsiteX10" fmla="*/ 3245476 w 3850783"/>
              <a:gd name="connsiteY10" fmla="*/ 669702 h 3606085"/>
              <a:gd name="connsiteX11" fmla="*/ 3271234 w 3850783"/>
              <a:gd name="connsiteY11" fmla="*/ 721217 h 3606085"/>
              <a:gd name="connsiteX12" fmla="*/ 3284113 w 3850783"/>
              <a:gd name="connsiteY12" fmla="*/ 837127 h 3606085"/>
              <a:gd name="connsiteX13" fmla="*/ 3309870 w 3850783"/>
              <a:gd name="connsiteY13" fmla="*/ 888643 h 3606085"/>
              <a:gd name="connsiteX14" fmla="*/ 3361386 w 3850783"/>
              <a:gd name="connsiteY14" fmla="*/ 1249251 h 3606085"/>
              <a:gd name="connsiteX15" fmla="*/ 3387144 w 3850783"/>
              <a:gd name="connsiteY15" fmla="*/ 1313646 h 3606085"/>
              <a:gd name="connsiteX16" fmla="*/ 3451538 w 3850783"/>
              <a:gd name="connsiteY16" fmla="*/ 1390919 h 3606085"/>
              <a:gd name="connsiteX17" fmla="*/ 3567448 w 3850783"/>
              <a:gd name="connsiteY17" fmla="*/ 1481071 h 3606085"/>
              <a:gd name="connsiteX18" fmla="*/ 3606084 w 3850783"/>
              <a:gd name="connsiteY18" fmla="*/ 1545465 h 3606085"/>
              <a:gd name="connsiteX19" fmla="*/ 3683358 w 3850783"/>
              <a:gd name="connsiteY19" fmla="*/ 1635617 h 3606085"/>
              <a:gd name="connsiteX20" fmla="*/ 3760631 w 3850783"/>
              <a:gd name="connsiteY20" fmla="*/ 1712891 h 3606085"/>
              <a:gd name="connsiteX21" fmla="*/ 3812146 w 3850783"/>
              <a:gd name="connsiteY21" fmla="*/ 1828800 h 3606085"/>
              <a:gd name="connsiteX22" fmla="*/ 3850783 w 3850783"/>
              <a:gd name="connsiteY22" fmla="*/ 1906074 h 3606085"/>
              <a:gd name="connsiteX23" fmla="*/ 3786389 w 3850783"/>
              <a:gd name="connsiteY23" fmla="*/ 2446986 h 3606085"/>
              <a:gd name="connsiteX24" fmla="*/ 3812146 w 3850783"/>
              <a:gd name="connsiteY24" fmla="*/ 2562896 h 3606085"/>
              <a:gd name="connsiteX25" fmla="*/ 3850783 w 3850783"/>
              <a:gd name="connsiteY25" fmla="*/ 2820474 h 3606085"/>
              <a:gd name="connsiteX26" fmla="*/ 3837904 w 3850783"/>
              <a:gd name="connsiteY26" fmla="*/ 3490175 h 3606085"/>
              <a:gd name="connsiteX27" fmla="*/ 3799268 w 3850783"/>
              <a:gd name="connsiteY27" fmla="*/ 3451539 h 3606085"/>
              <a:gd name="connsiteX28" fmla="*/ 3696237 w 3850783"/>
              <a:gd name="connsiteY28" fmla="*/ 3387144 h 3606085"/>
              <a:gd name="connsiteX29" fmla="*/ 3528811 w 3850783"/>
              <a:gd name="connsiteY29" fmla="*/ 3245477 h 3606085"/>
              <a:gd name="connsiteX30" fmla="*/ 3284113 w 3850783"/>
              <a:gd name="connsiteY30" fmla="*/ 3078051 h 3606085"/>
              <a:gd name="connsiteX31" fmla="*/ 3193961 w 3850783"/>
              <a:gd name="connsiteY31" fmla="*/ 2987899 h 3606085"/>
              <a:gd name="connsiteX32" fmla="*/ 2949262 w 3850783"/>
              <a:gd name="connsiteY32" fmla="*/ 2846231 h 3606085"/>
              <a:gd name="connsiteX33" fmla="*/ 2897746 w 3850783"/>
              <a:gd name="connsiteY33" fmla="*/ 2807595 h 3606085"/>
              <a:gd name="connsiteX34" fmla="*/ 2859110 w 3850783"/>
              <a:gd name="connsiteY34" fmla="*/ 2768958 h 3606085"/>
              <a:gd name="connsiteX35" fmla="*/ 2820473 w 3850783"/>
              <a:gd name="connsiteY35" fmla="*/ 2756079 h 3606085"/>
              <a:gd name="connsiteX36" fmla="*/ 2640169 w 3850783"/>
              <a:gd name="connsiteY36" fmla="*/ 2820474 h 3606085"/>
              <a:gd name="connsiteX37" fmla="*/ 2575775 w 3850783"/>
              <a:gd name="connsiteY37" fmla="*/ 2833353 h 3606085"/>
              <a:gd name="connsiteX38" fmla="*/ 2408349 w 3850783"/>
              <a:gd name="connsiteY38" fmla="*/ 2910626 h 3606085"/>
              <a:gd name="connsiteX39" fmla="*/ 2253803 w 3850783"/>
              <a:gd name="connsiteY39" fmla="*/ 3026536 h 3606085"/>
              <a:gd name="connsiteX40" fmla="*/ 2189408 w 3850783"/>
              <a:gd name="connsiteY40" fmla="*/ 3065172 h 3606085"/>
              <a:gd name="connsiteX41" fmla="*/ 2060620 w 3850783"/>
              <a:gd name="connsiteY41" fmla="*/ 3155324 h 3606085"/>
              <a:gd name="connsiteX42" fmla="*/ 2009104 w 3850783"/>
              <a:gd name="connsiteY42" fmla="*/ 3245477 h 3606085"/>
              <a:gd name="connsiteX43" fmla="*/ 1970468 w 3850783"/>
              <a:gd name="connsiteY43" fmla="*/ 3258355 h 3606085"/>
              <a:gd name="connsiteX44" fmla="*/ 1700011 w 3850783"/>
              <a:gd name="connsiteY44" fmla="*/ 3490175 h 3606085"/>
              <a:gd name="connsiteX45" fmla="*/ 1378039 w 3850783"/>
              <a:gd name="connsiteY45" fmla="*/ 3606085 h 3606085"/>
              <a:gd name="connsiteX46" fmla="*/ 1275008 w 3850783"/>
              <a:gd name="connsiteY46" fmla="*/ 3580327 h 3606085"/>
              <a:gd name="connsiteX47" fmla="*/ 1146220 w 3850783"/>
              <a:gd name="connsiteY47" fmla="*/ 3374265 h 3606085"/>
              <a:gd name="connsiteX48" fmla="*/ 862884 w 3850783"/>
              <a:gd name="connsiteY48" fmla="*/ 2794716 h 3606085"/>
              <a:gd name="connsiteX49" fmla="*/ 618186 w 3850783"/>
              <a:gd name="connsiteY49" fmla="*/ 2408350 h 3606085"/>
              <a:gd name="connsiteX50" fmla="*/ 463639 w 3850783"/>
              <a:gd name="connsiteY50" fmla="*/ 2202288 h 3606085"/>
              <a:gd name="connsiteX51" fmla="*/ 425003 w 3850783"/>
              <a:gd name="connsiteY51" fmla="*/ 2125015 h 3606085"/>
              <a:gd name="connsiteX52" fmla="*/ 373487 w 3850783"/>
              <a:gd name="connsiteY52" fmla="*/ 2137893 h 3606085"/>
              <a:gd name="connsiteX53" fmla="*/ 309093 w 3850783"/>
              <a:gd name="connsiteY53" fmla="*/ 2318198 h 3606085"/>
              <a:gd name="connsiteX54" fmla="*/ 296214 w 3850783"/>
              <a:gd name="connsiteY54" fmla="*/ 2356834 h 3606085"/>
              <a:gd name="connsiteX55" fmla="*/ 283335 w 3850783"/>
              <a:gd name="connsiteY55" fmla="*/ 2408350 h 3606085"/>
              <a:gd name="connsiteX56" fmla="*/ 244699 w 3850783"/>
              <a:gd name="connsiteY56" fmla="*/ 2421229 h 3606085"/>
              <a:gd name="connsiteX57" fmla="*/ 141668 w 3850783"/>
              <a:gd name="connsiteY57" fmla="*/ 2434108 h 3606085"/>
              <a:gd name="connsiteX58" fmla="*/ 0 w 3850783"/>
              <a:gd name="connsiteY58" fmla="*/ 2395471 h 360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850783" h="3606085">
                <a:moveTo>
                  <a:pt x="2653048" y="0"/>
                </a:moveTo>
                <a:cubicBezTo>
                  <a:pt x="2689172" y="65024"/>
                  <a:pt x="2730357" y="149434"/>
                  <a:pt x="2781837" y="206062"/>
                </a:cubicBezTo>
                <a:cubicBezTo>
                  <a:pt x="2800328" y="226402"/>
                  <a:pt x="2826794" y="238141"/>
                  <a:pt x="2846231" y="257578"/>
                </a:cubicBezTo>
                <a:cubicBezTo>
                  <a:pt x="2857176" y="268523"/>
                  <a:pt x="2860237" y="286142"/>
                  <a:pt x="2871989" y="296215"/>
                </a:cubicBezTo>
                <a:cubicBezTo>
                  <a:pt x="2917859" y="335532"/>
                  <a:pt x="2935930" y="334738"/>
                  <a:pt x="2987899" y="347730"/>
                </a:cubicBezTo>
                <a:cubicBezTo>
                  <a:pt x="3000778" y="356316"/>
                  <a:pt x="3014966" y="363205"/>
                  <a:pt x="3026535" y="373488"/>
                </a:cubicBezTo>
                <a:cubicBezTo>
                  <a:pt x="3053761" y="397689"/>
                  <a:pt x="3073499" y="430555"/>
                  <a:pt x="3103808" y="450761"/>
                </a:cubicBezTo>
                <a:lnTo>
                  <a:pt x="3142445" y="476519"/>
                </a:lnTo>
                <a:cubicBezTo>
                  <a:pt x="3173995" y="523843"/>
                  <a:pt x="3172957" y="516537"/>
                  <a:pt x="3193961" y="579550"/>
                </a:cubicBezTo>
                <a:cubicBezTo>
                  <a:pt x="3199558" y="596342"/>
                  <a:pt x="3198057" y="615697"/>
                  <a:pt x="3206839" y="631065"/>
                </a:cubicBezTo>
                <a:cubicBezTo>
                  <a:pt x="3215875" y="646879"/>
                  <a:pt x="3234889" y="654881"/>
                  <a:pt x="3245476" y="669702"/>
                </a:cubicBezTo>
                <a:cubicBezTo>
                  <a:pt x="3256635" y="685324"/>
                  <a:pt x="3262648" y="704045"/>
                  <a:pt x="3271234" y="721217"/>
                </a:cubicBezTo>
                <a:cubicBezTo>
                  <a:pt x="3275527" y="759854"/>
                  <a:pt x="3275372" y="799248"/>
                  <a:pt x="3284113" y="837127"/>
                </a:cubicBezTo>
                <a:cubicBezTo>
                  <a:pt x="3288430" y="855834"/>
                  <a:pt x="3307895" y="869546"/>
                  <a:pt x="3309870" y="888643"/>
                </a:cubicBezTo>
                <a:cubicBezTo>
                  <a:pt x="3347550" y="1252886"/>
                  <a:pt x="3242716" y="1130584"/>
                  <a:pt x="3361386" y="1249251"/>
                </a:cubicBezTo>
                <a:cubicBezTo>
                  <a:pt x="3369972" y="1270716"/>
                  <a:pt x="3376805" y="1292968"/>
                  <a:pt x="3387144" y="1313646"/>
                </a:cubicBezTo>
                <a:cubicBezTo>
                  <a:pt x="3400233" y="1339825"/>
                  <a:pt x="3428751" y="1373829"/>
                  <a:pt x="3451538" y="1390919"/>
                </a:cubicBezTo>
                <a:cubicBezTo>
                  <a:pt x="3522567" y="1444190"/>
                  <a:pt x="3511998" y="1409778"/>
                  <a:pt x="3567448" y="1481071"/>
                </a:cubicBezTo>
                <a:cubicBezTo>
                  <a:pt x="3582816" y="1500830"/>
                  <a:pt x="3591065" y="1525440"/>
                  <a:pt x="3606084" y="1545465"/>
                </a:cubicBezTo>
                <a:cubicBezTo>
                  <a:pt x="3725463" y="1704637"/>
                  <a:pt x="3556526" y="1445368"/>
                  <a:pt x="3683358" y="1635617"/>
                </a:cubicBezTo>
                <a:cubicBezTo>
                  <a:pt x="3735497" y="1713826"/>
                  <a:pt x="3694711" y="1690918"/>
                  <a:pt x="3760631" y="1712891"/>
                </a:cubicBezTo>
                <a:cubicBezTo>
                  <a:pt x="3779028" y="1758884"/>
                  <a:pt x="3788084" y="1786692"/>
                  <a:pt x="3812146" y="1828800"/>
                </a:cubicBezTo>
                <a:cubicBezTo>
                  <a:pt x="3852093" y="1898707"/>
                  <a:pt x="3827170" y="1835234"/>
                  <a:pt x="3850783" y="1906074"/>
                </a:cubicBezTo>
                <a:cubicBezTo>
                  <a:pt x="3810278" y="2405634"/>
                  <a:pt x="3871330" y="2234629"/>
                  <a:pt x="3786389" y="2446986"/>
                </a:cubicBezTo>
                <a:cubicBezTo>
                  <a:pt x="3794975" y="2485623"/>
                  <a:pt x="3807027" y="2523649"/>
                  <a:pt x="3812146" y="2562896"/>
                </a:cubicBezTo>
                <a:cubicBezTo>
                  <a:pt x="3847062" y="2830590"/>
                  <a:pt x="3796912" y="2658862"/>
                  <a:pt x="3850783" y="2820474"/>
                </a:cubicBezTo>
                <a:cubicBezTo>
                  <a:pt x="3846490" y="3043708"/>
                  <a:pt x="3856070" y="3267640"/>
                  <a:pt x="3837904" y="3490175"/>
                </a:cubicBezTo>
                <a:cubicBezTo>
                  <a:pt x="3836422" y="3508328"/>
                  <a:pt x="3813998" y="3462252"/>
                  <a:pt x="3799268" y="3451539"/>
                </a:cubicBezTo>
                <a:cubicBezTo>
                  <a:pt x="3766514" y="3427718"/>
                  <a:pt x="3727154" y="3413304"/>
                  <a:pt x="3696237" y="3387144"/>
                </a:cubicBezTo>
                <a:cubicBezTo>
                  <a:pt x="3640428" y="3339922"/>
                  <a:pt x="3592717" y="3280981"/>
                  <a:pt x="3528811" y="3245477"/>
                </a:cubicBezTo>
                <a:cubicBezTo>
                  <a:pt x="3397927" y="3172763"/>
                  <a:pt x="3406263" y="3185831"/>
                  <a:pt x="3284113" y="3078051"/>
                </a:cubicBezTo>
                <a:cubicBezTo>
                  <a:pt x="3252246" y="3049933"/>
                  <a:pt x="3228903" y="3012089"/>
                  <a:pt x="3193961" y="2987899"/>
                </a:cubicBezTo>
                <a:cubicBezTo>
                  <a:pt x="3116469" y="2934251"/>
                  <a:pt x="3024663" y="2902780"/>
                  <a:pt x="2949262" y="2846231"/>
                </a:cubicBezTo>
                <a:cubicBezTo>
                  <a:pt x="2932090" y="2833352"/>
                  <a:pt x="2914043" y="2821564"/>
                  <a:pt x="2897746" y="2807595"/>
                </a:cubicBezTo>
                <a:cubicBezTo>
                  <a:pt x="2883917" y="2795742"/>
                  <a:pt x="2874264" y="2779061"/>
                  <a:pt x="2859110" y="2768958"/>
                </a:cubicBezTo>
                <a:cubicBezTo>
                  <a:pt x="2847814" y="2761428"/>
                  <a:pt x="2833352" y="2760372"/>
                  <a:pt x="2820473" y="2756079"/>
                </a:cubicBezTo>
                <a:cubicBezTo>
                  <a:pt x="2781738" y="2770605"/>
                  <a:pt x="2685826" y="2808022"/>
                  <a:pt x="2640169" y="2820474"/>
                </a:cubicBezTo>
                <a:cubicBezTo>
                  <a:pt x="2619051" y="2826234"/>
                  <a:pt x="2597240" y="2829060"/>
                  <a:pt x="2575775" y="2833353"/>
                </a:cubicBezTo>
                <a:cubicBezTo>
                  <a:pt x="2425980" y="2923227"/>
                  <a:pt x="2613866" y="2815772"/>
                  <a:pt x="2408349" y="2910626"/>
                </a:cubicBezTo>
                <a:cubicBezTo>
                  <a:pt x="2331569" y="2946063"/>
                  <a:pt x="2328881" y="2970227"/>
                  <a:pt x="2253803" y="3026536"/>
                </a:cubicBezTo>
                <a:cubicBezTo>
                  <a:pt x="2233777" y="3041555"/>
                  <a:pt x="2210236" y="3051287"/>
                  <a:pt x="2189408" y="3065172"/>
                </a:cubicBezTo>
                <a:cubicBezTo>
                  <a:pt x="2145807" y="3094239"/>
                  <a:pt x="2060620" y="3155324"/>
                  <a:pt x="2060620" y="3155324"/>
                </a:cubicBezTo>
                <a:cubicBezTo>
                  <a:pt x="2047781" y="3193841"/>
                  <a:pt x="2045090" y="3215488"/>
                  <a:pt x="2009104" y="3245477"/>
                </a:cubicBezTo>
                <a:cubicBezTo>
                  <a:pt x="1998675" y="3254168"/>
                  <a:pt x="1983347" y="3254062"/>
                  <a:pt x="1970468" y="3258355"/>
                </a:cubicBezTo>
                <a:cubicBezTo>
                  <a:pt x="1884196" y="3344627"/>
                  <a:pt x="1816090" y="3415065"/>
                  <a:pt x="1700011" y="3490175"/>
                </a:cubicBezTo>
                <a:cubicBezTo>
                  <a:pt x="1577219" y="3569628"/>
                  <a:pt x="1504035" y="3578086"/>
                  <a:pt x="1378039" y="3606085"/>
                </a:cubicBezTo>
                <a:cubicBezTo>
                  <a:pt x="1343695" y="3597499"/>
                  <a:pt x="1300040" y="3605359"/>
                  <a:pt x="1275008" y="3580327"/>
                </a:cubicBezTo>
                <a:cubicBezTo>
                  <a:pt x="1217733" y="3523052"/>
                  <a:pt x="1181796" y="3447033"/>
                  <a:pt x="1146220" y="3374265"/>
                </a:cubicBezTo>
                <a:cubicBezTo>
                  <a:pt x="1051775" y="3181082"/>
                  <a:pt x="977938" y="2976381"/>
                  <a:pt x="862884" y="2794716"/>
                </a:cubicBezTo>
                <a:cubicBezTo>
                  <a:pt x="781318" y="2665927"/>
                  <a:pt x="711133" y="2529182"/>
                  <a:pt x="618186" y="2408350"/>
                </a:cubicBezTo>
                <a:cubicBezTo>
                  <a:pt x="479960" y="2228655"/>
                  <a:pt x="528454" y="2299508"/>
                  <a:pt x="463639" y="2202288"/>
                </a:cubicBezTo>
                <a:cubicBezTo>
                  <a:pt x="458638" y="2187285"/>
                  <a:pt x="443730" y="2131257"/>
                  <a:pt x="425003" y="2125015"/>
                </a:cubicBezTo>
                <a:cubicBezTo>
                  <a:pt x="408211" y="2119418"/>
                  <a:pt x="390659" y="2133600"/>
                  <a:pt x="373487" y="2137893"/>
                </a:cubicBezTo>
                <a:cubicBezTo>
                  <a:pt x="330633" y="2287886"/>
                  <a:pt x="368531" y="2169606"/>
                  <a:pt x="309093" y="2318198"/>
                </a:cubicBezTo>
                <a:cubicBezTo>
                  <a:pt x="304051" y="2330802"/>
                  <a:pt x="299943" y="2343781"/>
                  <a:pt x="296214" y="2356834"/>
                </a:cubicBezTo>
                <a:cubicBezTo>
                  <a:pt x="291351" y="2373853"/>
                  <a:pt x="294392" y="2394528"/>
                  <a:pt x="283335" y="2408350"/>
                </a:cubicBezTo>
                <a:cubicBezTo>
                  <a:pt x="274855" y="2418951"/>
                  <a:pt x="258055" y="2418801"/>
                  <a:pt x="244699" y="2421229"/>
                </a:cubicBezTo>
                <a:cubicBezTo>
                  <a:pt x="210646" y="2427420"/>
                  <a:pt x="176012" y="2429815"/>
                  <a:pt x="141668" y="2434108"/>
                </a:cubicBezTo>
                <a:cubicBezTo>
                  <a:pt x="6926" y="2407159"/>
                  <a:pt x="43836" y="2439307"/>
                  <a:pt x="0" y="2395471"/>
                </a:cubicBezTo>
              </a:path>
            </a:pathLst>
          </a:custGeom>
          <a:noFill/>
          <a:ln w="28575">
            <a:solidFill>
              <a:srgbClr val="FFC000"/>
            </a:solidFill>
            <a:prstDash val="lgDash"/>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449690" y="4127269"/>
            <a:ext cx="3904147" cy="2718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4360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3843" y="2551071"/>
            <a:ext cx="9144000" cy="2387600"/>
          </a:xfrm>
        </p:spPr>
        <p:txBody>
          <a:bodyPr>
            <a:noAutofit/>
          </a:bodyPr>
          <a:lstStyle/>
          <a:p>
            <a:pPr algn="r" rtl="1"/>
            <a:r>
              <a:rPr lang="fa-IR" sz="3400" dirty="0">
                <a:latin typeface="Adobe Arabic" panose="02040503050201020203" pitchFamily="18" charset="-78"/>
                <a:cs typeface="Adobe Arabic" panose="02040503050201020203" pitchFamily="18" charset="-78"/>
              </a:rPr>
              <a:t>سوما نه تنها ابتکار راهپیمایی بلکه اصل انقلاب اسلامی نیز باعث به وجود آمدن خیزشهایی مثل جهاد اسلامی با تئوری پردازی های  فتحی شقاقی شده است</a:t>
            </a:r>
            <a:r>
              <a:rPr lang="en-US" sz="3400" dirty="0">
                <a:latin typeface="Adobe Arabic" panose="02040503050201020203" pitchFamily="18" charset="-78"/>
                <a:cs typeface="Adobe Arabic" panose="02040503050201020203" pitchFamily="18" charset="-78"/>
              </a:rPr>
              <a:t/>
            </a:r>
            <a:br>
              <a:rPr lang="en-US" sz="3400" dirty="0">
                <a:latin typeface="Adobe Arabic" panose="02040503050201020203" pitchFamily="18" charset="-78"/>
                <a:cs typeface="Adobe Arabic" panose="02040503050201020203" pitchFamily="18" charset="-78"/>
              </a:rPr>
            </a:br>
            <a:r>
              <a:rPr lang="fa-IR" sz="3400" b="1" dirty="0">
                <a:latin typeface="Adobe Arabic" panose="02040503050201020203" pitchFamily="18" charset="-78"/>
                <a:cs typeface="Adobe Arabic" panose="02040503050201020203" pitchFamily="18" charset="-78"/>
              </a:rPr>
              <a:t>فتحی شقاقی </a:t>
            </a:r>
            <a:r>
              <a:rPr lang="fa-IR" sz="3400" dirty="0">
                <a:latin typeface="Adobe Arabic" panose="02040503050201020203" pitchFamily="18" charset="-78"/>
                <a:cs typeface="Adobe Arabic" panose="02040503050201020203" pitchFamily="18" charset="-78"/>
              </a:rPr>
              <a:t>در کتاب امام خمینی راه حل جدید اسلام:هیچ چیز به اندازه انقلاب اسلامی نتوانست ملت فلسطین را به هیجان آورد وامید ها را در دل زنده کند.با انقلاب اسلامی در یافتیم آمریکا واسراییل قابل شکست هستند </a:t>
            </a:r>
            <a:r>
              <a:rPr lang="fa-IR" sz="3400" dirty="0" smtClean="0">
                <a:latin typeface="Adobe Arabic" panose="02040503050201020203" pitchFamily="18" charset="-78"/>
                <a:cs typeface="Adobe Arabic" panose="02040503050201020203" pitchFamily="18" charset="-78"/>
              </a:rPr>
              <a:t>وفهمیدیم </a:t>
            </a:r>
            <a:r>
              <a:rPr lang="fa-IR" sz="3400" dirty="0">
                <a:latin typeface="Adobe Arabic" panose="02040503050201020203" pitchFamily="18" charset="-78"/>
                <a:cs typeface="Adobe Arabic" panose="02040503050201020203" pitchFamily="18" charset="-78"/>
              </a:rPr>
              <a:t>ما هم </a:t>
            </a:r>
            <a:r>
              <a:rPr lang="fa-IR" sz="3400" dirty="0" smtClean="0">
                <a:latin typeface="Adobe Arabic" panose="02040503050201020203" pitchFamily="18" charset="-78"/>
                <a:cs typeface="Adobe Arabic" panose="02040503050201020203" pitchFamily="18" charset="-78"/>
              </a:rPr>
              <a:t>می توانیم </a:t>
            </a:r>
            <a:r>
              <a:rPr lang="fa-IR" sz="3400" dirty="0">
                <a:latin typeface="Adobe Arabic" panose="02040503050201020203" pitchFamily="18" charset="-78"/>
                <a:cs typeface="Adobe Arabic" panose="02040503050201020203" pitchFamily="18" charset="-78"/>
              </a:rPr>
              <a:t>با الهام از اسلام معجزه </a:t>
            </a:r>
            <a:r>
              <a:rPr lang="fa-IR" sz="3400" dirty="0" smtClean="0">
                <a:latin typeface="Adobe Arabic" panose="02040503050201020203" pitchFamily="18" charset="-78"/>
                <a:cs typeface="Adobe Arabic" panose="02040503050201020203" pitchFamily="18" charset="-78"/>
              </a:rPr>
              <a:t>کنیم</a:t>
            </a:r>
            <a:r>
              <a:rPr lang="en-US" sz="3400" dirty="0" smtClean="0">
                <a:latin typeface="Adobe Arabic" panose="02040503050201020203" pitchFamily="18" charset="-78"/>
                <a:cs typeface="Adobe Arabic" panose="02040503050201020203" pitchFamily="18" charset="-78"/>
              </a:rPr>
              <a:t>.</a:t>
            </a:r>
            <a:r>
              <a:rPr lang="en-US" sz="3400" dirty="0">
                <a:latin typeface="Adobe Arabic" panose="02040503050201020203" pitchFamily="18" charset="-78"/>
                <a:cs typeface="Adobe Arabic" panose="02040503050201020203" pitchFamily="18" charset="-78"/>
              </a:rPr>
              <a:t/>
            </a:r>
            <a:br>
              <a:rPr lang="en-US" sz="3400" dirty="0">
                <a:latin typeface="Adobe Arabic" panose="02040503050201020203" pitchFamily="18" charset="-78"/>
                <a:cs typeface="Adobe Arabic" panose="02040503050201020203" pitchFamily="18" charset="-78"/>
              </a:rPr>
            </a:br>
            <a:endParaRPr lang="fa-IR" sz="3400" dirty="0">
              <a:latin typeface="Adobe Arabic" panose="02040503050201020203" pitchFamily="18" charset="-78"/>
              <a:cs typeface="Adobe Arabic" panose="02040503050201020203" pitchFamily="18"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3389" y="4325115"/>
            <a:ext cx="2066921" cy="2522023"/>
          </a:xfrm>
          <a:prstGeom prst="rect">
            <a:avLst/>
          </a:prstGeom>
        </p:spPr>
      </p:pic>
      <p:sp>
        <p:nvSpPr>
          <p:cNvPr id="6" name="Freeform 5"/>
          <p:cNvSpPr/>
          <p:nvPr/>
        </p:nvSpPr>
        <p:spPr>
          <a:xfrm>
            <a:off x="7830355" y="1687132"/>
            <a:ext cx="2178814" cy="674710"/>
          </a:xfrm>
          <a:custGeom>
            <a:avLst/>
            <a:gdLst>
              <a:gd name="connsiteX0" fmla="*/ 25759 w 1713170"/>
              <a:gd name="connsiteY0" fmla="*/ 592429 h 606361"/>
              <a:gd name="connsiteX1" fmla="*/ 12880 w 1713170"/>
              <a:gd name="connsiteY1" fmla="*/ 231820 h 606361"/>
              <a:gd name="connsiteX2" fmla="*/ 90153 w 1713170"/>
              <a:gd name="connsiteY2" fmla="*/ 180305 h 606361"/>
              <a:gd name="connsiteX3" fmla="*/ 115911 w 1713170"/>
              <a:gd name="connsiteY3" fmla="*/ 141668 h 606361"/>
              <a:gd name="connsiteX4" fmla="*/ 193184 w 1713170"/>
              <a:gd name="connsiteY4" fmla="*/ 115910 h 606361"/>
              <a:gd name="connsiteX5" fmla="*/ 257579 w 1713170"/>
              <a:gd name="connsiteY5" fmla="*/ 90153 h 606361"/>
              <a:gd name="connsiteX6" fmla="*/ 463641 w 1713170"/>
              <a:gd name="connsiteY6" fmla="*/ 64395 h 606361"/>
              <a:gd name="connsiteX7" fmla="*/ 746976 w 1713170"/>
              <a:gd name="connsiteY7" fmla="*/ 38637 h 606361"/>
              <a:gd name="connsiteX8" fmla="*/ 914401 w 1713170"/>
              <a:gd name="connsiteY8" fmla="*/ 12879 h 606361"/>
              <a:gd name="connsiteX9" fmla="*/ 1133342 w 1713170"/>
              <a:gd name="connsiteY9" fmla="*/ 0 h 606361"/>
              <a:gd name="connsiteX10" fmla="*/ 1352283 w 1713170"/>
              <a:gd name="connsiteY10" fmla="*/ 25758 h 606361"/>
              <a:gd name="connsiteX11" fmla="*/ 1403799 w 1713170"/>
              <a:gd name="connsiteY11" fmla="*/ 38637 h 606361"/>
              <a:gd name="connsiteX12" fmla="*/ 1442435 w 1713170"/>
              <a:gd name="connsiteY12" fmla="*/ 77274 h 606361"/>
              <a:gd name="connsiteX13" fmla="*/ 1532587 w 1713170"/>
              <a:gd name="connsiteY13" fmla="*/ 115910 h 606361"/>
              <a:gd name="connsiteX14" fmla="*/ 1648497 w 1713170"/>
              <a:gd name="connsiteY14" fmla="*/ 193184 h 606361"/>
              <a:gd name="connsiteX15" fmla="*/ 1687134 w 1713170"/>
              <a:gd name="connsiteY15" fmla="*/ 218941 h 606361"/>
              <a:gd name="connsiteX16" fmla="*/ 1712891 w 1713170"/>
              <a:gd name="connsiteY16" fmla="*/ 296215 h 606361"/>
              <a:gd name="connsiteX17" fmla="*/ 1674255 w 1713170"/>
              <a:gd name="connsiteY17" fmla="*/ 450761 h 606361"/>
              <a:gd name="connsiteX18" fmla="*/ 1661376 w 1713170"/>
              <a:gd name="connsiteY18" fmla="*/ 489398 h 606361"/>
              <a:gd name="connsiteX19" fmla="*/ 1584103 w 1713170"/>
              <a:gd name="connsiteY19" fmla="*/ 515155 h 606361"/>
              <a:gd name="connsiteX20" fmla="*/ 1481072 w 1713170"/>
              <a:gd name="connsiteY20" fmla="*/ 540913 h 606361"/>
              <a:gd name="connsiteX21" fmla="*/ 1442435 w 1713170"/>
              <a:gd name="connsiteY21" fmla="*/ 566671 h 606361"/>
              <a:gd name="connsiteX22" fmla="*/ 1403799 w 1713170"/>
              <a:gd name="connsiteY22" fmla="*/ 579550 h 606361"/>
              <a:gd name="connsiteX23" fmla="*/ 850007 w 1713170"/>
              <a:gd name="connsiteY23" fmla="*/ 553792 h 606361"/>
              <a:gd name="connsiteX24" fmla="*/ 682582 w 1713170"/>
              <a:gd name="connsiteY24" fmla="*/ 540913 h 606361"/>
              <a:gd name="connsiteX25" fmla="*/ 386368 w 1713170"/>
              <a:gd name="connsiteY25" fmla="*/ 566671 h 606361"/>
              <a:gd name="connsiteX26" fmla="*/ 257579 w 1713170"/>
              <a:gd name="connsiteY26" fmla="*/ 605308 h 606361"/>
              <a:gd name="connsiteX27" fmla="*/ 193184 w 1713170"/>
              <a:gd name="connsiteY27" fmla="*/ 605308 h 60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170" h="606361">
                <a:moveTo>
                  <a:pt x="25759" y="592429"/>
                </a:moveTo>
                <a:cubicBezTo>
                  <a:pt x="20765" y="542491"/>
                  <a:pt x="-20412" y="323371"/>
                  <a:pt x="12880" y="231820"/>
                </a:cubicBezTo>
                <a:cubicBezTo>
                  <a:pt x="26186" y="195229"/>
                  <a:pt x="60273" y="190265"/>
                  <a:pt x="90153" y="180305"/>
                </a:cubicBezTo>
                <a:cubicBezTo>
                  <a:pt x="98739" y="167426"/>
                  <a:pt x="102785" y="149872"/>
                  <a:pt x="115911" y="141668"/>
                </a:cubicBezTo>
                <a:cubicBezTo>
                  <a:pt x="138935" y="127278"/>
                  <a:pt x="167975" y="125993"/>
                  <a:pt x="193184" y="115910"/>
                </a:cubicBezTo>
                <a:cubicBezTo>
                  <a:pt x="214649" y="107324"/>
                  <a:pt x="234869" y="94479"/>
                  <a:pt x="257579" y="90153"/>
                </a:cubicBezTo>
                <a:cubicBezTo>
                  <a:pt x="325578" y="77201"/>
                  <a:pt x="463641" y="64395"/>
                  <a:pt x="463641" y="64395"/>
                </a:cubicBezTo>
                <a:cubicBezTo>
                  <a:pt x="605587" y="28908"/>
                  <a:pt x="430369" y="69277"/>
                  <a:pt x="746976" y="38637"/>
                </a:cubicBezTo>
                <a:cubicBezTo>
                  <a:pt x="803178" y="33198"/>
                  <a:pt x="858216" y="18498"/>
                  <a:pt x="914401" y="12879"/>
                </a:cubicBezTo>
                <a:cubicBezTo>
                  <a:pt x="987145" y="5605"/>
                  <a:pt x="1060362" y="4293"/>
                  <a:pt x="1133342" y="0"/>
                </a:cubicBezTo>
                <a:cubicBezTo>
                  <a:pt x="1206322" y="8586"/>
                  <a:pt x="1279538" y="15366"/>
                  <a:pt x="1352283" y="25758"/>
                </a:cubicBezTo>
                <a:cubicBezTo>
                  <a:pt x="1369806" y="28261"/>
                  <a:pt x="1388431" y="29855"/>
                  <a:pt x="1403799" y="38637"/>
                </a:cubicBezTo>
                <a:cubicBezTo>
                  <a:pt x="1419613" y="47673"/>
                  <a:pt x="1428443" y="65614"/>
                  <a:pt x="1442435" y="77274"/>
                </a:cubicBezTo>
                <a:cubicBezTo>
                  <a:pt x="1480550" y="109037"/>
                  <a:pt x="1483494" y="103636"/>
                  <a:pt x="1532587" y="115910"/>
                </a:cubicBezTo>
                <a:lnTo>
                  <a:pt x="1648497" y="193184"/>
                </a:lnTo>
                <a:lnTo>
                  <a:pt x="1687134" y="218941"/>
                </a:lnTo>
                <a:cubicBezTo>
                  <a:pt x="1695720" y="244699"/>
                  <a:pt x="1710636" y="269158"/>
                  <a:pt x="1712891" y="296215"/>
                </a:cubicBezTo>
                <a:cubicBezTo>
                  <a:pt x="1716360" y="337840"/>
                  <a:pt x="1686633" y="413626"/>
                  <a:pt x="1674255" y="450761"/>
                </a:cubicBezTo>
                <a:cubicBezTo>
                  <a:pt x="1669962" y="463640"/>
                  <a:pt x="1674255" y="485105"/>
                  <a:pt x="1661376" y="489398"/>
                </a:cubicBezTo>
                <a:cubicBezTo>
                  <a:pt x="1635618" y="497984"/>
                  <a:pt x="1610443" y="508570"/>
                  <a:pt x="1584103" y="515155"/>
                </a:cubicBezTo>
                <a:lnTo>
                  <a:pt x="1481072" y="540913"/>
                </a:lnTo>
                <a:cubicBezTo>
                  <a:pt x="1468193" y="549499"/>
                  <a:pt x="1456279" y="559749"/>
                  <a:pt x="1442435" y="566671"/>
                </a:cubicBezTo>
                <a:cubicBezTo>
                  <a:pt x="1430293" y="572742"/>
                  <a:pt x="1417371" y="579845"/>
                  <a:pt x="1403799" y="579550"/>
                </a:cubicBezTo>
                <a:cubicBezTo>
                  <a:pt x="1219046" y="575534"/>
                  <a:pt x="1034539" y="563678"/>
                  <a:pt x="850007" y="553792"/>
                </a:cubicBezTo>
                <a:cubicBezTo>
                  <a:pt x="794114" y="550798"/>
                  <a:pt x="738390" y="545206"/>
                  <a:pt x="682582" y="540913"/>
                </a:cubicBezTo>
                <a:cubicBezTo>
                  <a:pt x="583844" y="549499"/>
                  <a:pt x="484549" y="553129"/>
                  <a:pt x="386368" y="566671"/>
                </a:cubicBezTo>
                <a:cubicBezTo>
                  <a:pt x="225449" y="588867"/>
                  <a:pt x="379017" y="591815"/>
                  <a:pt x="257579" y="605308"/>
                </a:cubicBezTo>
                <a:cubicBezTo>
                  <a:pt x="236245" y="607678"/>
                  <a:pt x="214649" y="605308"/>
                  <a:pt x="193184" y="605308"/>
                </a:cubicBezTo>
              </a:path>
            </a:pathLst>
          </a:custGeom>
          <a:ln w="28575" cap="flat" cmpd="sng" algn="ctr">
            <a:solidFill>
              <a:schemeClr val="accent3">
                <a:lumMod val="60000"/>
                <a:lumOff val="40000"/>
              </a:schemeClr>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1" anchor="ctr"/>
          <a:lstStyle/>
          <a:p>
            <a:pPr algn="ctr"/>
            <a:endParaRPr lang="fa-IR"/>
          </a:p>
        </p:txBody>
      </p:sp>
      <p:sp>
        <p:nvSpPr>
          <p:cNvPr id="8" name="Freeform 7"/>
          <p:cNvSpPr/>
          <p:nvPr/>
        </p:nvSpPr>
        <p:spPr>
          <a:xfrm rot="1036692">
            <a:off x="9736427" y="2422639"/>
            <a:ext cx="2215166" cy="1841679"/>
          </a:xfrm>
          <a:custGeom>
            <a:avLst/>
            <a:gdLst>
              <a:gd name="connsiteX0" fmla="*/ 0 w 2215166"/>
              <a:gd name="connsiteY0" fmla="*/ 103031 h 1493950"/>
              <a:gd name="connsiteX1" fmla="*/ 540913 w 2215166"/>
              <a:gd name="connsiteY1" fmla="*/ 77274 h 1493950"/>
              <a:gd name="connsiteX2" fmla="*/ 1339403 w 2215166"/>
              <a:gd name="connsiteY2" fmla="*/ 103031 h 1493950"/>
              <a:gd name="connsiteX3" fmla="*/ 1416676 w 2215166"/>
              <a:gd name="connsiteY3" fmla="*/ 154547 h 1493950"/>
              <a:gd name="connsiteX4" fmla="*/ 1596981 w 2215166"/>
              <a:gd name="connsiteY4" fmla="*/ 231820 h 1493950"/>
              <a:gd name="connsiteX5" fmla="*/ 1712890 w 2215166"/>
              <a:gd name="connsiteY5" fmla="*/ 309093 h 1493950"/>
              <a:gd name="connsiteX6" fmla="*/ 1751527 w 2215166"/>
              <a:gd name="connsiteY6" fmla="*/ 373488 h 1493950"/>
              <a:gd name="connsiteX7" fmla="*/ 1803043 w 2215166"/>
              <a:gd name="connsiteY7" fmla="*/ 412124 h 1493950"/>
              <a:gd name="connsiteX8" fmla="*/ 1854558 w 2215166"/>
              <a:gd name="connsiteY8" fmla="*/ 476519 h 1493950"/>
              <a:gd name="connsiteX9" fmla="*/ 1867437 w 2215166"/>
              <a:gd name="connsiteY9" fmla="*/ 734096 h 1493950"/>
              <a:gd name="connsiteX10" fmla="*/ 1841679 w 2215166"/>
              <a:gd name="connsiteY10" fmla="*/ 772733 h 1493950"/>
              <a:gd name="connsiteX11" fmla="*/ 1803043 w 2215166"/>
              <a:gd name="connsiteY11" fmla="*/ 785612 h 1493950"/>
              <a:gd name="connsiteX12" fmla="*/ 1751527 w 2215166"/>
              <a:gd name="connsiteY12" fmla="*/ 824248 h 1493950"/>
              <a:gd name="connsiteX13" fmla="*/ 1738648 w 2215166"/>
              <a:gd name="connsiteY13" fmla="*/ 862885 h 1493950"/>
              <a:gd name="connsiteX14" fmla="*/ 1674254 w 2215166"/>
              <a:gd name="connsiteY14" fmla="*/ 875764 h 1493950"/>
              <a:gd name="connsiteX15" fmla="*/ 1107583 w 2215166"/>
              <a:gd name="connsiteY15" fmla="*/ 850006 h 1493950"/>
              <a:gd name="connsiteX16" fmla="*/ 1068947 w 2215166"/>
              <a:gd name="connsiteY16" fmla="*/ 837127 h 1493950"/>
              <a:gd name="connsiteX17" fmla="*/ 991674 w 2215166"/>
              <a:gd name="connsiteY17" fmla="*/ 759854 h 1493950"/>
              <a:gd name="connsiteX18" fmla="*/ 953037 w 2215166"/>
              <a:gd name="connsiteY18" fmla="*/ 695459 h 1493950"/>
              <a:gd name="connsiteX19" fmla="*/ 940158 w 2215166"/>
              <a:gd name="connsiteY19" fmla="*/ 643944 h 1493950"/>
              <a:gd name="connsiteX20" fmla="*/ 901521 w 2215166"/>
              <a:gd name="connsiteY20" fmla="*/ 566671 h 1493950"/>
              <a:gd name="connsiteX21" fmla="*/ 875764 w 2215166"/>
              <a:gd name="connsiteY21" fmla="*/ 502276 h 1493950"/>
              <a:gd name="connsiteX22" fmla="*/ 888643 w 2215166"/>
              <a:gd name="connsiteY22" fmla="*/ 309093 h 1493950"/>
              <a:gd name="connsiteX23" fmla="*/ 901521 w 2215166"/>
              <a:gd name="connsiteY23" fmla="*/ 270457 h 1493950"/>
              <a:gd name="connsiteX24" fmla="*/ 914400 w 2215166"/>
              <a:gd name="connsiteY24" fmla="*/ 206062 h 1493950"/>
              <a:gd name="connsiteX25" fmla="*/ 953037 w 2215166"/>
              <a:gd name="connsiteY25" fmla="*/ 180305 h 1493950"/>
              <a:gd name="connsiteX26" fmla="*/ 1068947 w 2215166"/>
              <a:gd name="connsiteY26" fmla="*/ 90152 h 1493950"/>
              <a:gd name="connsiteX27" fmla="*/ 1107583 w 2215166"/>
              <a:gd name="connsiteY27" fmla="*/ 51516 h 1493950"/>
              <a:gd name="connsiteX28" fmla="*/ 1159099 w 2215166"/>
              <a:gd name="connsiteY28" fmla="*/ 38637 h 1493950"/>
              <a:gd name="connsiteX29" fmla="*/ 1326524 w 2215166"/>
              <a:gd name="connsiteY29" fmla="*/ 0 h 1493950"/>
              <a:gd name="connsiteX30" fmla="*/ 1828800 w 2215166"/>
              <a:gd name="connsiteY30" fmla="*/ 25758 h 1493950"/>
              <a:gd name="connsiteX31" fmla="*/ 1918952 w 2215166"/>
              <a:gd name="connsiteY31" fmla="*/ 64395 h 1493950"/>
              <a:gd name="connsiteX32" fmla="*/ 1970468 w 2215166"/>
              <a:gd name="connsiteY32" fmla="*/ 77274 h 1493950"/>
              <a:gd name="connsiteX33" fmla="*/ 2009105 w 2215166"/>
              <a:gd name="connsiteY33" fmla="*/ 90152 h 1493950"/>
              <a:gd name="connsiteX34" fmla="*/ 2047741 w 2215166"/>
              <a:gd name="connsiteY34" fmla="*/ 115910 h 1493950"/>
              <a:gd name="connsiteX35" fmla="*/ 2086378 w 2215166"/>
              <a:gd name="connsiteY35" fmla="*/ 128789 h 1493950"/>
              <a:gd name="connsiteX36" fmla="*/ 2163651 w 2215166"/>
              <a:gd name="connsiteY36" fmla="*/ 231820 h 1493950"/>
              <a:gd name="connsiteX37" fmla="*/ 2176530 w 2215166"/>
              <a:gd name="connsiteY37" fmla="*/ 296214 h 1493950"/>
              <a:gd name="connsiteX38" fmla="*/ 2202288 w 2215166"/>
              <a:gd name="connsiteY38" fmla="*/ 386366 h 1493950"/>
              <a:gd name="connsiteX39" fmla="*/ 2215166 w 2215166"/>
              <a:gd name="connsiteY39" fmla="*/ 437882 h 1493950"/>
              <a:gd name="connsiteX40" fmla="*/ 2189409 w 2215166"/>
              <a:gd name="connsiteY40" fmla="*/ 618186 h 1493950"/>
              <a:gd name="connsiteX41" fmla="*/ 2163651 w 2215166"/>
              <a:gd name="connsiteY41" fmla="*/ 695459 h 1493950"/>
              <a:gd name="connsiteX42" fmla="*/ 2150772 w 2215166"/>
              <a:gd name="connsiteY42" fmla="*/ 746975 h 1493950"/>
              <a:gd name="connsiteX43" fmla="*/ 2099257 w 2215166"/>
              <a:gd name="connsiteY43" fmla="*/ 824248 h 1493950"/>
              <a:gd name="connsiteX44" fmla="*/ 2060620 w 2215166"/>
              <a:gd name="connsiteY44" fmla="*/ 914400 h 1493950"/>
              <a:gd name="connsiteX45" fmla="*/ 1996226 w 2215166"/>
              <a:gd name="connsiteY45" fmla="*/ 1017431 h 1493950"/>
              <a:gd name="connsiteX46" fmla="*/ 1983347 w 2215166"/>
              <a:gd name="connsiteY46" fmla="*/ 1068947 h 1493950"/>
              <a:gd name="connsiteX47" fmla="*/ 1918952 w 2215166"/>
              <a:gd name="connsiteY47" fmla="*/ 1146220 h 1493950"/>
              <a:gd name="connsiteX48" fmla="*/ 1854558 w 2215166"/>
              <a:gd name="connsiteY48" fmla="*/ 1210614 h 1493950"/>
              <a:gd name="connsiteX49" fmla="*/ 1828800 w 2215166"/>
              <a:gd name="connsiteY49" fmla="*/ 1249251 h 1493950"/>
              <a:gd name="connsiteX50" fmla="*/ 1751527 w 2215166"/>
              <a:gd name="connsiteY50" fmla="*/ 1313645 h 1493950"/>
              <a:gd name="connsiteX51" fmla="*/ 1700012 w 2215166"/>
              <a:gd name="connsiteY51" fmla="*/ 1326524 h 1493950"/>
              <a:gd name="connsiteX52" fmla="*/ 1661375 w 2215166"/>
              <a:gd name="connsiteY52" fmla="*/ 1339403 h 1493950"/>
              <a:gd name="connsiteX53" fmla="*/ 1622738 w 2215166"/>
              <a:gd name="connsiteY53" fmla="*/ 1378040 h 1493950"/>
              <a:gd name="connsiteX54" fmla="*/ 1493950 w 2215166"/>
              <a:gd name="connsiteY54" fmla="*/ 1416676 h 1493950"/>
              <a:gd name="connsiteX55" fmla="*/ 1468192 w 2215166"/>
              <a:gd name="connsiteY55" fmla="*/ 1455313 h 1493950"/>
              <a:gd name="connsiteX56" fmla="*/ 1416676 w 2215166"/>
              <a:gd name="connsiteY56" fmla="*/ 1493950 h 149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215166" h="1493950">
                <a:moveTo>
                  <a:pt x="0" y="103031"/>
                </a:moveTo>
                <a:cubicBezTo>
                  <a:pt x="180304" y="94445"/>
                  <a:pt x="360414" y="79116"/>
                  <a:pt x="540913" y="77274"/>
                </a:cubicBezTo>
                <a:cubicBezTo>
                  <a:pt x="1169679" y="70858"/>
                  <a:pt x="1037834" y="52769"/>
                  <a:pt x="1339403" y="103031"/>
                </a:cubicBezTo>
                <a:cubicBezTo>
                  <a:pt x="1365161" y="120203"/>
                  <a:pt x="1388987" y="140703"/>
                  <a:pt x="1416676" y="154547"/>
                </a:cubicBezTo>
                <a:cubicBezTo>
                  <a:pt x="1475161" y="183790"/>
                  <a:pt x="1544670" y="192586"/>
                  <a:pt x="1596981" y="231820"/>
                </a:cubicBezTo>
                <a:cubicBezTo>
                  <a:pt x="1668521" y="285476"/>
                  <a:pt x="1630090" y="259414"/>
                  <a:pt x="1712890" y="309093"/>
                </a:cubicBezTo>
                <a:cubicBezTo>
                  <a:pt x="1725769" y="330558"/>
                  <a:pt x="1735043" y="354649"/>
                  <a:pt x="1751527" y="373488"/>
                </a:cubicBezTo>
                <a:cubicBezTo>
                  <a:pt x="1765662" y="389642"/>
                  <a:pt x="1787865" y="396946"/>
                  <a:pt x="1803043" y="412124"/>
                </a:cubicBezTo>
                <a:cubicBezTo>
                  <a:pt x="1822480" y="431561"/>
                  <a:pt x="1837386" y="455054"/>
                  <a:pt x="1854558" y="476519"/>
                </a:cubicBezTo>
                <a:cubicBezTo>
                  <a:pt x="1888290" y="594580"/>
                  <a:pt x="1895971" y="581914"/>
                  <a:pt x="1867437" y="734096"/>
                </a:cubicBezTo>
                <a:cubicBezTo>
                  <a:pt x="1864584" y="749310"/>
                  <a:pt x="1853766" y="763063"/>
                  <a:pt x="1841679" y="772733"/>
                </a:cubicBezTo>
                <a:cubicBezTo>
                  <a:pt x="1831079" y="781214"/>
                  <a:pt x="1815922" y="781319"/>
                  <a:pt x="1803043" y="785612"/>
                </a:cubicBezTo>
                <a:cubicBezTo>
                  <a:pt x="1785871" y="798491"/>
                  <a:pt x="1765269" y="807758"/>
                  <a:pt x="1751527" y="824248"/>
                </a:cubicBezTo>
                <a:cubicBezTo>
                  <a:pt x="1742836" y="834677"/>
                  <a:pt x="1749944" y="855355"/>
                  <a:pt x="1738648" y="862885"/>
                </a:cubicBezTo>
                <a:cubicBezTo>
                  <a:pt x="1720435" y="875027"/>
                  <a:pt x="1695719" y="871471"/>
                  <a:pt x="1674254" y="875764"/>
                </a:cubicBezTo>
                <a:lnTo>
                  <a:pt x="1107583" y="850006"/>
                </a:lnTo>
                <a:cubicBezTo>
                  <a:pt x="1094035" y="849141"/>
                  <a:pt x="1079663" y="845461"/>
                  <a:pt x="1068947" y="837127"/>
                </a:cubicBezTo>
                <a:cubicBezTo>
                  <a:pt x="1040193" y="814763"/>
                  <a:pt x="1010415" y="791090"/>
                  <a:pt x="991674" y="759854"/>
                </a:cubicBezTo>
                <a:lnTo>
                  <a:pt x="953037" y="695459"/>
                </a:lnTo>
                <a:cubicBezTo>
                  <a:pt x="948744" y="678287"/>
                  <a:pt x="946732" y="660378"/>
                  <a:pt x="940158" y="643944"/>
                </a:cubicBezTo>
                <a:cubicBezTo>
                  <a:pt x="929463" y="617206"/>
                  <a:pt x="913438" y="592888"/>
                  <a:pt x="901521" y="566671"/>
                </a:cubicBezTo>
                <a:cubicBezTo>
                  <a:pt x="891955" y="545625"/>
                  <a:pt x="884350" y="523741"/>
                  <a:pt x="875764" y="502276"/>
                </a:cubicBezTo>
                <a:cubicBezTo>
                  <a:pt x="880057" y="437882"/>
                  <a:pt x="881516" y="373236"/>
                  <a:pt x="888643" y="309093"/>
                </a:cubicBezTo>
                <a:cubicBezTo>
                  <a:pt x="890142" y="295601"/>
                  <a:pt x="898229" y="283627"/>
                  <a:pt x="901521" y="270457"/>
                </a:cubicBezTo>
                <a:cubicBezTo>
                  <a:pt x="906830" y="249220"/>
                  <a:pt x="903539" y="225068"/>
                  <a:pt x="914400" y="206062"/>
                </a:cubicBezTo>
                <a:cubicBezTo>
                  <a:pt x="922080" y="192623"/>
                  <a:pt x="941468" y="190588"/>
                  <a:pt x="953037" y="180305"/>
                </a:cubicBezTo>
                <a:cubicBezTo>
                  <a:pt x="1057286" y="87639"/>
                  <a:pt x="989276" y="116709"/>
                  <a:pt x="1068947" y="90152"/>
                </a:cubicBezTo>
                <a:cubicBezTo>
                  <a:pt x="1081826" y="77273"/>
                  <a:pt x="1091769" y="60552"/>
                  <a:pt x="1107583" y="51516"/>
                </a:cubicBezTo>
                <a:cubicBezTo>
                  <a:pt x="1122951" y="42734"/>
                  <a:pt x="1142022" y="43294"/>
                  <a:pt x="1159099" y="38637"/>
                </a:cubicBezTo>
                <a:cubicBezTo>
                  <a:pt x="1288474" y="3353"/>
                  <a:pt x="1206630" y="19983"/>
                  <a:pt x="1326524" y="0"/>
                </a:cubicBezTo>
                <a:lnTo>
                  <a:pt x="1828800" y="25758"/>
                </a:lnTo>
                <a:cubicBezTo>
                  <a:pt x="1902409" y="30894"/>
                  <a:pt x="1859400" y="38872"/>
                  <a:pt x="1918952" y="64395"/>
                </a:cubicBezTo>
                <a:cubicBezTo>
                  <a:pt x="1935221" y="71368"/>
                  <a:pt x="1953449" y="72411"/>
                  <a:pt x="1970468" y="77274"/>
                </a:cubicBezTo>
                <a:cubicBezTo>
                  <a:pt x="1983521" y="81003"/>
                  <a:pt x="1996226" y="85859"/>
                  <a:pt x="2009105" y="90152"/>
                </a:cubicBezTo>
                <a:cubicBezTo>
                  <a:pt x="2021984" y="98738"/>
                  <a:pt x="2033897" y="108988"/>
                  <a:pt x="2047741" y="115910"/>
                </a:cubicBezTo>
                <a:cubicBezTo>
                  <a:pt x="2059883" y="121981"/>
                  <a:pt x="2075331" y="120898"/>
                  <a:pt x="2086378" y="128789"/>
                </a:cubicBezTo>
                <a:cubicBezTo>
                  <a:pt x="2137003" y="164950"/>
                  <a:pt x="2138468" y="181456"/>
                  <a:pt x="2163651" y="231820"/>
                </a:cubicBezTo>
                <a:cubicBezTo>
                  <a:pt x="2167944" y="253285"/>
                  <a:pt x="2171221" y="274978"/>
                  <a:pt x="2176530" y="296214"/>
                </a:cubicBezTo>
                <a:cubicBezTo>
                  <a:pt x="2184110" y="326534"/>
                  <a:pt x="2194065" y="356214"/>
                  <a:pt x="2202288" y="386366"/>
                </a:cubicBezTo>
                <a:cubicBezTo>
                  <a:pt x="2206945" y="403443"/>
                  <a:pt x="2210873" y="420710"/>
                  <a:pt x="2215166" y="437882"/>
                </a:cubicBezTo>
                <a:cubicBezTo>
                  <a:pt x="2206580" y="497983"/>
                  <a:pt x="2201315" y="558653"/>
                  <a:pt x="2189409" y="618186"/>
                </a:cubicBezTo>
                <a:cubicBezTo>
                  <a:pt x="2184084" y="644810"/>
                  <a:pt x="2170236" y="669119"/>
                  <a:pt x="2163651" y="695459"/>
                </a:cubicBezTo>
                <a:cubicBezTo>
                  <a:pt x="2159358" y="712631"/>
                  <a:pt x="2158688" y="731143"/>
                  <a:pt x="2150772" y="746975"/>
                </a:cubicBezTo>
                <a:cubicBezTo>
                  <a:pt x="2136928" y="774664"/>
                  <a:pt x="2099257" y="824248"/>
                  <a:pt x="2099257" y="824248"/>
                </a:cubicBezTo>
                <a:cubicBezTo>
                  <a:pt x="2065188" y="960526"/>
                  <a:pt x="2111444" y="800047"/>
                  <a:pt x="2060620" y="914400"/>
                </a:cubicBezTo>
                <a:cubicBezTo>
                  <a:pt x="2015447" y="1016038"/>
                  <a:pt x="2065731" y="971095"/>
                  <a:pt x="1996226" y="1017431"/>
                </a:cubicBezTo>
                <a:cubicBezTo>
                  <a:pt x="1991933" y="1034603"/>
                  <a:pt x="1990320" y="1052678"/>
                  <a:pt x="1983347" y="1068947"/>
                </a:cubicBezTo>
                <a:cubicBezTo>
                  <a:pt x="1966419" y="1108445"/>
                  <a:pt x="1946255" y="1113456"/>
                  <a:pt x="1918952" y="1146220"/>
                </a:cubicBezTo>
                <a:cubicBezTo>
                  <a:pt x="1865291" y="1210615"/>
                  <a:pt x="1925393" y="1163393"/>
                  <a:pt x="1854558" y="1210614"/>
                </a:cubicBezTo>
                <a:cubicBezTo>
                  <a:pt x="1845972" y="1223493"/>
                  <a:pt x="1838709" y="1237360"/>
                  <a:pt x="1828800" y="1249251"/>
                </a:cubicBezTo>
                <a:cubicBezTo>
                  <a:pt x="1811606" y="1269884"/>
                  <a:pt x="1777795" y="1302387"/>
                  <a:pt x="1751527" y="1313645"/>
                </a:cubicBezTo>
                <a:cubicBezTo>
                  <a:pt x="1735258" y="1320617"/>
                  <a:pt x="1717031" y="1321661"/>
                  <a:pt x="1700012" y="1326524"/>
                </a:cubicBezTo>
                <a:cubicBezTo>
                  <a:pt x="1686959" y="1330254"/>
                  <a:pt x="1674254" y="1335110"/>
                  <a:pt x="1661375" y="1339403"/>
                </a:cubicBezTo>
                <a:cubicBezTo>
                  <a:pt x="1648496" y="1352282"/>
                  <a:pt x="1638660" y="1369195"/>
                  <a:pt x="1622738" y="1378040"/>
                </a:cubicBezTo>
                <a:cubicBezTo>
                  <a:pt x="1597087" y="1392290"/>
                  <a:pt x="1527205" y="1408362"/>
                  <a:pt x="1493950" y="1416676"/>
                </a:cubicBezTo>
                <a:cubicBezTo>
                  <a:pt x="1485364" y="1429555"/>
                  <a:pt x="1480279" y="1445644"/>
                  <a:pt x="1468192" y="1455313"/>
                </a:cubicBezTo>
                <a:cubicBezTo>
                  <a:pt x="1401881" y="1508362"/>
                  <a:pt x="1448755" y="1429792"/>
                  <a:pt x="1416676" y="1493950"/>
                </a:cubicBezTo>
              </a:path>
            </a:pathLst>
          </a:custGeom>
          <a:noFill/>
          <a:ln w="28575">
            <a:solidFill>
              <a:schemeClr val="accent3">
                <a:lumMod val="60000"/>
                <a:lumOff val="40000"/>
              </a:schemeClr>
            </a:solidFill>
            <a:prstDash val="lgDash"/>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0272035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125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75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8122" y="2682778"/>
            <a:ext cx="9144000" cy="2387600"/>
          </a:xfrm>
        </p:spPr>
        <p:txBody>
          <a:bodyPr>
            <a:noAutofit/>
          </a:bodyPr>
          <a:lstStyle/>
          <a:p>
            <a:pPr algn="r"/>
            <a:r>
              <a:rPr lang="fa-IR" sz="3200" dirty="0">
                <a:latin typeface="Adobe Arabic" panose="02040503050201020203" pitchFamily="18" charset="-78"/>
                <a:cs typeface="Adobe Arabic" panose="02040503050201020203" pitchFamily="18" charset="-78"/>
              </a:rPr>
              <a:t>چهارما کمکهای </a:t>
            </a:r>
            <a:r>
              <a:rPr lang="fa-IR" sz="3200" dirty="0" smtClean="0">
                <a:latin typeface="Adobe Arabic" panose="02040503050201020203" pitchFamily="18" charset="-78"/>
                <a:cs typeface="Adobe Arabic" panose="02040503050201020203" pitchFamily="18" charset="-78"/>
              </a:rPr>
              <a:t>مالی </a:t>
            </a:r>
            <a:r>
              <a:rPr lang="fa-IR" sz="3200" dirty="0" err="1" smtClean="0">
                <a:latin typeface="Adobe Arabic" panose="02040503050201020203" pitchFamily="18" charset="-78"/>
                <a:cs typeface="Adobe Arabic" panose="02040503050201020203" pitchFamily="18" charset="-78"/>
              </a:rPr>
              <a:t>وتحویل</a:t>
            </a:r>
            <a:r>
              <a:rPr lang="fa-IR" sz="3200" dirty="0" smtClean="0">
                <a:latin typeface="Adobe Arabic" panose="02040503050201020203" pitchFamily="18" charset="-78"/>
                <a:cs typeface="Adobe Arabic" panose="02040503050201020203" pitchFamily="18" charset="-78"/>
              </a:rPr>
              <a:t> </a:t>
            </a:r>
            <a:r>
              <a:rPr lang="fa-IR" sz="3200" dirty="0">
                <a:latin typeface="Adobe Arabic" panose="02040503050201020203" pitchFamily="18" charset="-78"/>
                <a:cs typeface="Adobe Arabic" panose="02040503050201020203" pitchFamily="18" charset="-78"/>
              </a:rPr>
              <a:t>موشکهای خاص ایران به غزه و آموزش نظامیان آنها توسط سپاه قدس که از ایران به آنها </a:t>
            </a:r>
            <a:r>
              <a:rPr lang="fa-IR" sz="3200" dirty="0" smtClean="0">
                <a:latin typeface="Adobe Arabic" panose="02040503050201020203" pitchFamily="18" charset="-78"/>
                <a:cs typeface="Adobe Arabic" panose="02040503050201020203" pitchFamily="18" charset="-78"/>
              </a:rPr>
              <a:t>می رسد </a:t>
            </a:r>
            <a:r>
              <a:rPr lang="fa-IR" sz="3200" dirty="0">
                <a:latin typeface="Adobe Arabic" panose="02040503050201020203" pitchFamily="18" charset="-78"/>
                <a:cs typeface="Adobe Arabic" panose="02040503050201020203" pitchFamily="18" charset="-78"/>
              </a:rPr>
              <a:t>عملا صحنه جنگ ایران واسراییل را رقم </a:t>
            </a:r>
            <a:r>
              <a:rPr lang="fa-IR" sz="3200" dirty="0" smtClean="0">
                <a:latin typeface="Adobe Arabic" panose="02040503050201020203" pitchFamily="18" charset="-78"/>
                <a:cs typeface="Adobe Arabic" panose="02040503050201020203" pitchFamily="18" charset="-78"/>
              </a:rPr>
              <a:t>می زند.</a:t>
            </a:r>
            <a:br>
              <a:rPr lang="fa-IR" sz="3200" dirty="0" smtClean="0">
                <a:latin typeface="Adobe Arabic" panose="02040503050201020203" pitchFamily="18" charset="-78"/>
                <a:cs typeface="Adobe Arabic" panose="02040503050201020203" pitchFamily="18" charset="-78"/>
              </a:rPr>
            </a:br>
            <a:r>
              <a:rPr lang="fa-IR" sz="3200" dirty="0" smtClean="0">
                <a:latin typeface="Adobe Arabic" panose="02040503050201020203" pitchFamily="18" charset="-78"/>
                <a:cs typeface="Adobe Arabic" panose="02040503050201020203" pitchFamily="18" charset="-78"/>
              </a:rPr>
              <a:t> چند </a:t>
            </a:r>
            <a:r>
              <a:rPr lang="fa-IR" sz="3200" dirty="0">
                <a:latin typeface="Adobe Arabic" panose="02040503050201020203" pitchFamily="18" charset="-78"/>
                <a:cs typeface="Adobe Arabic" panose="02040503050201020203" pitchFamily="18" charset="-78"/>
              </a:rPr>
              <a:t>جمله از رهبران:</a:t>
            </a:r>
            <a:r>
              <a:rPr lang="en-US" sz="3200" dirty="0">
                <a:latin typeface="Adobe Arabic" panose="02040503050201020203" pitchFamily="18" charset="-78"/>
                <a:cs typeface="Adobe Arabic" panose="02040503050201020203" pitchFamily="18" charset="-78"/>
              </a:rPr>
              <a:t/>
            </a:r>
            <a:br>
              <a:rPr lang="en-US" sz="3200" dirty="0">
                <a:latin typeface="Adobe Arabic" panose="02040503050201020203" pitchFamily="18" charset="-78"/>
                <a:cs typeface="Adobe Arabic" panose="02040503050201020203" pitchFamily="18" charset="-78"/>
              </a:rPr>
            </a:br>
            <a:r>
              <a:rPr lang="fa-IR" sz="3200" b="1" dirty="0">
                <a:latin typeface="Adobe Arabic" panose="02040503050201020203" pitchFamily="18" charset="-78"/>
                <a:cs typeface="Adobe Arabic" panose="02040503050201020203" pitchFamily="18" charset="-78"/>
              </a:rPr>
              <a:t>1.خضر حبیب</a:t>
            </a:r>
            <a:r>
              <a:rPr lang="fa-IR" sz="3200" dirty="0">
                <a:latin typeface="Adobe Arabic" panose="02040503050201020203" pitchFamily="18" charset="-78"/>
                <a:cs typeface="Adobe Arabic" panose="02040503050201020203" pitchFamily="18" charset="-78"/>
              </a:rPr>
              <a:t> سخنگوی جهاد:بیشتر موشکهای فجر 3 و5 از فناوری ایرانی ساخته شده بود.</a:t>
            </a:r>
            <a:r>
              <a:rPr lang="en-US" sz="3200" dirty="0">
                <a:latin typeface="Adobe Arabic" panose="02040503050201020203" pitchFamily="18" charset="-78"/>
                <a:cs typeface="Adobe Arabic" panose="02040503050201020203" pitchFamily="18" charset="-78"/>
              </a:rPr>
              <a:t/>
            </a:r>
            <a:br>
              <a:rPr lang="en-US" sz="3200" dirty="0">
                <a:latin typeface="Adobe Arabic" panose="02040503050201020203" pitchFamily="18" charset="-78"/>
                <a:cs typeface="Adobe Arabic" panose="02040503050201020203" pitchFamily="18" charset="-78"/>
              </a:rPr>
            </a:br>
            <a:r>
              <a:rPr lang="fa-IR" sz="3200" b="1" dirty="0">
                <a:latin typeface="Adobe Arabic" panose="02040503050201020203" pitchFamily="18" charset="-78"/>
                <a:cs typeface="Adobe Arabic" panose="02040503050201020203" pitchFamily="18" charset="-78"/>
              </a:rPr>
              <a:t>2.خالد مشعل</a:t>
            </a:r>
            <a:r>
              <a:rPr lang="fa-IR" sz="3200" dirty="0" smtClean="0">
                <a:latin typeface="Adobe Arabic" panose="02040503050201020203" pitchFamily="18" charset="-78"/>
                <a:cs typeface="Adobe Arabic" panose="02040503050201020203" pitchFamily="18" charset="-78"/>
              </a:rPr>
              <a:t>: شریک </a:t>
            </a:r>
            <a:r>
              <a:rPr lang="fa-IR" sz="3200" dirty="0">
                <a:latin typeface="Adobe Arabic" panose="02040503050201020203" pitchFamily="18" charset="-78"/>
                <a:cs typeface="Adobe Arabic" panose="02040503050201020203" pitchFamily="18" charset="-78"/>
              </a:rPr>
              <a:t>پیروزی های ما ایران هم هست</a:t>
            </a:r>
            <a:r>
              <a:rPr lang="fa-IR" sz="3200" dirty="0" smtClean="0">
                <a:latin typeface="Adobe Arabic" panose="02040503050201020203" pitchFamily="18" charset="-78"/>
                <a:cs typeface="Adobe Arabic" panose="02040503050201020203" pitchFamily="18" charset="-78"/>
              </a:rPr>
              <a:t>.</a:t>
            </a:r>
            <a:br>
              <a:rPr lang="fa-IR" sz="3200" dirty="0" smtClean="0">
                <a:latin typeface="Adobe Arabic" panose="02040503050201020203" pitchFamily="18" charset="-78"/>
                <a:cs typeface="Adobe Arabic" panose="02040503050201020203" pitchFamily="18" charset="-78"/>
              </a:rPr>
            </a:br>
            <a:r>
              <a:rPr lang="en-US" sz="3200" dirty="0">
                <a:latin typeface="Adobe Arabic" panose="02040503050201020203" pitchFamily="18" charset="-78"/>
                <a:cs typeface="Adobe Arabic" panose="02040503050201020203" pitchFamily="18" charset="-78"/>
              </a:rPr>
              <a:t/>
            </a:r>
            <a:br>
              <a:rPr lang="en-US" sz="3200" dirty="0">
                <a:latin typeface="Adobe Arabic" panose="02040503050201020203" pitchFamily="18" charset="-78"/>
                <a:cs typeface="Adobe Arabic" panose="02040503050201020203" pitchFamily="18" charset="-78"/>
              </a:rPr>
            </a:br>
            <a:r>
              <a:rPr lang="en-US" sz="3200" dirty="0">
                <a:latin typeface="Adobe Arabic" panose="02040503050201020203" pitchFamily="18" charset="-78"/>
                <a:cs typeface="Adobe Arabic" panose="02040503050201020203" pitchFamily="18" charset="-78"/>
              </a:rPr>
              <a:t/>
            </a:r>
            <a:br>
              <a:rPr lang="en-US" sz="3200" dirty="0">
                <a:latin typeface="Adobe Arabic" panose="02040503050201020203" pitchFamily="18" charset="-78"/>
                <a:cs typeface="Adobe Arabic" panose="02040503050201020203" pitchFamily="18" charset="-78"/>
              </a:rPr>
            </a:br>
            <a:endParaRPr lang="fa-IR" sz="3200" dirty="0">
              <a:latin typeface="Adobe Arabic" panose="02040503050201020203" pitchFamily="18" charset="-78"/>
              <a:cs typeface="Adobe Arabic" panose="02040503050201020203"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724" y="4314668"/>
            <a:ext cx="2486025" cy="18383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8248" y="4804698"/>
            <a:ext cx="2768517" cy="1838325"/>
          </a:xfrm>
          <a:prstGeom prst="rect">
            <a:avLst/>
          </a:prstGeom>
        </p:spPr>
      </p:pic>
      <p:sp>
        <p:nvSpPr>
          <p:cNvPr id="7" name="Freeform 6"/>
          <p:cNvSpPr/>
          <p:nvPr/>
        </p:nvSpPr>
        <p:spPr>
          <a:xfrm>
            <a:off x="9639656" y="2234974"/>
            <a:ext cx="1846831" cy="2324147"/>
          </a:xfrm>
          <a:custGeom>
            <a:avLst/>
            <a:gdLst>
              <a:gd name="connsiteX0" fmla="*/ 0 w 1661536"/>
              <a:gd name="connsiteY0" fmla="*/ 115910 h 2408349"/>
              <a:gd name="connsiteX1" fmla="*/ 180304 w 1661536"/>
              <a:gd name="connsiteY1" fmla="*/ 103031 h 2408349"/>
              <a:gd name="connsiteX2" fmla="*/ 334850 w 1661536"/>
              <a:gd name="connsiteY2" fmla="*/ 38637 h 2408349"/>
              <a:gd name="connsiteX3" fmla="*/ 566670 w 1661536"/>
              <a:gd name="connsiteY3" fmla="*/ 0 h 2408349"/>
              <a:gd name="connsiteX4" fmla="*/ 1146219 w 1661536"/>
              <a:gd name="connsiteY4" fmla="*/ 77273 h 2408349"/>
              <a:gd name="connsiteX5" fmla="*/ 1223493 w 1661536"/>
              <a:gd name="connsiteY5" fmla="*/ 128789 h 2408349"/>
              <a:gd name="connsiteX6" fmla="*/ 1339402 w 1661536"/>
              <a:gd name="connsiteY6" fmla="*/ 167425 h 2408349"/>
              <a:gd name="connsiteX7" fmla="*/ 1493949 w 1661536"/>
              <a:gd name="connsiteY7" fmla="*/ 296214 h 2408349"/>
              <a:gd name="connsiteX8" fmla="*/ 1622738 w 1661536"/>
              <a:gd name="connsiteY8" fmla="*/ 450761 h 2408349"/>
              <a:gd name="connsiteX9" fmla="*/ 1661374 w 1661536"/>
              <a:gd name="connsiteY9" fmla="*/ 605307 h 2408349"/>
              <a:gd name="connsiteX10" fmla="*/ 1622738 w 1661536"/>
              <a:gd name="connsiteY10" fmla="*/ 978794 h 2408349"/>
              <a:gd name="connsiteX11" fmla="*/ 1596980 w 1661536"/>
              <a:gd name="connsiteY11" fmla="*/ 1030310 h 2408349"/>
              <a:gd name="connsiteX12" fmla="*/ 1558343 w 1661536"/>
              <a:gd name="connsiteY12" fmla="*/ 1120462 h 2408349"/>
              <a:gd name="connsiteX13" fmla="*/ 1481070 w 1661536"/>
              <a:gd name="connsiteY13" fmla="*/ 1210614 h 2408349"/>
              <a:gd name="connsiteX14" fmla="*/ 1365160 w 1661536"/>
              <a:gd name="connsiteY14" fmla="*/ 1403797 h 2408349"/>
              <a:gd name="connsiteX15" fmla="*/ 1326524 w 1661536"/>
              <a:gd name="connsiteY15" fmla="*/ 1455313 h 2408349"/>
              <a:gd name="connsiteX16" fmla="*/ 1262129 w 1661536"/>
              <a:gd name="connsiteY16" fmla="*/ 1609859 h 2408349"/>
              <a:gd name="connsiteX17" fmla="*/ 1249250 w 1661536"/>
              <a:gd name="connsiteY17" fmla="*/ 1648496 h 2408349"/>
              <a:gd name="connsiteX18" fmla="*/ 1210614 w 1661536"/>
              <a:gd name="connsiteY18" fmla="*/ 1712890 h 2408349"/>
              <a:gd name="connsiteX19" fmla="*/ 1184856 w 1661536"/>
              <a:gd name="connsiteY19" fmla="*/ 1828800 h 2408349"/>
              <a:gd name="connsiteX20" fmla="*/ 1159098 w 1661536"/>
              <a:gd name="connsiteY20" fmla="*/ 1867437 h 2408349"/>
              <a:gd name="connsiteX21" fmla="*/ 1120462 w 1661536"/>
              <a:gd name="connsiteY21" fmla="*/ 1957589 h 2408349"/>
              <a:gd name="connsiteX22" fmla="*/ 1068946 w 1661536"/>
              <a:gd name="connsiteY22" fmla="*/ 1996225 h 2408349"/>
              <a:gd name="connsiteX23" fmla="*/ 1043188 w 1661536"/>
              <a:gd name="connsiteY23" fmla="*/ 2034862 h 2408349"/>
              <a:gd name="connsiteX24" fmla="*/ 1030309 w 1661536"/>
              <a:gd name="connsiteY24" fmla="*/ 2073499 h 2408349"/>
              <a:gd name="connsiteX25" fmla="*/ 991673 w 1661536"/>
              <a:gd name="connsiteY25" fmla="*/ 2112135 h 2408349"/>
              <a:gd name="connsiteX26" fmla="*/ 965915 w 1661536"/>
              <a:gd name="connsiteY26" fmla="*/ 2163651 h 2408349"/>
              <a:gd name="connsiteX27" fmla="*/ 914400 w 1661536"/>
              <a:gd name="connsiteY27" fmla="*/ 2240924 h 2408349"/>
              <a:gd name="connsiteX28" fmla="*/ 888642 w 1661536"/>
              <a:gd name="connsiteY28" fmla="*/ 2279561 h 2408349"/>
              <a:gd name="connsiteX29" fmla="*/ 888642 w 1661536"/>
              <a:gd name="connsiteY29" fmla="*/ 2408349 h 240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61536" h="2408349">
                <a:moveTo>
                  <a:pt x="0" y="115910"/>
                </a:moveTo>
                <a:cubicBezTo>
                  <a:pt x="60101" y="111617"/>
                  <a:pt x="120716" y="111969"/>
                  <a:pt x="180304" y="103031"/>
                </a:cubicBezTo>
                <a:cubicBezTo>
                  <a:pt x="267345" y="89975"/>
                  <a:pt x="251909" y="66284"/>
                  <a:pt x="334850" y="38637"/>
                </a:cubicBezTo>
                <a:cubicBezTo>
                  <a:pt x="411781" y="12993"/>
                  <a:pt x="486981" y="8854"/>
                  <a:pt x="566670" y="0"/>
                </a:cubicBezTo>
                <a:cubicBezTo>
                  <a:pt x="679256" y="10235"/>
                  <a:pt x="990030" y="16533"/>
                  <a:pt x="1146219" y="77273"/>
                </a:cubicBezTo>
                <a:cubicBezTo>
                  <a:pt x="1175071" y="88493"/>
                  <a:pt x="1195440" y="115698"/>
                  <a:pt x="1223493" y="128789"/>
                </a:cubicBezTo>
                <a:cubicBezTo>
                  <a:pt x="1260398" y="146012"/>
                  <a:pt x="1300766" y="154546"/>
                  <a:pt x="1339402" y="167425"/>
                </a:cubicBezTo>
                <a:cubicBezTo>
                  <a:pt x="1390918" y="210355"/>
                  <a:pt x="1452779" y="243281"/>
                  <a:pt x="1493949" y="296214"/>
                </a:cubicBezTo>
                <a:cubicBezTo>
                  <a:pt x="1595283" y="426501"/>
                  <a:pt x="1549490" y="377513"/>
                  <a:pt x="1622738" y="450761"/>
                </a:cubicBezTo>
                <a:cubicBezTo>
                  <a:pt x="1636082" y="490794"/>
                  <a:pt x="1663912" y="560895"/>
                  <a:pt x="1661374" y="605307"/>
                </a:cubicBezTo>
                <a:cubicBezTo>
                  <a:pt x="1654234" y="730263"/>
                  <a:pt x="1641488" y="855046"/>
                  <a:pt x="1622738" y="978794"/>
                </a:cubicBezTo>
                <a:cubicBezTo>
                  <a:pt x="1619862" y="997776"/>
                  <a:pt x="1604925" y="1012832"/>
                  <a:pt x="1596980" y="1030310"/>
                </a:cubicBezTo>
                <a:cubicBezTo>
                  <a:pt x="1583451" y="1060074"/>
                  <a:pt x="1573999" y="1091760"/>
                  <a:pt x="1558343" y="1120462"/>
                </a:cubicBezTo>
                <a:cubicBezTo>
                  <a:pt x="1487985" y="1249452"/>
                  <a:pt x="1552529" y="1103425"/>
                  <a:pt x="1481070" y="1210614"/>
                </a:cubicBezTo>
                <a:cubicBezTo>
                  <a:pt x="1399832" y="1332471"/>
                  <a:pt x="1419663" y="1327492"/>
                  <a:pt x="1365160" y="1403797"/>
                </a:cubicBezTo>
                <a:cubicBezTo>
                  <a:pt x="1352684" y="1421264"/>
                  <a:pt x="1336123" y="1436114"/>
                  <a:pt x="1326524" y="1455313"/>
                </a:cubicBezTo>
                <a:cubicBezTo>
                  <a:pt x="1301566" y="1505230"/>
                  <a:pt x="1279777" y="1556915"/>
                  <a:pt x="1262129" y="1609859"/>
                </a:cubicBezTo>
                <a:cubicBezTo>
                  <a:pt x="1257836" y="1622738"/>
                  <a:pt x="1255321" y="1636354"/>
                  <a:pt x="1249250" y="1648496"/>
                </a:cubicBezTo>
                <a:cubicBezTo>
                  <a:pt x="1238056" y="1670885"/>
                  <a:pt x="1223493" y="1691425"/>
                  <a:pt x="1210614" y="1712890"/>
                </a:cubicBezTo>
                <a:cubicBezTo>
                  <a:pt x="1208322" y="1724352"/>
                  <a:pt x="1191677" y="1812884"/>
                  <a:pt x="1184856" y="1828800"/>
                </a:cubicBezTo>
                <a:cubicBezTo>
                  <a:pt x="1178759" y="1843027"/>
                  <a:pt x="1166020" y="1853593"/>
                  <a:pt x="1159098" y="1867437"/>
                </a:cubicBezTo>
                <a:cubicBezTo>
                  <a:pt x="1139916" y="1905801"/>
                  <a:pt x="1152618" y="1920074"/>
                  <a:pt x="1120462" y="1957589"/>
                </a:cubicBezTo>
                <a:cubicBezTo>
                  <a:pt x="1106493" y="1973886"/>
                  <a:pt x="1086118" y="1983346"/>
                  <a:pt x="1068946" y="1996225"/>
                </a:cubicBezTo>
                <a:cubicBezTo>
                  <a:pt x="1060360" y="2009104"/>
                  <a:pt x="1050110" y="2021017"/>
                  <a:pt x="1043188" y="2034862"/>
                </a:cubicBezTo>
                <a:cubicBezTo>
                  <a:pt x="1037117" y="2047004"/>
                  <a:pt x="1037839" y="2062203"/>
                  <a:pt x="1030309" y="2073499"/>
                </a:cubicBezTo>
                <a:cubicBezTo>
                  <a:pt x="1020206" y="2088653"/>
                  <a:pt x="1002259" y="2097314"/>
                  <a:pt x="991673" y="2112135"/>
                </a:cubicBezTo>
                <a:cubicBezTo>
                  <a:pt x="980514" y="2127758"/>
                  <a:pt x="975793" y="2147188"/>
                  <a:pt x="965915" y="2163651"/>
                </a:cubicBezTo>
                <a:cubicBezTo>
                  <a:pt x="949988" y="2190196"/>
                  <a:pt x="931572" y="2215166"/>
                  <a:pt x="914400" y="2240924"/>
                </a:cubicBezTo>
                <a:cubicBezTo>
                  <a:pt x="905814" y="2253803"/>
                  <a:pt x="888642" y="2264082"/>
                  <a:pt x="888642" y="2279561"/>
                </a:cubicBezTo>
                <a:lnTo>
                  <a:pt x="888642" y="2408349"/>
                </a:lnTo>
              </a:path>
            </a:pathLst>
          </a:custGeom>
          <a:ln w="38100" cap="flat" cmpd="sng" algn="ctr">
            <a:solidFill>
              <a:schemeClr val="accent5">
                <a:lumMod val="20000"/>
                <a:lumOff val="80000"/>
              </a:schemeClr>
            </a:solidFill>
            <a:prstDash val="lgDash"/>
            <a:round/>
            <a:headEnd type="triangle" w="med" len="med"/>
            <a:tailEnd type="triangle" w="med" len="med"/>
          </a:ln>
        </p:spPr>
        <p:style>
          <a:lnRef idx="0">
            <a:scrgbClr r="0" g="0" b="0"/>
          </a:lnRef>
          <a:fillRef idx="0">
            <a:scrgbClr r="0" g="0" b="0"/>
          </a:fillRef>
          <a:effectRef idx="0">
            <a:scrgbClr r="0" g="0" b="0"/>
          </a:effectRef>
          <a:fontRef idx="minor">
            <a:schemeClr val="tx1"/>
          </a:fontRef>
        </p:style>
        <p:txBody>
          <a:bodyPr rtlCol="1" anchor="ctr"/>
          <a:lstStyle/>
          <a:p>
            <a:pPr algn="ctr"/>
            <a:endParaRPr lang="fa-IR"/>
          </a:p>
        </p:txBody>
      </p:sp>
      <p:sp>
        <p:nvSpPr>
          <p:cNvPr id="8" name="Freeform 7"/>
          <p:cNvSpPr/>
          <p:nvPr/>
        </p:nvSpPr>
        <p:spPr>
          <a:xfrm>
            <a:off x="3612324" y="3549900"/>
            <a:ext cx="4779950" cy="1580919"/>
          </a:xfrm>
          <a:custGeom>
            <a:avLst/>
            <a:gdLst>
              <a:gd name="connsiteX0" fmla="*/ 2137893 w 2561098"/>
              <a:gd name="connsiteY0" fmla="*/ 0 h 1210614"/>
              <a:gd name="connsiteX1" fmla="*/ 2253802 w 2561098"/>
              <a:gd name="connsiteY1" fmla="*/ 141667 h 1210614"/>
              <a:gd name="connsiteX2" fmla="*/ 2382591 w 2561098"/>
              <a:gd name="connsiteY2" fmla="*/ 231819 h 1210614"/>
              <a:gd name="connsiteX3" fmla="*/ 2459864 w 2561098"/>
              <a:gd name="connsiteY3" fmla="*/ 309093 h 1210614"/>
              <a:gd name="connsiteX4" fmla="*/ 2485622 w 2561098"/>
              <a:gd name="connsiteY4" fmla="*/ 347729 h 1210614"/>
              <a:gd name="connsiteX5" fmla="*/ 2537138 w 2561098"/>
              <a:gd name="connsiteY5" fmla="*/ 373487 h 1210614"/>
              <a:gd name="connsiteX6" fmla="*/ 2537138 w 2561098"/>
              <a:gd name="connsiteY6" fmla="*/ 785611 h 1210614"/>
              <a:gd name="connsiteX7" fmla="*/ 2498501 w 2561098"/>
              <a:gd name="connsiteY7" fmla="*/ 875763 h 1210614"/>
              <a:gd name="connsiteX8" fmla="*/ 2421228 w 2561098"/>
              <a:gd name="connsiteY8" fmla="*/ 927278 h 1210614"/>
              <a:gd name="connsiteX9" fmla="*/ 1609859 w 2561098"/>
              <a:gd name="connsiteY9" fmla="*/ 914400 h 1210614"/>
              <a:gd name="connsiteX10" fmla="*/ 1468191 w 2561098"/>
              <a:gd name="connsiteY10" fmla="*/ 901521 h 1210614"/>
              <a:gd name="connsiteX11" fmla="*/ 528033 w 2561098"/>
              <a:gd name="connsiteY11" fmla="*/ 914400 h 1210614"/>
              <a:gd name="connsiteX12" fmla="*/ 399245 w 2561098"/>
              <a:gd name="connsiteY12" fmla="*/ 965915 h 1210614"/>
              <a:gd name="connsiteX13" fmla="*/ 321971 w 2561098"/>
              <a:gd name="connsiteY13" fmla="*/ 1017431 h 1210614"/>
              <a:gd name="connsiteX14" fmla="*/ 244698 w 2561098"/>
              <a:gd name="connsiteY14" fmla="*/ 1068946 h 1210614"/>
              <a:gd name="connsiteX15" fmla="*/ 206062 w 2561098"/>
              <a:gd name="connsiteY15" fmla="*/ 1094704 h 1210614"/>
              <a:gd name="connsiteX16" fmla="*/ 128788 w 2561098"/>
              <a:gd name="connsiteY16" fmla="*/ 1120462 h 1210614"/>
              <a:gd name="connsiteX17" fmla="*/ 90152 w 2561098"/>
              <a:gd name="connsiteY17" fmla="*/ 1171977 h 1210614"/>
              <a:gd name="connsiteX18" fmla="*/ 0 w 2561098"/>
              <a:gd name="connsiteY18" fmla="*/ 1210614 h 12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61098" h="1210614">
                <a:moveTo>
                  <a:pt x="2137893" y="0"/>
                </a:moveTo>
                <a:cubicBezTo>
                  <a:pt x="2159569" y="28901"/>
                  <a:pt x="2213034" y="110307"/>
                  <a:pt x="2253802" y="141667"/>
                </a:cubicBezTo>
                <a:cubicBezTo>
                  <a:pt x="2295337" y="173617"/>
                  <a:pt x="2345537" y="194765"/>
                  <a:pt x="2382591" y="231819"/>
                </a:cubicBezTo>
                <a:cubicBezTo>
                  <a:pt x="2408349" y="257577"/>
                  <a:pt x="2439658" y="278784"/>
                  <a:pt x="2459864" y="309093"/>
                </a:cubicBezTo>
                <a:cubicBezTo>
                  <a:pt x="2468450" y="321972"/>
                  <a:pt x="2473731" y="337820"/>
                  <a:pt x="2485622" y="347729"/>
                </a:cubicBezTo>
                <a:cubicBezTo>
                  <a:pt x="2500371" y="360020"/>
                  <a:pt x="2519966" y="364901"/>
                  <a:pt x="2537138" y="373487"/>
                </a:cubicBezTo>
                <a:cubicBezTo>
                  <a:pt x="2577997" y="536919"/>
                  <a:pt x="2558755" y="439738"/>
                  <a:pt x="2537138" y="785611"/>
                </a:cubicBezTo>
                <a:cubicBezTo>
                  <a:pt x="2535383" y="813698"/>
                  <a:pt x="2521067" y="856018"/>
                  <a:pt x="2498501" y="875763"/>
                </a:cubicBezTo>
                <a:cubicBezTo>
                  <a:pt x="2475204" y="896148"/>
                  <a:pt x="2421228" y="927278"/>
                  <a:pt x="2421228" y="927278"/>
                </a:cubicBezTo>
                <a:lnTo>
                  <a:pt x="1609859" y="914400"/>
                </a:lnTo>
                <a:cubicBezTo>
                  <a:pt x="1562459" y="913119"/>
                  <a:pt x="1515608" y="901521"/>
                  <a:pt x="1468191" y="901521"/>
                </a:cubicBezTo>
                <a:cubicBezTo>
                  <a:pt x="1154776" y="901521"/>
                  <a:pt x="841419" y="910107"/>
                  <a:pt x="528033" y="914400"/>
                </a:cubicBezTo>
                <a:cubicBezTo>
                  <a:pt x="472741" y="932830"/>
                  <a:pt x="446622" y="937488"/>
                  <a:pt x="399245" y="965915"/>
                </a:cubicBezTo>
                <a:cubicBezTo>
                  <a:pt x="372699" y="981842"/>
                  <a:pt x="347729" y="1000259"/>
                  <a:pt x="321971" y="1017431"/>
                </a:cubicBezTo>
                <a:lnTo>
                  <a:pt x="244698" y="1068946"/>
                </a:lnTo>
                <a:cubicBezTo>
                  <a:pt x="231819" y="1077532"/>
                  <a:pt x="220746" y="1089809"/>
                  <a:pt x="206062" y="1094704"/>
                </a:cubicBezTo>
                <a:lnTo>
                  <a:pt x="128788" y="1120462"/>
                </a:lnTo>
                <a:cubicBezTo>
                  <a:pt x="115909" y="1137634"/>
                  <a:pt x="108354" y="1160601"/>
                  <a:pt x="90152" y="1171977"/>
                </a:cubicBezTo>
                <a:cubicBezTo>
                  <a:pt x="-72614" y="1273705"/>
                  <a:pt x="89196" y="1121414"/>
                  <a:pt x="0" y="1210614"/>
                </a:cubicBezTo>
              </a:path>
            </a:pathLst>
          </a:custGeom>
          <a:ln w="38100" cap="flat" cmpd="sng" algn="ctr">
            <a:solidFill>
              <a:srgbClr val="FF6600"/>
            </a:solidFill>
            <a:prstDash val="lgDash"/>
            <a:round/>
            <a:headEnd type="triangle" w="med" len="med"/>
            <a:tailEnd type="triangle" w="med" len="med"/>
          </a:ln>
        </p:spPr>
        <p:style>
          <a:lnRef idx="0">
            <a:scrgbClr r="0" g="0" b="0"/>
          </a:lnRef>
          <a:fillRef idx="0">
            <a:scrgbClr r="0" g="0" b="0"/>
          </a:fillRef>
          <a:effectRef idx="0">
            <a:scrgbClr r="0" g="0" b="0"/>
          </a:effectRef>
          <a:fontRef idx="minor">
            <a:schemeClr val="tx1"/>
          </a:fontRef>
        </p:style>
        <p:txBody>
          <a:bodyPr rtlCol="1" anchor="ctr"/>
          <a:lstStyle/>
          <a:p>
            <a:pPr algn="ctr"/>
            <a:endParaRPr lang="fa-IR" dirty="0"/>
          </a:p>
        </p:txBody>
      </p:sp>
      <p:sp>
        <p:nvSpPr>
          <p:cNvPr id="13" name="Freeform 12"/>
          <p:cNvSpPr/>
          <p:nvPr/>
        </p:nvSpPr>
        <p:spPr>
          <a:xfrm>
            <a:off x="7602728" y="2044443"/>
            <a:ext cx="1996226" cy="539973"/>
          </a:xfrm>
          <a:custGeom>
            <a:avLst/>
            <a:gdLst>
              <a:gd name="connsiteX0" fmla="*/ 0 w 1545465"/>
              <a:gd name="connsiteY0" fmla="*/ 334851 h 540913"/>
              <a:gd name="connsiteX1" fmla="*/ 12879 w 1545465"/>
              <a:gd name="connsiteY1" fmla="*/ 270457 h 540913"/>
              <a:gd name="connsiteX2" fmla="*/ 38637 w 1545465"/>
              <a:gd name="connsiteY2" fmla="*/ 218941 h 540913"/>
              <a:gd name="connsiteX3" fmla="*/ 90153 w 1545465"/>
              <a:gd name="connsiteY3" fmla="*/ 25758 h 540913"/>
              <a:gd name="connsiteX4" fmla="*/ 154547 w 1545465"/>
              <a:gd name="connsiteY4" fmla="*/ 0 h 540913"/>
              <a:gd name="connsiteX5" fmla="*/ 837127 w 1545465"/>
              <a:gd name="connsiteY5" fmla="*/ 12879 h 540913"/>
              <a:gd name="connsiteX6" fmla="*/ 888643 w 1545465"/>
              <a:gd name="connsiteY6" fmla="*/ 25758 h 540913"/>
              <a:gd name="connsiteX7" fmla="*/ 1171978 w 1545465"/>
              <a:gd name="connsiteY7" fmla="*/ 38637 h 540913"/>
              <a:gd name="connsiteX8" fmla="*/ 1493950 w 1545465"/>
              <a:gd name="connsiteY8" fmla="*/ 77274 h 540913"/>
              <a:gd name="connsiteX9" fmla="*/ 1519707 w 1545465"/>
              <a:gd name="connsiteY9" fmla="*/ 180305 h 540913"/>
              <a:gd name="connsiteX10" fmla="*/ 1545465 w 1545465"/>
              <a:gd name="connsiteY10" fmla="*/ 283336 h 540913"/>
              <a:gd name="connsiteX11" fmla="*/ 1532586 w 1545465"/>
              <a:gd name="connsiteY11" fmla="*/ 373488 h 540913"/>
              <a:gd name="connsiteX12" fmla="*/ 1442434 w 1545465"/>
              <a:gd name="connsiteY12" fmla="*/ 437882 h 540913"/>
              <a:gd name="connsiteX13" fmla="*/ 1365161 w 1545465"/>
              <a:gd name="connsiteY13" fmla="*/ 463640 h 540913"/>
              <a:gd name="connsiteX14" fmla="*/ 1326524 w 1545465"/>
              <a:gd name="connsiteY14" fmla="*/ 476519 h 540913"/>
              <a:gd name="connsiteX15" fmla="*/ 1223493 w 1545465"/>
              <a:gd name="connsiteY15" fmla="*/ 502276 h 540913"/>
              <a:gd name="connsiteX16" fmla="*/ 1004553 w 1545465"/>
              <a:gd name="connsiteY16" fmla="*/ 540913 h 540913"/>
              <a:gd name="connsiteX17" fmla="*/ 489398 w 1545465"/>
              <a:gd name="connsiteY17" fmla="*/ 515155 h 540913"/>
              <a:gd name="connsiteX18" fmla="*/ 425003 w 1545465"/>
              <a:gd name="connsiteY18" fmla="*/ 502276 h 540913"/>
              <a:gd name="connsiteX19" fmla="*/ 334851 w 1545465"/>
              <a:gd name="connsiteY19" fmla="*/ 489398 h 540913"/>
              <a:gd name="connsiteX20" fmla="*/ 283336 w 1545465"/>
              <a:gd name="connsiteY20" fmla="*/ 476519 h 540913"/>
              <a:gd name="connsiteX21" fmla="*/ 90153 w 1545465"/>
              <a:gd name="connsiteY21" fmla="*/ 463640 h 540913"/>
              <a:gd name="connsiteX22" fmla="*/ 64395 w 1545465"/>
              <a:gd name="connsiteY22" fmla="*/ 412124 h 540913"/>
              <a:gd name="connsiteX23" fmla="*/ 25758 w 1545465"/>
              <a:gd name="connsiteY23" fmla="*/ 425003 h 54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45465" h="540913">
                <a:moveTo>
                  <a:pt x="0" y="334851"/>
                </a:moveTo>
                <a:cubicBezTo>
                  <a:pt x="4293" y="313386"/>
                  <a:pt x="5957" y="291223"/>
                  <a:pt x="12879" y="270457"/>
                </a:cubicBezTo>
                <a:cubicBezTo>
                  <a:pt x="18950" y="252243"/>
                  <a:pt x="35300" y="237848"/>
                  <a:pt x="38637" y="218941"/>
                </a:cubicBezTo>
                <a:cubicBezTo>
                  <a:pt x="62728" y="82424"/>
                  <a:pt x="2171" y="69749"/>
                  <a:pt x="90153" y="25758"/>
                </a:cubicBezTo>
                <a:cubicBezTo>
                  <a:pt x="110831" y="15419"/>
                  <a:pt x="133082" y="8586"/>
                  <a:pt x="154547" y="0"/>
                </a:cubicBezTo>
                <a:lnTo>
                  <a:pt x="837127" y="12879"/>
                </a:lnTo>
                <a:cubicBezTo>
                  <a:pt x="854817" y="13500"/>
                  <a:pt x="870995" y="24400"/>
                  <a:pt x="888643" y="25758"/>
                </a:cubicBezTo>
                <a:cubicBezTo>
                  <a:pt x="982907" y="33009"/>
                  <a:pt x="1077533" y="34344"/>
                  <a:pt x="1171978" y="38637"/>
                </a:cubicBezTo>
                <a:cubicBezTo>
                  <a:pt x="1326739" y="90225"/>
                  <a:pt x="1222138" y="62968"/>
                  <a:pt x="1493950" y="77274"/>
                </a:cubicBezTo>
                <a:cubicBezTo>
                  <a:pt x="1518572" y="151137"/>
                  <a:pt x="1496394" y="79281"/>
                  <a:pt x="1519707" y="180305"/>
                </a:cubicBezTo>
                <a:cubicBezTo>
                  <a:pt x="1527667" y="214799"/>
                  <a:pt x="1545465" y="283336"/>
                  <a:pt x="1545465" y="283336"/>
                </a:cubicBezTo>
                <a:cubicBezTo>
                  <a:pt x="1541172" y="313387"/>
                  <a:pt x="1546162" y="346337"/>
                  <a:pt x="1532586" y="373488"/>
                </a:cubicBezTo>
                <a:cubicBezTo>
                  <a:pt x="1531227" y="376206"/>
                  <a:pt x="1453832" y="432816"/>
                  <a:pt x="1442434" y="437882"/>
                </a:cubicBezTo>
                <a:cubicBezTo>
                  <a:pt x="1417623" y="448909"/>
                  <a:pt x="1390919" y="455054"/>
                  <a:pt x="1365161" y="463640"/>
                </a:cubicBezTo>
                <a:cubicBezTo>
                  <a:pt x="1352282" y="467933"/>
                  <a:pt x="1339694" y="473227"/>
                  <a:pt x="1326524" y="476519"/>
                </a:cubicBezTo>
                <a:cubicBezTo>
                  <a:pt x="1292180" y="485105"/>
                  <a:pt x="1258206" y="495333"/>
                  <a:pt x="1223493" y="502276"/>
                </a:cubicBezTo>
                <a:cubicBezTo>
                  <a:pt x="1107887" y="525398"/>
                  <a:pt x="1180691" y="511556"/>
                  <a:pt x="1004553" y="540913"/>
                </a:cubicBezTo>
                <a:cubicBezTo>
                  <a:pt x="895807" y="536563"/>
                  <a:pt x="622890" y="528504"/>
                  <a:pt x="489398" y="515155"/>
                </a:cubicBezTo>
                <a:cubicBezTo>
                  <a:pt x="467617" y="512977"/>
                  <a:pt x="446595" y="505875"/>
                  <a:pt x="425003" y="502276"/>
                </a:cubicBezTo>
                <a:cubicBezTo>
                  <a:pt x="395060" y="497286"/>
                  <a:pt x="364717" y="494828"/>
                  <a:pt x="334851" y="489398"/>
                </a:cubicBezTo>
                <a:cubicBezTo>
                  <a:pt x="317436" y="486232"/>
                  <a:pt x="300939" y="478372"/>
                  <a:pt x="283336" y="476519"/>
                </a:cubicBezTo>
                <a:cubicBezTo>
                  <a:pt x="219153" y="469763"/>
                  <a:pt x="154547" y="467933"/>
                  <a:pt x="90153" y="463640"/>
                </a:cubicBezTo>
                <a:cubicBezTo>
                  <a:pt x="81567" y="446468"/>
                  <a:pt x="80858" y="422002"/>
                  <a:pt x="64395" y="412124"/>
                </a:cubicBezTo>
                <a:cubicBezTo>
                  <a:pt x="52754" y="405139"/>
                  <a:pt x="25758" y="425003"/>
                  <a:pt x="25758" y="425003"/>
                </a:cubicBezTo>
              </a:path>
            </a:pathLst>
          </a:custGeom>
          <a:noFill/>
          <a:ln w="28575">
            <a:solidFill>
              <a:schemeClr val="accent5">
                <a:lumMod val="40000"/>
                <a:lumOff val="6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4" name="Freeform 13"/>
          <p:cNvSpPr/>
          <p:nvPr/>
        </p:nvSpPr>
        <p:spPr>
          <a:xfrm>
            <a:off x="7602728" y="2998254"/>
            <a:ext cx="2086014" cy="517679"/>
          </a:xfrm>
          <a:custGeom>
            <a:avLst/>
            <a:gdLst>
              <a:gd name="connsiteX0" fmla="*/ 0 w 1545465"/>
              <a:gd name="connsiteY0" fmla="*/ 334851 h 540913"/>
              <a:gd name="connsiteX1" fmla="*/ 12879 w 1545465"/>
              <a:gd name="connsiteY1" fmla="*/ 270457 h 540913"/>
              <a:gd name="connsiteX2" fmla="*/ 38637 w 1545465"/>
              <a:gd name="connsiteY2" fmla="*/ 218941 h 540913"/>
              <a:gd name="connsiteX3" fmla="*/ 90153 w 1545465"/>
              <a:gd name="connsiteY3" fmla="*/ 25758 h 540913"/>
              <a:gd name="connsiteX4" fmla="*/ 154547 w 1545465"/>
              <a:gd name="connsiteY4" fmla="*/ 0 h 540913"/>
              <a:gd name="connsiteX5" fmla="*/ 837127 w 1545465"/>
              <a:gd name="connsiteY5" fmla="*/ 12879 h 540913"/>
              <a:gd name="connsiteX6" fmla="*/ 888643 w 1545465"/>
              <a:gd name="connsiteY6" fmla="*/ 25758 h 540913"/>
              <a:gd name="connsiteX7" fmla="*/ 1171978 w 1545465"/>
              <a:gd name="connsiteY7" fmla="*/ 38637 h 540913"/>
              <a:gd name="connsiteX8" fmla="*/ 1493950 w 1545465"/>
              <a:gd name="connsiteY8" fmla="*/ 77274 h 540913"/>
              <a:gd name="connsiteX9" fmla="*/ 1519707 w 1545465"/>
              <a:gd name="connsiteY9" fmla="*/ 180305 h 540913"/>
              <a:gd name="connsiteX10" fmla="*/ 1545465 w 1545465"/>
              <a:gd name="connsiteY10" fmla="*/ 283336 h 540913"/>
              <a:gd name="connsiteX11" fmla="*/ 1532586 w 1545465"/>
              <a:gd name="connsiteY11" fmla="*/ 373488 h 540913"/>
              <a:gd name="connsiteX12" fmla="*/ 1442434 w 1545465"/>
              <a:gd name="connsiteY12" fmla="*/ 437882 h 540913"/>
              <a:gd name="connsiteX13" fmla="*/ 1365161 w 1545465"/>
              <a:gd name="connsiteY13" fmla="*/ 463640 h 540913"/>
              <a:gd name="connsiteX14" fmla="*/ 1326524 w 1545465"/>
              <a:gd name="connsiteY14" fmla="*/ 476519 h 540913"/>
              <a:gd name="connsiteX15" fmla="*/ 1223493 w 1545465"/>
              <a:gd name="connsiteY15" fmla="*/ 502276 h 540913"/>
              <a:gd name="connsiteX16" fmla="*/ 1004553 w 1545465"/>
              <a:gd name="connsiteY16" fmla="*/ 540913 h 540913"/>
              <a:gd name="connsiteX17" fmla="*/ 489398 w 1545465"/>
              <a:gd name="connsiteY17" fmla="*/ 515155 h 540913"/>
              <a:gd name="connsiteX18" fmla="*/ 425003 w 1545465"/>
              <a:gd name="connsiteY18" fmla="*/ 502276 h 540913"/>
              <a:gd name="connsiteX19" fmla="*/ 334851 w 1545465"/>
              <a:gd name="connsiteY19" fmla="*/ 489398 h 540913"/>
              <a:gd name="connsiteX20" fmla="*/ 283336 w 1545465"/>
              <a:gd name="connsiteY20" fmla="*/ 476519 h 540913"/>
              <a:gd name="connsiteX21" fmla="*/ 90153 w 1545465"/>
              <a:gd name="connsiteY21" fmla="*/ 463640 h 540913"/>
              <a:gd name="connsiteX22" fmla="*/ 64395 w 1545465"/>
              <a:gd name="connsiteY22" fmla="*/ 412124 h 540913"/>
              <a:gd name="connsiteX23" fmla="*/ 25758 w 1545465"/>
              <a:gd name="connsiteY23" fmla="*/ 425003 h 54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45465" h="540913">
                <a:moveTo>
                  <a:pt x="0" y="334851"/>
                </a:moveTo>
                <a:cubicBezTo>
                  <a:pt x="4293" y="313386"/>
                  <a:pt x="5957" y="291223"/>
                  <a:pt x="12879" y="270457"/>
                </a:cubicBezTo>
                <a:cubicBezTo>
                  <a:pt x="18950" y="252243"/>
                  <a:pt x="35300" y="237848"/>
                  <a:pt x="38637" y="218941"/>
                </a:cubicBezTo>
                <a:cubicBezTo>
                  <a:pt x="62728" y="82424"/>
                  <a:pt x="2171" y="69749"/>
                  <a:pt x="90153" y="25758"/>
                </a:cubicBezTo>
                <a:cubicBezTo>
                  <a:pt x="110831" y="15419"/>
                  <a:pt x="133082" y="8586"/>
                  <a:pt x="154547" y="0"/>
                </a:cubicBezTo>
                <a:lnTo>
                  <a:pt x="837127" y="12879"/>
                </a:lnTo>
                <a:cubicBezTo>
                  <a:pt x="854817" y="13500"/>
                  <a:pt x="870995" y="24400"/>
                  <a:pt x="888643" y="25758"/>
                </a:cubicBezTo>
                <a:cubicBezTo>
                  <a:pt x="982907" y="33009"/>
                  <a:pt x="1077533" y="34344"/>
                  <a:pt x="1171978" y="38637"/>
                </a:cubicBezTo>
                <a:cubicBezTo>
                  <a:pt x="1326739" y="90225"/>
                  <a:pt x="1222138" y="62968"/>
                  <a:pt x="1493950" y="77274"/>
                </a:cubicBezTo>
                <a:cubicBezTo>
                  <a:pt x="1518572" y="151137"/>
                  <a:pt x="1496394" y="79281"/>
                  <a:pt x="1519707" y="180305"/>
                </a:cubicBezTo>
                <a:cubicBezTo>
                  <a:pt x="1527667" y="214799"/>
                  <a:pt x="1545465" y="283336"/>
                  <a:pt x="1545465" y="283336"/>
                </a:cubicBezTo>
                <a:cubicBezTo>
                  <a:pt x="1541172" y="313387"/>
                  <a:pt x="1546162" y="346337"/>
                  <a:pt x="1532586" y="373488"/>
                </a:cubicBezTo>
                <a:cubicBezTo>
                  <a:pt x="1531227" y="376206"/>
                  <a:pt x="1453832" y="432816"/>
                  <a:pt x="1442434" y="437882"/>
                </a:cubicBezTo>
                <a:cubicBezTo>
                  <a:pt x="1417623" y="448909"/>
                  <a:pt x="1390919" y="455054"/>
                  <a:pt x="1365161" y="463640"/>
                </a:cubicBezTo>
                <a:cubicBezTo>
                  <a:pt x="1352282" y="467933"/>
                  <a:pt x="1339694" y="473227"/>
                  <a:pt x="1326524" y="476519"/>
                </a:cubicBezTo>
                <a:cubicBezTo>
                  <a:pt x="1292180" y="485105"/>
                  <a:pt x="1258206" y="495333"/>
                  <a:pt x="1223493" y="502276"/>
                </a:cubicBezTo>
                <a:cubicBezTo>
                  <a:pt x="1107887" y="525398"/>
                  <a:pt x="1180691" y="511556"/>
                  <a:pt x="1004553" y="540913"/>
                </a:cubicBezTo>
                <a:cubicBezTo>
                  <a:pt x="895807" y="536563"/>
                  <a:pt x="622890" y="528504"/>
                  <a:pt x="489398" y="515155"/>
                </a:cubicBezTo>
                <a:cubicBezTo>
                  <a:pt x="467617" y="512977"/>
                  <a:pt x="446595" y="505875"/>
                  <a:pt x="425003" y="502276"/>
                </a:cubicBezTo>
                <a:cubicBezTo>
                  <a:pt x="395060" y="497286"/>
                  <a:pt x="364717" y="494828"/>
                  <a:pt x="334851" y="489398"/>
                </a:cubicBezTo>
                <a:cubicBezTo>
                  <a:pt x="317436" y="486232"/>
                  <a:pt x="300939" y="478372"/>
                  <a:pt x="283336" y="476519"/>
                </a:cubicBezTo>
                <a:cubicBezTo>
                  <a:pt x="219153" y="469763"/>
                  <a:pt x="154547" y="467933"/>
                  <a:pt x="90153" y="463640"/>
                </a:cubicBezTo>
                <a:cubicBezTo>
                  <a:pt x="81567" y="446468"/>
                  <a:pt x="80858" y="422002"/>
                  <a:pt x="64395" y="412124"/>
                </a:cubicBezTo>
                <a:cubicBezTo>
                  <a:pt x="52754" y="405139"/>
                  <a:pt x="25758" y="425003"/>
                  <a:pt x="25758" y="425003"/>
                </a:cubicBezTo>
              </a:path>
            </a:pathLst>
          </a:custGeom>
          <a:noFill/>
          <a:ln w="28575">
            <a:solidFill>
              <a:srgbClr val="FF66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7472093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ppt_w</p:attrName>
                                        </p:attrNameLst>
                                      </p:cBhvr>
                                      <p:tavLst>
                                        <p:tav tm="0" fmla="#ppt_w*sin(2.5*pi*$)">
                                          <p:val>
                                            <p:fltVal val="0"/>
                                          </p:val>
                                        </p:tav>
                                        <p:tav tm="100000">
                                          <p:val>
                                            <p:fltVal val="1"/>
                                          </p:val>
                                        </p:tav>
                                      </p:tavLst>
                                    </p:anim>
                                    <p:anim calcmode="lin" valueType="num">
                                      <p:cBhvr>
                                        <p:cTn id="14" dur="2000" fill="hold"/>
                                        <p:tgtEl>
                                          <p:spTgt spid="13"/>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heel(1)">
                                      <p:cBhvr>
                                        <p:cTn id="4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13" grpId="0" animBg="1"/>
      <p:bldP spid="1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358</TotalTime>
  <Words>279</Words>
  <Application>Microsoft Office PowerPoint</Application>
  <PresentationFormat>Widescreen</PresentationFormat>
  <Paragraphs>23</Paragraphs>
  <Slides>20</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2  Badr</vt:lpstr>
      <vt:lpstr>2  Lotus</vt:lpstr>
      <vt:lpstr>2  Mitra</vt:lpstr>
      <vt:lpstr>Adobe Arabic</vt:lpstr>
      <vt:lpstr>Arial</vt:lpstr>
      <vt:lpstr>B Titr</vt:lpstr>
      <vt:lpstr>Calibri</vt:lpstr>
      <vt:lpstr>Century Gothic</vt:lpstr>
      <vt:lpstr>Lato Light</vt:lpstr>
      <vt:lpstr>Mitra</vt:lpstr>
      <vt:lpstr>Times New Roman</vt:lpstr>
      <vt:lpstr>Wingdings 3</vt:lpstr>
      <vt:lpstr>Ion</vt:lpstr>
      <vt:lpstr>بسم الله الرحمن الرحیم  کابوس غاصب </vt:lpstr>
      <vt:lpstr>انشاءالله تا 25 سال دیگر به توفیق الهی چیزی به نام رژیم صهیونیستی وجود نخواهد داشت. </vt:lpstr>
      <vt:lpstr>ایشان چه رویکردی را در جهان دیده اند که چنین ادعایی می کنند!؟ آینده نگری ایشان به پشتوانه آگاهی از کدام جنبشها و خیزشهای مردمی دنیا علیه اسراییل است؟!  اگر این خیزشها در دنیا موجودند چگونه باعث رشد حرکات ضد اسراییلی در دنیا شده اند وچگونه باعث محو اسراییل در سالهای بعد خواهند شد؟ آیا ابتکار راهپیمایی روز قدس توسط امام امت برای شروع حرکتی ضد صهیونیستی در همه شهر ها و کشورهای مسلمان آخرین ابتکار بوده؟چه تاثیری بر جنبش های دیگر داشته است؟ آیا می توان با توجه به این جنبش های مردمی شروع به روزشماری برای محو اسراییل کرد؟ </vt:lpstr>
      <vt:lpstr>ابتکارات مبارزه با اسراییل  ابتکار بی نظیر راهپیمایی روز قدس توسط امام  </vt:lpstr>
      <vt:lpstr>سوال: راهپیمایی چه تاثیری در محو اسراییل دارد؟آیا صرف شعار کافیست؟    </vt:lpstr>
      <vt:lpstr>جملات رهبران فلسطین درباره روز قدس: مشیر المصری سخنگوی دا ئمی جنبش حماس:احیای روز قدس رویکرد جدیدی در مبارزات مسلمانان برای آزادی فلسطین از چنگال رزیم صهیونیستی ونابودی این رژیم ایجاد خواهد کرد. مروان النجار از رهبران جاد اسلامی فلسطین:روز قدس پشتوانه اصلی مسِئله فلسطین است که از امام خمینی به یادگار مانده و ما اهل غزه به آن افتخار میکنیم.  </vt:lpstr>
      <vt:lpstr>3-عبد الله شامی از رهبران جهاد اسلامی:مردم کشور های اسلامی ودیگر کشور های جهان باید توجه داشته باشند با بزرگداشت روز جهانی قدس توطئه ها علیه فلسطین خنثی میشود. </vt:lpstr>
      <vt:lpstr>سوما نه تنها ابتکار راهپیمایی بلکه اصل انقلاب اسلامی نیز باعث به وجود آمدن خیزشهایی مثل جهاد اسلامی با تئوری پردازی های  فتحی شقاقی شده است فتحی شقاقی در کتاب امام خمینی راه حل جدید اسلام:هیچ چیز به اندازه انقلاب اسلامی نتوانست ملت فلسطین را به هیجان آورد وامید ها را در دل زنده کند.با انقلاب اسلامی در یافتیم آمریکا واسراییل قابل شکست هستند وفهمیدیم ما هم می توانیم با الهام از اسلام معجزه کنیم. </vt:lpstr>
      <vt:lpstr>چهارما کمکهای مالی وتحویل موشکهای خاص ایران به غزه و آموزش نظامیان آنها توسط سپاه قدس که از ایران به آنها می رسد عملا صحنه جنگ ایران واسراییل را رقم می زند.  چند جمله از رهبران: 1.خضر حبیب سخنگوی جهاد:بیشتر موشکهای فجر 3 و5 از فناوری ایرانی ساخته شده بود. 2.خالد مشعل: شریک پیروزی های ما ایران هم هست.   </vt:lpstr>
      <vt:lpstr>3-رمضان عبدالله:حامی اصلی ما در تامین سلاح جمهوری اسلامی است. </vt:lpstr>
      <vt:lpstr>-جنبش BDS: بایکوت سرمایه گذاری ها در شهرک سازی اسراییلی و تحریم کالا های آنها با هدف پایان اشغالگری و رسمیت حقوق فلسطین  دستاورد های اقتصادی:  1.مرکز آمار اسراییل: در سال 2013 و2014 تولیدات کشارزی 6 میلیارد خسارت خورده است وشاید به 9 میلیارد دلار هم برسد که در اثرهمین تحریم ها بوده است. 2.برداشتن سرمایه توسط برخی بانک ها: صندوق بیل گیتس سرمایه خود به ارزش 182 میلیون دلار را از شرکت G4S که بزرگترین خدمت نظامی را به اسراییل کرده داشت  </vt:lpstr>
      <vt:lpstr>3-فسخ قرار داد برخی شرکت ها با اسراییل: شرکت آبرسانی میکوتوری که قرار دادش 170 میلیون دلار بود را در آرژانتین از دست داد. </vt:lpstr>
      <vt:lpstr>دستاورد های اقتصادی: 1.طبق گزارش سازمان ملل 50% کاهش سرمایه گذاری های خارجی به خاطر BDSبوده است.  2.بانک جهانی:BDS عامل اصلی کاهش 24%واردات میباشد.  3.آژانس بین المللی رتبه بندی اعتباری "مودی" که در مورد خطرات تجارت با کشور ها گزارش می دهد اعلام کرده است که تحریم BDS  برای سرمایه گذاری در اسراییل مشکل ساز است. 4. بیرون کشیدن تمام سهام شرکت چند ملیتی ویولا که باعث خسارت میلیارد ها دلاری در قرارداد های شهرک سازی وکارهای عمرانی اسراییل شده و ..... </vt:lpstr>
      <vt:lpstr>تاثیر روانی: 1.وزیر امور مالی:BDSبزرگترین خطر روبروی اسراییل است. 2.یائیر لاپید وزیر امور مالی سابق: عدم احساس این تحریم ها به خاطر تدریجی بودن آنها است وگرنه در طولانی مدت خطرناک است.  3.روزنامه کالکالیست اسراییل:عمر برغوثی( موسس جنبشBDS) از 100 نفری است که بر اقتصد اسراییل تاثیر داشته حرکت او در صادرات و تولید ناخالص دااخلی سالانه میلیاردها دلار ضرر می زند و هزاران فرصت شغلی را گرفته است. </vt:lpstr>
      <vt:lpstr>3-کاریکاتور  3-1 محمد الرکوعی زندانی فلسطینی که با نقاشی بر ملحفه های زندان علیه اسراییل جنگید  </vt:lpstr>
      <vt:lpstr>3-2 کارلوس لاتوف کاریکاتوریست برزیلی که رژیم اسراییل برای سرش جایزه گذاشت </vt:lpstr>
      <vt:lpstr>مسابقات کاریکاتور غزه وهولوکاست 1 و2 و خشم اسراییل و نامه به سازمان ملل برای تحریم هنرمندان ایرانی </vt:lpstr>
      <vt:lpstr> 3- تحریم هنرمندان: نامه 700 هنرمند در گاردین مبنی بر نپذیرفتن دعوت اسراییل در جشنواره ها و جوایز ....  4- تحریم علمی:  4-1 استیو هاوکینگ دعوت شیمون پرز برای شرکت در کنفرانس رییس را نپذیرفت 4-2خشم نتانیاهو از کتاب فلسطین اقا در سازمان ملل </vt:lpstr>
      <vt:lpstr>PowerPoint Presentation</vt:lpstr>
      <vt:lpstr>5.تحریم ورزشی:  1.شرکت REEBOK  زیر مجموعه آدیداس پیشنهاد اسراییل برای ساخت کفش با آرم اسراییل68 را رد کرد.  2.تحریم برگزاری جام یوفا زیر 21 سال در اسراییل  3.تحریم ایران در میدان های ورزشی  4.عضویت تیم فوتبال اسراییل در فدراسیون اروپا:پاسکال بونیفاس رییس موسسه روابط بین الملل اتحادیه اروپا در این مورد گفته است چون تیم های آسیا و اعراب با او بازی نمی کنند.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  کابوس غاصب</dc:title>
  <dc:creator>shahidgomnam</dc:creator>
  <cp:lastModifiedBy>Ali</cp:lastModifiedBy>
  <cp:revision>40</cp:revision>
  <dcterms:created xsi:type="dcterms:W3CDTF">2016-06-27T09:55:25Z</dcterms:created>
  <dcterms:modified xsi:type="dcterms:W3CDTF">2016-06-29T13:48:35Z</dcterms:modified>
</cp:coreProperties>
</file>